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2987" r:id="rId2"/>
    <p:sldId id="370" r:id="rId3"/>
    <p:sldId id="458" r:id="rId4"/>
    <p:sldId id="378" r:id="rId5"/>
    <p:sldId id="376" r:id="rId6"/>
    <p:sldId id="416" r:id="rId7"/>
    <p:sldId id="374" r:id="rId8"/>
    <p:sldId id="369" r:id="rId9"/>
    <p:sldId id="274" r:id="rId10"/>
    <p:sldId id="292" r:id="rId11"/>
    <p:sldId id="267" r:id="rId12"/>
    <p:sldId id="408" r:id="rId13"/>
    <p:sldId id="409" r:id="rId14"/>
    <p:sldId id="410" r:id="rId15"/>
    <p:sldId id="268" r:id="rId16"/>
    <p:sldId id="270" r:id="rId17"/>
    <p:sldId id="459" r:id="rId18"/>
    <p:sldId id="460" r:id="rId19"/>
    <p:sldId id="461" r:id="rId20"/>
    <p:sldId id="412" r:id="rId21"/>
    <p:sldId id="413" r:id="rId22"/>
    <p:sldId id="414" r:id="rId23"/>
    <p:sldId id="415" r:id="rId24"/>
    <p:sldId id="257" r:id="rId25"/>
    <p:sldId id="420" r:id="rId26"/>
    <p:sldId id="259" r:id="rId27"/>
    <p:sldId id="260" r:id="rId28"/>
    <p:sldId id="417" r:id="rId29"/>
    <p:sldId id="289" r:id="rId30"/>
    <p:sldId id="419" r:id="rId31"/>
    <p:sldId id="421" r:id="rId32"/>
    <p:sldId id="422" r:id="rId33"/>
    <p:sldId id="290" r:id="rId34"/>
    <p:sldId id="423" r:id="rId35"/>
    <p:sldId id="291" r:id="rId36"/>
    <p:sldId id="418" r:id="rId37"/>
    <p:sldId id="387" r:id="rId38"/>
    <p:sldId id="388" r:id="rId39"/>
    <p:sldId id="389" r:id="rId40"/>
    <p:sldId id="390" r:id="rId41"/>
    <p:sldId id="391" r:id="rId42"/>
    <p:sldId id="392" r:id="rId43"/>
    <p:sldId id="375" r:id="rId44"/>
    <p:sldId id="393" r:id="rId45"/>
    <p:sldId id="398" r:id="rId46"/>
    <p:sldId id="394" r:id="rId47"/>
    <p:sldId id="395" r:id="rId48"/>
    <p:sldId id="347" r:id="rId49"/>
    <p:sldId id="328" r:id="rId50"/>
    <p:sldId id="354" r:id="rId51"/>
    <p:sldId id="349" r:id="rId52"/>
    <p:sldId id="353" r:id="rId53"/>
    <p:sldId id="351" r:id="rId54"/>
    <p:sldId id="352" r:id="rId55"/>
    <p:sldId id="350" r:id="rId56"/>
    <p:sldId id="280" r:id="rId57"/>
    <p:sldId id="346" r:id="rId58"/>
    <p:sldId id="341" r:id="rId59"/>
    <p:sldId id="400" r:id="rId60"/>
    <p:sldId id="278" r:id="rId61"/>
    <p:sldId id="279" r:id="rId62"/>
    <p:sldId id="343" r:id="rId63"/>
    <p:sldId id="340" r:id="rId64"/>
    <p:sldId id="404" r:id="rId65"/>
    <p:sldId id="402" r:id="rId66"/>
    <p:sldId id="403" r:id="rId67"/>
    <p:sldId id="344" r:id="rId68"/>
    <p:sldId id="345" r:id="rId69"/>
    <p:sldId id="384" r:id="rId70"/>
    <p:sldId id="381" r:id="rId71"/>
    <p:sldId id="382" r:id="rId72"/>
    <p:sldId id="379" r:id="rId73"/>
    <p:sldId id="2988" r:id="rId74"/>
    <p:sldId id="385" r:id="rId75"/>
    <p:sldId id="396" r:id="rId76"/>
    <p:sldId id="283" r:id="rId77"/>
    <p:sldId id="455" r:id="rId78"/>
    <p:sldId id="456" r:id="rId79"/>
    <p:sldId id="457" r:id="rId80"/>
    <p:sldId id="452" r:id="rId81"/>
    <p:sldId id="454" r:id="rId82"/>
    <p:sldId id="451" r:id="rId83"/>
    <p:sldId id="360" r:id="rId84"/>
    <p:sldId id="462" r:id="rId85"/>
    <p:sldId id="433" r:id="rId86"/>
    <p:sldId id="446" r:id="rId87"/>
    <p:sldId id="447" r:id="rId88"/>
  </p:sldIdLst>
  <p:sldSz cx="12192000" cy="6858000"/>
  <p:notesSz cx="6858000" cy="9144000"/>
  <p:custDataLst>
    <p:tags r:id="rId9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trix" id="{3F64DEC1-CFA8-4461-A7D1-18E4A933AA4B}">
          <p14:sldIdLst>
            <p14:sldId id="2987"/>
            <p14:sldId id="370"/>
            <p14:sldId id="458"/>
            <p14:sldId id="378"/>
            <p14:sldId id="376"/>
            <p14:sldId id="416"/>
            <p14:sldId id="374"/>
            <p14:sldId id="369"/>
          </p14:sldIdLst>
        </p14:section>
        <p14:section name="SWOT Analysis" id="{AEB7A3F0-1E9B-40E8-B87E-BE3DA7C20B06}">
          <p14:sldIdLst>
            <p14:sldId id="274"/>
            <p14:sldId id="292"/>
            <p14:sldId id="267"/>
            <p14:sldId id="408"/>
            <p14:sldId id="409"/>
            <p14:sldId id="410"/>
            <p14:sldId id="268"/>
            <p14:sldId id="270"/>
            <p14:sldId id="459"/>
            <p14:sldId id="460"/>
            <p14:sldId id="461"/>
            <p14:sldId id="412"/>
            <p14:sldId id="413"/>
            <p14:sldId id="414"/>
            <p14:sldId id="415"/>
          </p14:sldIdLst>
        </p14:section>
        <p14:section name="Venn Diagram" id="{B1ACA8FE-8C62-4A56-A9F6-9DF88EF8B4F9}">
          <p14:sldIdLst>
            <p14:sldId id="257"/>
            <p14:sldId id="420"/>
            <p14:sldId id="259"/>
            <p14:sldId id="260"/>
            <p14:sldId id="417"/>
            <p14:sldId id="289"/>
            <p14:sldId id="419"/>
            <p14:sldId id="421"/>
            <p14:sldId id="422"/>
            <p14:sldId id="290"/>
            <p14:sldId id="423"/>
            <p14:sldId id="291"/>
            <p14:sldId id="418"/>
          </p14:sldIdLst>
        </p14:section>
        <p14:section name="Balanced Scorecard" id="{0B3BF872-A4D8-44D9-921D-16FABCFE42C0}">
          <p14:sldIdLst>
            <p14:sldId id="387"/>
            <p14:sldId id="388"/>
            <p14:sldId id="389"/>
            <p14:sldId id="390"/>
            <p14:sldId id="391"/>
            <p14:sldId id="392"/>
            <p14:sldId id="375"/>
            <p14:sldId id="393"/>
            <p14:sldId id="398"/>
            <p14:sldId id="394"/>
            <p14:sldId id="395"/>
          </p14:sldIdLst>
        </p14:section>
        <p14:section name="PEST Analysis" id="{48CF6E05-829E-4481-B32B-92029A789F62}">
          <p14:sldIdLst>
            <p14:sldId id="347"/>
            <p14:sldId id="328"/>
            <p14:sldId id="354"/>
            <p14:sldId id="349"/>
            <p14:sldId id="353"/>
            <p14:sldId id="351"/>
            <p14:sldId id="352"/>
            <p14:sldId id="350"/>
          </p14:sldIdLst>
        </p14:section>
        <p14:section name="5 Forces Model" id="{CCCE5BE7-81B6-41E9-8F8F-1652DBA5984B}">
          <p14:sldIdLst>
            <p14:sldId id="280"/>
            <p14:sldId id="346"/>
            <p14:sldId id="341"/>
            <p14:sldId id="400"/>
          </p14:sldIdLst>
        </p14:section>
        <p14:section name="Product Life Cycle" id="{44179D4F-951A-4BA7-9D1F-3B0C8F27C576}">
          <p14:sldIdLst>
            <p14:sldId id="278"/>
            <p14:sldId id="279"/>
            <p14:sldId id="343"/>
            <p14:sldId id="340"/>
          </p14:sldIdLst>
        </p14:section>
        <p14:section name="V Diagram" id="{594FD237-A310-4259-9320-78043F1E3222}">
          <p14:sldIdLst>
            <p14:sldId id="404"/>
            <p14:sldId id="402"/>
            <p14:sldId id="403"/>
            <p14:sldId id="344"/>
            <p14:sldId id="345"/>
          </p14:sldIdLst>
        </p14:section>
        <p14:section name="Pillar Diagrams" id="{0F59A757-5201-46CD-A084-1971343AA599}">
          <p14:sldIdLst>
            <p14:sldId id="384"/>
            <p14:sldId id="381"/>
            <p14:sldId id="382"/>
            <p14:sldId id="379"/>
            <p14:sldId id="2988"/>
            <p14:sldId id="385"/>
          </p14:sldIdLst>
        </p14:section>
        <p14:section name="Others" id="{4E22DBCF-2232-4D07-B006-BDC974725EEC}">
          <p14:sldIdLst>
            <p14:sldId id="396"/>
            <p14:sldId id="283"/>
            <p14:sldId id="455"/>
            <p14:sldId id="456"/>
            <p14:sldId id="457"/>
            <p14:sldId id="452"/>
            <p14:sldId id="454"/>
            <p14:sldId id="451"/>
            <p14:sldId id="360"/>
            <p14:sldId id="462"/>
            <p14:sldId id="433"/>
            <p14:sldId id="446"/>
            <p14:sldId id="4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620"/>
    <p:restoredTop sz="93997" autoAdjust="0"/>
  </p:normalViewPr>
  <p:slideViewPr>
    <p:cSldViewPr>
      <p:cViewPr varScale="1">
        <p:scale>
          <a:sx n="75" d="100"/>
          <a:sy n="75" d="100"/>
        </p:scale>
        <p:origin x="58" y="43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27317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gs" Target="tags/tag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4EDB96-6867-407E-9464-CD0401E9004A}" type="datetimeFigureOut">
              <a:rPr lang="en-US" smtClean="0"/>
              <a:pPr/>
              <a:t>15-Mar-21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5E153-EF9B-429B-ADB0-B85272FD4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270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80DC-ECB3-4E1A-B8CB-70ADC9268D0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3632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52419-DF8E-4331-8F72-EBD0C543157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215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52419-DF8E-4331-8F72-EBD0C543157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597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52419-DF8E-4331-8F72-EBD0C543157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567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52419-DF8E-4331-8F72-EBD0C543157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6852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52419-DF8E-4331-8F72-EBD0C543157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9070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52419-DF8E-4331-8F72-EBD0C543157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4201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52419-DF8E-4331-8F72-EBD0C543157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2294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52419-DF8E-4331-8F72-EBD0C543157D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0099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52419-DF8E-4331-8F72-EBD0C543157D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1275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52419-DF8E-4331-8F72-EBD0C543157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60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80DC-ECB3-4E1A-B8CB-70ADC9268D0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794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52419-DF8E-4331-8F72-EBD0C543157D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91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52419-DF8E-4331-8F72-EBD0C543157D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0420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52419-DF8E-4331-8F72-EBD0C543157D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6843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52419-DF8E-4331-8F72-EBD0C543157D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6301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52419-DF8E-4331-8F72-EBD0C543157D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6743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52419-DF8E-4331-8F72-EBD0C543157D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9636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52419-DF8E-4331-8F72-EBD0C543157D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656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52419-DF8E-4331-8F72-EBD0C543157D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5014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52419-DF8E-4331-8F72-EBD0C543157D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9589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52419-DF8E-4331-8F72-EBD0C543157D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91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80DC-ECB3-4E1A-B8CB-70ADC9268D0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4298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52419-DF8E-4331-8F72-EBD0C543157D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361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52419-DF8E-4331-8F72-EBD0C543157D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444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52419-DF8E-4331-8F72-EBD0C543157D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77259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52419-DF8E-4331-8F72-EBD0C543157D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4837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52419-DF8E-4331-8F72-EBD0C543157D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296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52419-DF8E-4331-8F72-EBD0C543157D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4930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426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274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A34ED-8FA2-4A1E-A503-3FEE8D85ECAC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4449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A34ED-8FA2-4A1E-A503-3FEE8D85ECAC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993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3301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A34ED-8FA2-4A1E-A503-3FEE8D85ECAC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64912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A34ED-8FA2-4A1E-A503-3FEE8D85ECAC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90546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4754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9686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9886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1227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8375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52419-DF8E-4331-8F72-EBD0C543157D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0613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52419-DF8E-4331-8F72-EBD0C543157D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09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52419-DF8E-4331-8F72-EBD0C543157D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83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* BCG Matrix – Star, Question Mark, Dog and Cash Cow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DF2E6F-EB85-45F4-8887-43737CD3AB4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7869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0641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words: </a:t>
            </a:r>
          </a:p>
          <a:p>
            <a:r>
              <a:rPr lang="en-US" dirty="0"/>
              <a:t>4,</a:t>
            </a:r>
            <a:r>
              <a:rPr lang="en-US" baseline="0" dirty="0"/>
              <a:t> four, bullet points, ideas, options, divisions, departments, squares, divide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5919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52419-DF8E-4331-8F72-EBD0C543157D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8077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Six</a:t>
            </a:r>
            <a:r>
              <a:rPr lang="en-US" baseline="0" dirty="0"/>
              <a:t> sides, angles, parts, arrows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24446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52419-DF8E-4331-8F72-EBD0C543157D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33775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Porters 5 Forces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2648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/>
              <a:t>* Porters Five forces model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52419-DF8E-4331-8F72-EBD0C543157D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30177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52419-DF8E-4331-8F72-EBD0C543157D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9730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52419-DF8E-4331-8F72-EBD0C543157D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1983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Product</a:t>
            </a:r>
            <a:r>
              <a:rPr lang="en-US" baseline="0" dirty="0"/>
              <a:t> growth life cycle, industry life cycle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6341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Ansoffs</a:t>
            </a:r>
            <a:r>
              <a:rPr lang="en-US" dirty="0"/>
              <a:t> matrix,</a:t>
            </a:r>
            <a:r>
              <a:rPr lang="en-US" baseline="0" dirty="0"/>
              <a:t> 4 quadrants, marketing, new market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32615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52419-DF8E-4331-8F72-EBD0C543157D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1940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Metamoprphosis</a:t>
            </a:r>
            <a:r>
              <a:rPr lang="en-US" dirty="0"/>
              <a:t>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52419-DF8E-4331-8F72-EBD0C543157D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6536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9AD69F-05B8-401A-B23D-2F81089E18A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6645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9AD69F-05B8-401A-B23D-2F81089E18A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24952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9AD69F-05B8-401A-B23D-2F81089E18A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48655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9AD69F-05B8-401A-B23D-2F81089E18A4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70115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9AD69F-05B8-401A-B23D-2F81089E18A4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4054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20392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54146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8566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C80DC-ECB3-4E1A-B8CB-70ADC9268D0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77897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28118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6936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C5E153-EF9B-429B-ADB0-B85272FD47FF}" type="slidenum">
              <a:rPr lang="en-US" smtClean="0"/>
              <a:pPr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10565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BBA0A6-3D36-45E3-88C3-D3886EC0EB83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35955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Buying process, marketing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29058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32011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74343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7300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42297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633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52419-DF8E-4331-8F72-EBD0C543157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74426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88841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4186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 chart, analysis, marketing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FA21DDC-EA38-4C1E-9CF8-9A1EF67C368A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0660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341AF9-1DFA-4929-86BF-7C0196DDB60A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411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052419-DF8E-4331-8F72-EBD0C543157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59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97A9A-9219-4583-AFE7-57B1EF791BAF}" type="datetime1">
              <a:rPr lang="en-US" smtClean="0"/>
              <a:t>15-Mar-21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Presentation-Process.com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EBC85-26E6-4BB4-B030-31A15DBD4206}" type="datetime1">
              <a:rPr lang="en-US" smtClean="0"/>
              <a:t>15-Mar-21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Presentation-Process.com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F4D2E-F901-40D6-92F3-F41E001633F9}" type="datetime1">
              <a:rPr lang="en-US" smtClean="0"/>
              <a:t>15-Mar-21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Presentation-Process.com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4AA08-23CC-4F5D-90E3-540E61486BCB}" type="datetime1">
              <a:rPr lang="en-US" smtClean="0"/>
              <a:t>15-Mar-21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Presentation-Process.com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12355-FE2E-4A61-8291-2C95C290A786}" type="datetime1">
              <a:rPr lang="en-US" smtClean="0"/>
              <a:t>15-Mar-21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Presentation-Process.com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F0987-D4FF-4CD6-8B4A-82BFCA21EF95}" type="datetime1">
              <a:rPr lang="en-US" smtClean="0"/>
              <a:t>15-Mar-21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Presentation-Process.com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B6558-2052-4E99-8058-F81D6F0D4308}" type="datetime1">
              <a:rPr lang="en-US" smtClean="0"/>
              <a:t>15-Mar-21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Presentation-Process.com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AD94-A0ED-432A-8DDD-109ED94F2914}" type="datetime1">
              <a:rPr lang="en-US" smtClean="0"/>
              <a:t>15-Mar-21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Presentation-Process.com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3B6B68-8197-46BD-A519-6B32C1F9558F}" type="datetime1">
              <a:rPr lang="en-US" smtClean="0"/>
              <a:t>15-Mar-21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Presentation-Process.com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C0F96-148E-4AE2-AE8E-479857CD1DED}" type="datetime1">
              <a:rPr lang="en-US" smtClean="0"/>
              <a:t>15-Mar-21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Presentation-Process.com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313E7-67B4-4351-B627-C518B50C079A}" type="datetime1">
              <a:rPr lang="en-US" smtClean="0"/>
              <a:t>15-Mar-21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Presentation-Process.com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0B04E-6F37-408A-89FA-64C33C10167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8BFF51-BE44-4E35-B2DD-6059707A6CCD}" type="datetime1">
              <a:rPr lang="en-US" smtClean="0"/>
              <a:t>15-Mar-21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Presentation-Process.com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0B04E-6F37-408A-89FA-64C33C10167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Tw Cen MT Condensed Extra Bold" panose="020B080302020202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BD9F324-CEF8-4969-9AF7-5F4AF65AF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EB33E28-FCDB-4522-A8ED-4308E600D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600" y="1905000"/>
            <a:ext cx="8572500" cy="2819400"/>
          </a:xfrm>
        </p:spPr>
        <p:txBody>
          <a:bodyPr>
            <a:noAutofit/>
          </a:bodyPr>
          <a:lstStyle/>
          <a:p>
            <a:r>
              <a:rPr lang="en-US" sz="11500" dirty="0">
                <a:solidFill>
                  <a:schemeClr val="bg1"/>
                </a:solidFill>
              </a:rPr>
              <a:t>Frameworks &amp; Models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42926A7-1ED5-430C-82F6-93CB7A50E42E}"/>
              </a:ext>
            </a:extLst>
          </p:cNvPr>
          <p:cNvSpPr/>
          <p:nvPr/>
        </p:nvSpPr>
        <p:spPr>
          <a:xfrm>
            <a:off x="609600" y="533400"/>
            <a:ext cx="10972800" cy="5791200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64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928A33C4-44E3-43A0-9B14-34043DD932B7}"/>
              </a:ext>
            </a:extLst>
          </p:cNvPr>
          <p:cNvSpPr/>
          <p:nvPr/>
        </p:nvSpPr>
        <p:spPr>
          <a:xfrm>
            <a:off x="0" y="3612119"/>
            <a:ext cx="12192000" cy="325970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4000"/>
                </a:schemeClr>
              </a:gs>
              <a:gs pos="46000">
                <a:schemeClr val="bg1">
                  <a:lumMod val="75000"/>
                  <a:alpha val="6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SWOT analysis</a:t>
            </a:r>
          </a:p>
        </p:txBody>
      </p:sp>
      <p:grpSp>
        <p:nvGrpSpPr>
          <p:cNvPr id="4" name="Group 16"/>
          <p:cNvGrpSpPr/>
          <p:nvPr/>
        </p:nvGrpSpPr>
        <p:grpSpPr>
          <a:xfrm>
            <a:off x="3468612" y="1295401"/>
            <a:ext cx="5228423" cy="5255583"/>
            <a:chOff x="1600583" y="1450017"/>
            <a:chExt cx="4567591" cy="4591318"/>
          </a:xfrm>
          <a:solidFill>
            <a:schemeClr val="accent3">
              <a:lumMod val="75000"/>
            </a:schemeClr>
          </a:solidFill>
          <a:effectLst>
            <a:outerShdw blurRad="139700" dist="38100" dir="5400000" sx="104000" sy="104000" algn="t" rotWithShape="0">
              <a:prstClr val="black">
                <a:alpha val="40000"/>
              </a:prstClr>
            </a:outerShdw>
          </a:effectLst>
          <a:scene3d>
            <a:camera prst="perspectiveRelaxed">
              <a:rot lat="18273603" lon="0" rev="0"/>
            </a:camera>
            <a:lightRig rig="threePt" dir="t"/>
          </a:scene3d>
        </p:grpSpPr>
        <p:sp>
          <p:nvSpPr>
            <p:cNvPr id="12" name="Rectangle 11"/>
            <p:cNvSpPr/>
            <p:nvPr/>
          </p:nvSpPr>
          <p:spPr>
            <a:xfrm rot="18900000" flipH="1">
              <a:off x="3396622" y="1450017"/>
              <a:ext cx="1421280" cy="2072994"/>
            </a:xfrm>
            <a:custGeom>
              <a:avLst/>
              <a:gdLst/>
              <a:ahLst/>
              <a:cxnLst/>
              <a:rect l="l" t="t" r="r" b="b"/>
              <a:pathLst>
                <a:path w="1790958" h="2612185">
                  <a:moveTo>
                    <a:pt x="153504" y="144993"/>
                  </a:moveTo>
                  <a:cubicBezTo>
                    <a:pt x="48874" y="249624"/>
                    <a:pt x="841" y="389420"/>
                    <a:pt x="11404" y="526212"/>
                  </a:cubicBezTo>
                  <a:lnTo>
                    <a:pt x="11404" y="1770937"/>
                  </a:lnTo>
                  <a:lnTo>
                    <a:pt x="0" y="1770937"/>
                  </a:lnTo>
                  <a:lnTo>
                    <a:pt x="480061" y="2612185"/>
                  </a:lnTo>
                  <a:lnTo>
                    <a:pt x="958344" y="1774050"/>
                  </a:lnTo>
                  <a:lnTo>
                    <a:pt x="968981" y="1774050"/>
                  </a:lnTo>
                  <a:lnTo>
                    <a:pt x="968981" y="993326"/>
                  </a:lnTo>
                  <a:lnTo>
                    <a:pt x="1702297" y="993326"/>
                  </a:lnTo>
                  <a:lnTo>
                    <a:pt x="1696523" y="987552"/>
                  </a:lnTo>
                  <a:lnTo>
                    <a:pt x="1790958" y="987552"/>
                  </a:lnTo>
                  <a:lnTo>
                    <a:pt x="1790958" y="0"/>
                  </a:lnTo>
                  <a:lnTo>
                    <a:pt x="504539" y="0"/>
                  </a:lnTo>
                  <a:cubicBezTo>
                    <a:pt x="504003" y="-77"/>
                    <a:pt x="503466" y="-77"/>
                    <a:pt x="502929" y="0"/>
                  </a:cubicBezTo>
                  <a:lnTo>
                    <a:pt x="449739" y="0"/>
                  </a:lnTo>
                  <a:lnTo>
                    <a:pt x="449739" y="5098"/>
                  </a:lnTo>
                  <a:cubicBezTo>
                    <a:pt x="341372" y="14726"/>
                    <a:pt x="236401" y="62096"/>
                    <a:pt x="153504" y="144993"/>
                  </a:cubicBezTo>
                  <a:close/>
                </a:path>
              </a:pathLst>
            </a:custGeom>
            <a:grpFill/>
            <a:ln>
              <a:noFill/>
            </a:ln>
            <a:sp3d extrusionH="317500">
              <a:bevelT w="139700" prst="cross"/>
              <a:extrusionClr>
                <a:schemeClr val="bg1">
                  <a:lumMod val="6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1"/>
            <p:cNvSpPr/>
            <p:nvPr/>
          </p:nvSpPr>
          <p:spPr>
            <a:xfrm rot="18900000" flipV="1">
              <a:off x="2963172" y="3968341"/>
              <a:ext cx="1421280" cy="2072994"/>
            </a:xfrm>
            <a:custGeom>
              <a:avLst/>
              <a:gdLst/>
              <a:ahLst/>
              <a:cxnLst/>
              <a:rect l="l" t="t" r="r" b="b"/>
              <a:pathLst>
                <a:path w="1790958" h="2612185">
                  <a:moveTo>
                    <a:pt x="153504" y="144993"/>
                  </a:moveTo>
                  <a:cubicBezTo>
                    <a:pt x="48874" y="249624"/>
                    <a:pt x="841" y="389420"/>
                    <a:pt x="11404" y="526212"/>
                  </a:cubicBezTo>
                  <a:lnTo>
                    <a:pt x="11404" y="1770937"/>
                  </a:lnTo>
                  <a:lnTo>
                    <a:pt x="0" y="1770937"/>
                  </a:lnTo>
                  <a:lnTo>
                    <a:pt x="480061" y="2612185"/>
                  </a:lnTo>
                  <a:lnTo>
                    <a:pt x="958344" y="1774050"/>
                  </a:lnTo>
                  <a:lnTo>
                    <a:pt x="968981" y="1774050"/>
                  </a:lnTo>
                  <a:lnTo>
                    <a:pt x="968981" y="993326"/>
                  </a:lnTo>
                  <a:lnTo>
                    <a:pt x="1702297" y="993326"/>
                  </a:lnTo>
                  <a:lnTo>
                    <a:pt x="1696523" y="987552"/>
                  </a:lnTo>
                  <a:lnTo>
                    <a:pt x="1790958" y="987552"/>
                  </a:lnTo>
                  <a:lnTo>
                    <a:pt x="1790958" y="0"/>
                  </a:lnTo>
                  <a:lnTo>
                    <a:pt x="504539" y="0"/>
                  </a:lnTo>
                  <a:cubicBezTo>
                    <a:pt x="504003" y="-77"/>
                    <a:pt x="503466" y="-77"/>
                    <a:pt x="502929" y="0"/>
                  </a:cubicBezTo>
                  <a:lnTo>
                    <a:pt x="449739" y="0"/>
                  </a:lnTo>
                  <a:lnTo>
                    <a:pt x="449739" y="5098"/>
                  </a:lnTo>
                  <a:cubicBezTo>
                    <a:pt x="341372" y="14726"/>
                    <a:pt x="236401" y="62096"/>
                    <a:pt x="153504" y="144993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sp3d extrusionH="317500">
              <a:bevelT w="139700" prst="cross"/>
              <a:extrusionClr>
                <a:schemeClr val="bg1">
                  <a:lumMod val="6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1"/>
            <p:cNvSpPr/>
            <p:nvPr/>
          </p:nvSpPr>
          <p:spPr>
            <a:xfrm rot="13500160" flipH="1">
              <a:off x="1926440" y="2484905"/>
              <a:ext cx="1421280" cy="2072994"/>
            </a:xfrm>
            <a:custGeom>
              <a:avLst/>
              <a:gdLst/>
              <a:ahLst/>
              <a:cxnLst/>
              <a:rect l="l" t="t" r="r" b="b"/>
              <a:pathLst>
                <a:path w="1790958" h="2612185">
                  <a:moveTo>
                    <a:pt x="153504" y="144993"/>
                  </a:moveTo>
                  <a:cubicBezTo>
                    <a:pt x="48874" y="249624"/>
                    <a:pt x="841" y="389420"/>
                    <a:pt x="11404" y="526212"/>
                  </a:cubicBezTo>
                  <a:lnTo>
                    <a:pt x="11404" y="1770937"/>
                  </a:lnTo>
                  <a:lnTo>
                    <a:pt x="0" y="1770937"/>
                  </a:lnTo>
                  <a:lnTo>
                    <a:pt x="480061" y="2612185"/>
                  </a:lnTo>
                  <a:lnTo>
                    <a:pt x="958344" y="1774050"/>
                  </a:lnTo>
                  <a:lnTo>
                    <a:pt x="968981" y="1774050"/>
                  </a:lnTo>
                  <a:lnTo>
                    <a:pt x="968981" y="993326"/>
                  </a:lnTo>
                  <a:lnTo>
                    <a:pt x="1702297" y="993326"/>
                  </a:lnTo>
                  <a:lnTo>
                    <a:pt x="1696523" y="987552"/>
                  </a:lnTo>
                  <a:lnTo>
                    <a:pt x="1790958" y="987552"/>
                  </a:lnTo>
                  <a:lnTo>
                    <a:pt x="1790958" y="0"/>
                  </a:lnTo>
                  <a:lnTo>
                    <a:pt x="504539" y="0"/>
                  </a:lnTo>
                  <a:cubicBezTo>
                    <a:pt x="504003" y="-77"/>
                    <a:pt x="503466" y="-77"/>
                    <a:pt x="502929" y="0"/>
                  </a:cubicBezTo>
                  <a:lnTo>
                    <a:pt x="449739" y="0"/>
                  </a:lnTo>
                  <a:lnTo>
                    <a:pt x="449739" y="5098"/>
                  </a:lnTo>
                  <a:cubicBezTo>
                    <a:pt x="341372" y="14726"/>
                    <a:pt x="236401" y="62096"/>
                    <a:pt x="153504" y="144993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sp3d extrusionH="317500">
              <a:bevelT w="139700" prst="cross"/>
              <a:extrusionClr>
                <a:schemeClr val="bg1">
                  <a:lumMod val="6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1"/>
            <p:cNvSpPr/>
            <p:nvPr/>
          </p:nvSpPr>
          <p:spPr>
            <a:xfrm rot="13500160" flipV="1">
              <a:off x="4421037" y="2925280"/>
              <a:ext cx="1421280" cy="2072994"/>
            </a:xfrm>
            <a:custGeom>
              <a:avLst/>
              <a:gdLst/>
              <a:ahLst/>
              <a:cxnLst/>
              <a:rect l="l" t="t" r="r" b="b"/>
              <a:pathLst>
                <a:path w="1790958" h="2612185">
                  <a:moveTo>
                    <a:pt x="153504" y="144993"/>
                  </a:moveTo>
                  <a:cubicBezTo>
                    <a:pt x="48874" y="249624"/>
                    <a:pt x="841" y="389420"/>
                    <a:pt x="11404" y="526212"/>
                  </a:cubicBezTo>
                  <a:lnTo>
                    <a:pt x="11404" y="1770937"/>
                  </a:lnTo>
                  <a:lnTo>
                    <a:pt x="0" y="1770937"/>
                  </a:lnTo>
                  <a:lnTo>
                    <a:pt x="480061" y="2612185"/>
                  </a:lnTo>
                  <a:lnTo>
                    <a:pt x="958344" y="1774050"/>
                  </a:lnTo>
                  <a:lnTo>
                    <a:pt x="968981" y="1774050"/>
                  </a:lnTo>
                  <a:lnTo>
                    <a:pt x="968981" y="993326"/>
                  </a:lnTo>
                  <a:lnTo>
                    <a:pt x="1702297" y="993326"/>
                  </a:lnTo>
                  <a:lnTo>
                    <a:pt x="1696523" y="987552"/>
                  </a:lnTo>
                  <a:lnTo>
                    <a:pt x="1790958" y="987552"/>
                  </a:lnTo>
                  <a:lnTo>
                    <a:pt x="1790958" y="0"/>
                  </a:lnTo>
                  <a:lnTo>
                    <a:pt x="504539" y="0"/>
                  </a:lnTo>
                  <a:cubicBezTo>
                    <a:pt x="504003" y="-77"/>
                    <a:pt x="503466" y="-77"/>
                    <a:pt x="502929" y="0"/>
                  </a:cubicBezTo>
                  <a:lnTo>
                    <a:pt x="449739" y="0"/>
                  </a:lnTo>
                  <a:lnTo>
                    <a:pt x="449739" y="5098"/>
                  </a:lnTo>
                  <a:cubicBezTo>
                    <a:pt x="341372" y="14726"/>
                    <a:pt x="236401" y="62096"/>
                    <a:pt x="153504" y="1449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sp3d extrusionH="317500">
              <a:bevelT w="139700" prst="cross"/>
              <a:extrusionClr>
                <a:schemeClr val="bg1">
                  <a:lumMod val="6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767242" y="1528890"/>
            <a:ext cx="2601107" cy="1595311"/>
            <a:chOff x="3243241" y="1528889"/>
            <a:chExt cx="2601107" cy="1595311"/>
          </a:xfrm>
        </p:grpSpPr>
        <p:sp>
          <p:nvSpPr>
            <p:cNvPr id="18" name="TextBox 17"/>
            <p:cNvSpPr txBox="1"/>
            <p:nvPr/>
          </p:nvSpPr>
          <p:spPr>
            <a:xfrm>
              <a:off x="4299978" y="2200870"/>
              <a:ext cx="48763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latin typeface="Tw Cen MT Condensed Extra Bold" panose="020B0803020202020204" pitchFamily="34" charset="0"/>
                </a:rPr>
                <a:t>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243241" y="1528889"/>
              <a:ext cx="260110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 can replace this text with yours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7733301" y="2979286"/>
            <a:ext cx="3466822" cy="1191273"/>
            <a:chOff x="6209300" y="2979285"/>
            <a:chExt cx="3466822" cy="1191273"/>
          </a:xfrm>
        </p:grpSpPr>
        <p:sp>
          <p:nvSpPr>
            <p:cNvPr id="19" name="TextBox 18"/>
            <p:cNvSpPr txBox="1"/>
            <p:nvPr/>
          </p:nvSpPr>
          <p:spPr>
            <a:xfrm>
              <a:off x="6209300" y="3247228"/>
              <a:ext cx="70884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latin typeface="Tw Cen MT Condensed Extra Bold" panose="020B0803020202020204" pitchFamily="34" charset="0"/>
                </a:rPr>
                <a:t>W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002323" y="2979285"/>
              <a:ext cx="267379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 can replace this text with yours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754229" y="4639270"/>
            <a:ext cx="3776918" cy="1792668"/>
            <a:chOff x="4230228" y="4639270"/>
            <a:chExt cx="3776918" cy="1792668"/>
          </a:xfrm>
        </p:grpSpPr>
        <p:sp>
          <p:nvSpPr>
            <p:cNvPr id="20" name="TextBox 19"/>
            <p:cNvSpPr txBox="1"/>
            <p:nvPr/>
          </p:nvSpPr>
          <p:spPr>
            <a:xfrm>
              <a:off x="4230228" y="4639270"/>
              <a:ext cx="57259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latin typeface="Tw Cen MT Condensed Extra Bold" panose="020B0803020202020204" pitchFamily="34" charset="0"/>
                </a:rPr>
                <a:t>O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410200" y="5600941"/>
              <a:ext cx="25969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 can replace this text with yours</a:t>
              </a: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965524" y="2979286"/>
            <a:ext cx="3333573" cy="1180457"/>
            <a:chOff x="-558476" y="2979286"/>
            <a:chExt cx="3333573" cy="1180457"/>
          </a:xfrm>
        </p:grpSpPr>
        <p:sp>
          <p:nvSpPr>
            <p:cNvPr id="21" name="TextBox 20"/>
            <p:cNvSpPr txBox="1"/>
            <p:nvPr/>
          </p:nvSpPr>
          <p:spPr>
            <a:xfrm>
              <a:off x="2316317" y="3236413"/>
              <a:ext cx="45878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>
                  <a:latin typeface="Tw Cen MT Condensed Extra Bold" panose="020B0803020202020204" pitchFamily="34" charset="0"/>
                </a:rPr>
                <a:t>T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-558476" y="2979286"/>
              <a:ext cx="26537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You can replace this text with yours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464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779C4F74-F06C-4232-984F-B1189CEE30F0}"/>
              </a:ext>
            </a:extLst>
          </p:cNvPr>
          <p:cNvSpPr/>
          <p:nvPr/>
        </p:nvSpPr>
        <p:spPr>
          <a:xfrm>
            <a:off x="7538293" y="1524407"/>
            <a:ext cx="1279666" cy="1279666"/>
          </a:xfrm>
          <a:prstGeom prst="ellipse">
            <a:avLst/>
          </a:prstGeom>
          <a:solidFill>
            <a:schemeClr val="bg1">
              <a:lumMod val="75000"/>
            </a:schemeClr>
          </a:solidFill>
          <a:ln w="171450">
            <a:solidFill>
              <a:schemeClr val="bg1">
                <a:lumMod val="85000"/>
              </a:schemeClr>
            </a:solidFill>
          </a:ln>
          <a:scene3d>
            <a:camera prst="isometricOffAxis2Top"/>
            <a:lightRig rig="contrasting" dir="t"/>
          </a:scene3d>
          <a:sp3d extrusionH="254000" contourW="12700" prstMaterial="plastic">
            <a:bevelT prst="slope"/>
            <a:extrusionClr>
              <a:schemeClr val="bg1">
                <a:lumMod val="85000"/>
              </a:schemeClr>
            </a:extrusionClr>
            <a:contourClr>
              <a:schemeClr val="bg1">
                <a:lumMod val="6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2E6DD1B-655E-493B-B680-4A5C3B6E34E1}"/>
              </a:ext>
            </a:extLst>
          </p:cNvPr>
          <p:cNvSpPr/>
          <p:nvPr/>
        </p:nvSpPr>
        <p:spPr>
          <a:xfrm>
            <a:off x="3268677" y="1524407"/>
            <a:ext cx="1279666" cy="1279666"/>
          </a:xfrm>
          <a:prstGeom prst="ellipse">
            <a:avLst/>
          </a:prstGeom>
          <a:solidFill>
            <a:schemeClr val="bg1">
              <a:lumMod val="75000"/>
            </a:schemeClr>
          </a:solidFill>
          <a:ln w="171450">
            <a:solidFill>
              <a:schemeClr val="bg1">
                <a:lumMod val="85000"/>
              </a:schemeClr>
            </a:solidFill>
          </a:ln>
          <a:scene3d>
            <a:camera prst="isometricOffAxis2Top"/>
            <a:lightRig rig="contrasting" dir="t"/>
          </a:scene3d>
          <a:sp3d extrusionH="254000" contourW="12700" prstMaterial="plastic">
            <a:bevelT prst="slope"/>
            <a:extrusionClr>
              <a:schemeClr val="bg1">
                <a:lumMod val="85000"/>
              </a:schemeClr>
            </a:extrusionClr>
            <a:contourClr>
              <a:schemeClr val="bg1">
                <a:lumMod val="6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FF053BC-7CE7-4012-86CD-D6C19F404236}"/>
              </a:ext>
            </a:extLst>
          </p:cNvPr>
          <p:cNvSpPr/>
          <p:nvPr/>
        </p:nvSpPr>
        <p:spPr>
          <a:xfrm>
            <a:off x="2733078" y="3885838"/>
            <a:ext cx="1581530" cy="158153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71450">
            <a:solidFill>
              <a:schemeClr val="bg1">
                <a:lumMod val="85000"/>
              </a:schemeClr>
            </a:solidFill>
          </a:ln>
          <a:scene3d>
            <a:camera prst="isometricOffAxis2Top"/>
            <a:lightRig rig="contrasting" dir="t"/>
          </a:scene3d>
          <a:sp3d extrusionH="254000" contourW="12700" prstMaterial="plastic">
            <a:bevelT prst="slope"/>
            <a:extrusionClr>
              <a:schemeClr val="bg1">
                <a:lumMod val="85000"/>
              </a:schemeClr>
            </a:extrusionClr>
            <a:contourClr>
              <a:schemeClr val="bg1">
                <a:lumMod val="6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58C876C-F63E-4264-A2A6-C377905B7388}"/>
              </a:ext>
            </a:extLst>
          </p:cNvPr>
          <p:cNvSpPr/>
          <p:nvPr/>
        </p:nvSpPr>
        <p:spPr>
          <a:xfrm>
            <a:off x="7960561" y="3885838"/>
            <a:ext cx="1581530" cy="1581530"/>
          </a:xfrm>
          <a:prstGeom prst="ellipse">
            <a:avLst/>
          </a:prstGeom>
          <a:solidFill>
            <a:schemeClr val="bg1">
              <a:lumMod val="75000"/>
            </a:schemeClr>
          </a:solidFill>
          <a:ln w="171450">
            <a:solidFill>
              <a:schemeClr val="bg1">
                <a:lumMod val="85000"/>
              </a:schemeClr>
            </a:solidFill>
          </a:ln>
          <a:scene3d>
            <a:camera prst="isometricOffAxis2Top"/>
            <a:lightRig rig="contrasting" dir="t"/>
          </a:scene3d>
          <a:sp3d extrusionH="254000" contourW="12700" prstMaterial="plastic">
            <a:bevelT prst="slope"/>
            <a:extrusionClr>
              <a:schemeClr val="bg1">
                <a:lumMod val="85000"/>
              </a:schemeClr>
            </a:extrusionClr>
            <a:contourClr>
              <a:schemeClr val="bg1">
                <a:lumMod val="6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15"/>
          <p:cNvSpPr>
            <a:spLocks/>
          </p:cNvSpPr>
          <p:nvPr/>
        </p:nvSpPr>
        <p:spPr bwMode="auto">
          <a:xfrm>
            <a:off x="4603099" y="1728667"/>
            <a:ext cx="2916848" cy="2916848"/>
          </a:xfrm>
          <a:custGeom>
            <a:avLst/>
            <a:gdLst>
              <a:gd name="T0" fmla="*/ 1014 w 1014"/>
              <a:gd name="T1" fmla="*/ 447 h 1014"/>
              <a:gd name="T2" fmla="*/ 1014 w 1014"/>
              <a:gd name="T3" fmla="*/ 0 h 1014"/>
              <a:gd name="T4" fmla="*/ 575 w 1014"/>
              <a:gd name="T5" fmla="*/ 0 h 1014"/>
              <a:gd name="T6" fmla="*/ 575 w 1014"/>
              <a:gd name="T7" fmla="*/ 99 h 1014"/>
              <a:gd name="T8" fmla="*/ 640 w 1014"/>
              <a:gd name="T9" fmla="*/ 99 h 1014"/>
              <a:gd name="T10" fmla="*/ 512 w 1014"/>
              <a:gd name="T11" fmla="*/ 319 h 1014"/>
              <a:gd name="T12" fmla="*/ 384 w 1014"/>
              <a:gd name="T13" fmla="*/ 99 h 1014"/>
              <a:gd name="T14" fmla="*/ 456 w 1014"/>
              <a:gd name="T15" fmla="*/ 99 h 1014"/>
              <a:gd name="T16" fmla="*/ 456 w 1014"/>
              <a:gd name="T17" fmla="*/ 0 h 1014"/>
              <a:gd name="T18" fmla="*/ 0 w 1014"/>
              <a:gd name="T19" fmla="*/ 0 h 1014"/>
              <a:gd name="T20" fmla="*/ 0 w 1014"/>
              <a:gd name="T21" fmla="*/ 444 h 1014"/>
              <a:gd name="T22" fmla="*/ 104 w 1014"/>
              <a:gd name="T23" fmla="*/ 444 h 1014"/>
              <a:gd name="T24" fmla="*/ 104 w 1014"/>
              <a:gd name="T25" fmla="*/ 379 h 1014"/>
              <a:gd name="T26" fmla="*/ 323 w 1014"/>
              <a:gd name="T27" fmla="*/ 507 h 1014"/>
              <a:gd name="T28" fmla="*/ 104 w 1014"/>
              <a:gd name="T29" fmla="*/ 635 h 1014"/>
              <a:gd name="T30" fmla="*/ 104 w 1014"/>
              <a:gd name="T31" fmla="*/ 563 h 1014"/>
              <a:gd name="T32" fmla="*/ 0 w 1014"/>
              <a:gd name="T33" fmla="*/ 563 h 1014"/>
              <a:gd name="T34" fmla="*/ 0 w 1014"/>
              <a:gd name="T35" fmla="*/ 1014 h 1014"/>
              <a:gd name="T36" fmla="*/ 451 w 1014"/>
              <a:gd name="T37" fmla="*/ 1014 h 1014"/>
              <a:gd name="T38" fmla="*/ 451 w 1014"/>
              <a:gd name="T39" fmla="*/ 915 h 1014"/>
              <a:gd name="T40" fmla="*/ 386 w 1014"/>
              <a:gd name="T41" fmla="*/ 915 h 1014"/>
              <a:gd name="T42" fmla="*/ 514 w 1014"/>
              <a:gd name="T43" fmla="*/ 693 h 1014"/>
              <a:gd name="T44" fmla="*/ 642 w 1014"/>
              <a:gd name="T45" fmla="*/ 915 h 1014"/>
              <a:gd name="T46" fmla="*/ 570 w 1014"/>
              <a:gd name="T47" fmla="*/ 915 h 1014"/>
              <a:gd name="T48" fmla="*/ 570 w 1014"/>
              <a:gd name="T49" fmla="*/ 1014 h 1014"/>
              <a:gd name="T50" fmla="*/ 1014 w 1014"/>
              <a:gd name="T51" fmla="*/ 1014 h 1014"/>
              <a:gd name="T52" fmla="*/ 1014 w 1014"/>
              <a:gd name="T53" fmla="*/ 565 h 1014"/>
              <a:gd name="T54" fmla="*/ 922 w 1014"/>
              <a:gd name="T55" fmla="*/ 565 h 1014"/>
              <a:gd name="T56" fmla="*/ 922 w 1014"/>
              <a:gd name="T57" fmla="*/ 631 h 1014"/>
              <a:gd name="T58" fmla="*/ 700 w 1014"/>
              <a:gd name="T59" fmla="*/ 503 h 1014"/>
              <a:gd name="T60" fmla="*/ 922 w 1014"/>
              <a:gd name="T61" fmla="*/ 375 h 1014"/>
              <a:gd name="T62" fmla="*/ 922 w 1014"/>
              <a:gd name="T63" fmla="*/ 447 h 1014"/>
              <a:gd name="T64" fmla="*/ 1014 w 1014"/>
              <a:gd name="T65" fmla="*/ 447 h 101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014"/>
              <a:gd name="T100" fmla="*/ 0 h 1014"/>
              <a:gd name="T101" fmla="*/ 1014 w 1014"/>
              <a:gd name="T102" fmla="*/ 1014 h 101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014" h="1014">
                <a:moveTo>
                  <a:pt x="1014" y="447"/>
                </a:moveTo>
                <a:lnTo>
                  <a:pt x="1014" y="0"/>
                </a:lnTo>
                <a:lnTo>
                  <a:pt x="575" y="0"/>
                </a:lnTo>
                <a:lnTo>
                  <a:pt x="575" y="99"/>
                </a:lnTo>
                <a:lnTo>
                  <a:pt x="640" y="99"/>
                </a:lnTo>
                <a:lnTo>
                  <a:pt x="512" y="319"/>
                </a:lnTo>
                <a:lnTo>
                  <a:pt x="384" y="99"/>
                </a:lnTo>
                <a:lnTo>
                  <a:pt x="456" y="99"/>
                </a:lnTo>
                <a:lnTo>
                  <a:pt x="456" y="0"/>
                </a:lnTo>
                <a:lnTo>
                  <a:pt x="0" y="0"/>
                </a:lnTo>
                <a:lnTo>
                  <a:pt x="0" y="444"/>
                </a:lnTo>
                <a:lnTo>
                  <a:pt x="104" y="444"/>
                </a:lnTo>
                <a:lnTo>
                  <a:pt x="104" y="379"/>
                </a:lnTo>
                <a:lnTo>
                  <a:pt x="323" y="507"/>
                </a:lnTo>
                <a:lnTo>
                  <a:pt x="104" y="635"/>
                </a:lnTo>
                <a:lnTo>
                  <a:pt x="104" y="563"/>
                </a:lnTo>
                <a:lnTo>
                  <a:pt x="0" y="563"/>
                </a:lnTo>
                <a:lnTo>
                  <a:pt x="0" y="1014"/>
                </a:lnTo>
                <a:lnTo>
                  <a:pt x="451" y="1014"/>
                </a:lnTo>
                <a:lnTo>
                  <a:pt x="451" y="915"/>
                </a:lnTo>
                <a:lnTo>
                  <a:pt x="386" y="915"/>
                </a:lnTo>
                <a:lnTo>
                  <a:pt x="514" y="693"/>
                </a:lnTo>
                <a:lnTo>
                  <a:pt x="642" y="915"/>
                </a:lnTo>
                <a:lnTo>
                  <a:pt x="570" y="915"/>
                </a:lnTo>
                <a:lnTo>
                  <a:pt x="570" y="1014"/>
                </a:lnTo>
                <a:lnTo>
                  <a:pt x="1014" y="1014"/>
                </a:lnTo>
                <a:lnTo>
                  <a:pt x="1014" y="565"/>
                </a:lnTo>
                <a:lnTo>
                  <a:pt x="922" y="565"/>
                </a:lnTo>
                <a:lnTo>
                  <a:pt x="922" y="631"/>
                </a:lnTo>
                <a:lnTo>
                  <a:pt x="700" y="503"/>
                </a:lnTo>
                <a:lnTo>
                  <a:pt x="922" y="375"/>
                </a:lnTo>
                <a:lnTo>
                  <a:pt x="922" y="447"/>
                </a:lnTo>
                <a:lnTo>
                  <a:pt x="1014" y="447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9">
            <a:solidFill>
              <a:srgbClr val="000000"/>
            </a:solidFill>
            <a:miter lim="800000"/>
            <a:headEnd/>
            <a:tailEnd/>
          </a:ln>
          <a:effectLst>
            <a:outerShdw blurRad="292100" dist="38100" dir="5400000" sx="104000" sy="104000" algn="t" rotWithShape="0">
              <a:prstClr val="black">
                <a:alpha val="40000"/>
              </a:prstClr>
            </a:outerShdw>
          </a:effectLst>
          <a:scene3d>
            <a:camera prst="perspectiveRelaxed" fov="4200000"/>
            <a:lightRig rig="threePt" dir="t">
              <a:rot lat="0" lon="0" rev="3000000"/>
            </a:lightRig>
          </a:scene3d>
          <a:sp3d extrusionH="381000" prstMaterial="softEdge">
            <a:bevelT w="114300" prst="artDeco"/>
            <a:extrusionClr>
              <a:schemeClr val="bg1">
                <a:lumMod val="75000"/>
              </a:schemeClr>
            </a:extrusionClr>
          </a:sp3d>
        </p:spPr>
        <p:txBody>
          <a:bodyPr/>
          <a:lstStyle/>
          <a:p>
            <a:endParaRPr lang="en-US">
              <a:latin typeface="Calibri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23843" y="1589085"/>
            <a:ext cx="6126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effectLst>
                  <a:reflection blurRad="6350" stA="55000" endA="300" endPos="45500" dir="5400000" sy="-100000" algn="bl" rotWithShape="0"/>
                </a:effectLst>
                <a:latin typeface="Tw Cen MT Condensed Extra Bold" panose="020B0803020202020204" pitchFamily="34" charset="0"/>
              </a:rPr>
              <a:t>W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946332" y="1652468"/>
            <a:ext cx="4074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effectLst>
                  <a:reflection blurRad="6350" stA="55000" endA="300" endPos="45500" dir="5400000" sy="-100000" algn="bl" rotWithShape="0"/>
                </a:effectLst>
                <a:latin typeface="Tw Cen MT Condensed Extra Bold" panose="020B0803020202020204" pitchFamily="34" charset="0"/>
              </a:rPr>
              <a:t>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28487" y="3879571"/>
            <a:ext cx="6158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effectLst>
                  <a:reflection blurRad="6350" stA="55000" endA="300" endPos="45500" dir="5400000" sy="-100000" algn="bl" rotWithShape="0"/>
                </a:effectLst>
                <a:latin typeface="Tw Cen MT Condensed Extra Bold" panose="020B0803020202020204" pitchFamily="34" charset="0"/>
              </a:rPr>
              <a:t>O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52206" y="3878461"/>
            <a:ext cx="5212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effectLst>
                  <a:reflection blurRad="6350" stA="55000" endA="300" endPos="45500" dir="5400000" sy="-100000" algn="bl" rotWithShape="0"/>
                </a:effectLst>
                <a:latin typeface="Tw Cen MT Condensed Extra Bold" panose="020B0803020202020204" pitchFamily="34" charset="0"/>
              </a:rPr>
              <a:t>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3499" y="1618726"/>
            <a:ext cx="29325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u="sng" dirty="0">
                <a:latin typeface="Tw Cen MT Condensed Extra Bold" panose="020B0803020202020204" pitchFamily="34" charset="0"/>
              </a:rPr>
              <a:t>Weaknesses</a:t>
            </a:r>
          </a:p>
          <a:p>
            <a:pPr algn="r"/>
            <a:r>
              <a:rPr lang="en-US" sz="2400" dirty="0">
                <a:latin typeface="Calibri" pitchFamily="34" charset="0"/>
              </a:rPr>
              <a:t>This is the text regarding weaknesses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104790" y="1625091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Tw Cen MT Condensed Extra Bold" panose="020B0803020202020204" pitchFamily="34" charset="0"/>
              </a:rPr>
              <a:t>Threats</a:t>
            </a:r>
          </a:p>
          <a:p>
            <a:r>
              <a:rPr lang="en-US" sz="2400" dirty="0">
                <a:latin typeface="Calibri" pitchFamily="34" charset="0"/>
              </a:rPr>
              <a:t>This is the text regarding threats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587029" y="5334001"/>
            <a:ext cx="26328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u="sng" dirty="0">
                <a:latin typeface="Tw Cen MT Condensed Extra Bold" panose="020B0803020202020204" pitchFamily="34" charset="0"/>
              </a:rPr>
              <a:t>Strengths</a:t>
            </a:r>
          </a:p>
          <a:p>
            <a:pPr algn="r"/>
            <a:r>
              <a:rPr lang="en-US" sz="2400" dirty="0">
                <a:latin typeface="Calibri" pitchFamily="34" charset="0"/>
              </a:rPr>
              <a:t>This is the text regarding Strengths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178126" y="5334000"/>
            <a:ext cx="34346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>
                <a:latin typeface="Tw Cen MT Condensed Extra Bold" panose="020B0803020202020204" pitchFamily="34" charset="0"/>
              </a:rPr>
              <a:t>Opportunities</a:t>
            </a:r>
          </a:p>
          <a:p>
            <a:r>
              <a:rPr lang="en-US" sz="2400" dirty="0">
                <a:latin typeface="Calibri" pitchFamily="34" charset="0"/>
              </a:rPr>
              <a:t>This is the text regarding Opportunities</a:t>
            </a:r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SWOT Analysis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61CB8F0-BEF8-41A3-A4F0-46907FB57109}"/>
              </a:ext>
            </a:extLst>
          </p:cNvPr>
          <p:cNvSpPr/>
          <p:nvPr/>
        </p:nvSpPr>
        <p:spPr>
          <a:xfrm>
            <a:off x="0" y="3612119"/>
            <a:ext cx="12192000" cy="325970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4000"/>
                </a:schemeClr>
              </a:gs>
              <a:gs pos="46000">
                <a:schemeClr val="bg1">
                  <a:lumMod val="75000"/>
                  <a:alpha val="6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33"/>
          <p:cNvGrpSpPr/>
          <p:nvPr/>
        </p:nvGrpSpPr>
        <p:grpSpPr>
          <a:xfrm>
            <a:off x="3886200" y="3737106"/>
            <a:ext cx="2063750" cy="1728788"/>
            <a:chOff x="2209800" y="3757612"/>
            <a:chExt cx="2063750" cy="1728788"/>
          </a:xfrm>
        </p:grpSpPr>
        <p:sp>
          <p:nvSpPr>
            <p:cNvPr id="8" name="Freeform 5"/>
            <p:cNvSpPr>
              <a:spLocks/>
            </p:cNvSpPr>
            <p:nvPr/>
          </p:nvSpPr>
          <p:spPr bwMode="gray">
            <a:xfrm>
              <a:off x="2209800" y="3757612"/>
              <a:ext cx="2063750" cy="1728788"/>
            </a:xfrm>
            <a:custGeom>
              <a:avLst/>
              <a:gdLst/>
              <a:ahLst/>
              <a:cxnLst>
                <a:cxn ang="0">
                  <a:pos x="303" y="1008"/>
                </a:cxn>
                <a:cxn ang="0">
                  <a:pos x="1299" y="1008"/>
                </a:cxn>
                <a:cxn ang="0">
                  <a:pos x="1296" y="315"/>
                </a:cxn>
                <a:cxn ang="0">
                  <a:pos x="942" y="0"/>
                </a:cxn>
                <a:cxn ang="0">
                  <a:pos x="3" y="0"/>
                </a:cxn>
                <a:cxn ang="0">
                  <a:pos x="0" y="723"/>
                </a:cxn>
                <a:cxn ang="0">
                  <a:pos x="303" y="1008"/>
                </a:cxn>
              </a:cxnLst>
              <a:rect l="0" t="0" r="r" b="b"/>
              <a:pathLst>
                <a:path w="1299" h="1008">
                  <a:moveTo>
                    <a:pt x="303" y="1008"/>
                  </a:moveTo>
                  <a:cubicBezTo>
                    <a:pt x="801" y="1008"/>
                    <a:pt x="1299" y="1008"/>
                    <a:pt x="1299" y="1008"/>
                  </a:cubicBezTo>
                  <a:cubicBezTo>
                    <a:pt x="1299" y="1008"/>
                    <a:pt x="1297" y="661"/>
                    <a:pt x="1296" y="315"/>
                  </a:cubicBezTo>
                  <a:cubicBezTo>
                    <a:pt x="1290" y="150"/>
                    <a:pt x="1161" y="0"/>
                    <a:pt x="942" y="0"/>
                  </a:cubicBezTo>
                  <a:cubicBezTo>
                    <a:pt x="472" y="0"/>
                    <a:pt x="3" y="0"/>
                    <a:pt x="3" y="0"/>
                  </a:cubicBezTo>
                  <a:cubicBezTo>
                    <a:pt x="3" y="0"/>
                    <a:pt x="1" y="361"/>
                    <a:pt x="0" y="723"/>
                  </a:cubicBezTo>
                  <a:cubicBezTo>
                    <a:pt x="0" y="915"/>
                    <a:pt x="144" y="1002"/>
                    <a:pt x="303" y="1008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28575" cmpd="sng">
              <a:solidFill>
                <a:srgbClr val="F8F8F8"/>
              </a:solidFill>
              <a:round/>
              <a:headEnd/>
              <a:tailEnd/>
            </a:ln>
            <a:effectLst>
              <a:outerShdw dist="107763" dir="2700000" algn="ctr" rotWithShape="0">
                <a:srgbClr val="1C1C1C">
                  <a:alpha val="50000"/>
                </a:srgbClr>
              </a:outerShdw>
              <a:reflection blurRad="6350" stA="52000" endA="300" endPos="35000" dir="5400000" sy="-100000" algn="bl" rotWithShape="0"/>
            </a:effectLst>
          </p:spPr>
          <p:txBody>
            <a:bodyPr/>
            <a:lstStyle/>
            <a:p>
              <a:endParaRPr lang="en-US" dirty="0">
                <a:latin typeface="Tw Cen MT Condensed Extra Bold" panose="020B0803020202020204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286000" y="3962400"/>
              <a:ext cx="1524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dirty="0">
                <a:solidFill>
                  <a:schemeClr val="bg1"/>
                </a:solidFill>
                <a:latin typeface="Tw Cen MT Condensed Extra Bold" panose="020B0803020202020204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86000" y="4343400"/>
              <a:ext cx="182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Threats</a:t>
              </a: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/>
            <a:srcRect r="53356"/>
            <a:stretch>
              <a:fillRect/>
            </a:stretch>
          </p:blipFill>
          <p:spPr bwMode="auto">
            <a:xfrm>
              <a:off x="2329544" y="4813300"/>
              <a:ext cx="1894112" cy="596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3" name="Group 34"/>
          <p:cNvGrpSpPr/>
          <p:nvPr/>
        </p:nvGrpSpPr>
        <p:grpSpPr>
          <a:xfrm>
            <a:off x="6172200" y="3737106"/>
            <a:ext cx="2063750" cy="1728788"/>
            <a:chOff x="4495800" y="3757612"/>
            <a:chExt cx="2063750" cy="1728788"/>
          </a:xfrm>
        </p:grpSpPr>
        <p:sp>
          <p:nvSpPr>
            <p:cNvPr id="9" name="Freeform 6"/>
            <p:cNvSpPr>
              <a:spLocks/>
            </p:cNvSpPr>
            <p:nvPr/>
          </p:nvSpPr>
          <p:spPr bwMode="gray">
            <a:xfrm flipH="1">
              <a:off x="4495800" y="3757612"/>
              <a:ext cx="2063750" cy="1728788"/>
            </a:xfrm>
            <a:custGeom>
              <a:avLst/>
              <a:gdLst/>
              <a:ahLst/>
              <a:cxnLst>
                <a:cxn ang="0">
                  <a:pos x="303" y="1008"/>
                </a:cxn>
                <a:cxn ang="0">
                  <a:pos x="1299" y="1008"/>
                </a:cxn>
                <a:cxn ang="0">
                  <a:pos x="1296" y="315"/>
                </a:cxn>
                <a:cxn ang="0">
                  <a:pos x="942" y="0"/>
                </a:cxn>
                <a:cxn ang="0">
                  <a:pos x="3" y="0"/>
                </a:cxn>
                <a:cxn ang="0">
                  <a:pos x="0" y="723"/>
                </a:cxn>
                <a:cxn ang="0">
                  <a:pos x="303" y="1008"/>
                </a:cxn>
              </a:cxnLst>
              <a:rect l="0" t="0" r="r" b="b"/>
              <a:pathLst>
                <a:path w="1299" h="1008">
                  <a:moveTo>
                    <a:pt x="303" y="1008"/>
                  </a:moveTo>
                  <a:cubicBezTo>
                    <a:pt x="801" y="1008"/>
                    <a:pt x="1299" y="1008"/>
                    <a:pt x="1299" y="1008"/>
                  </a:cubicBezTo>
                  <a:cubicBezTo>
                    <a:pt x="1299" y="1008"/>
                    <a:pt x="1297" y="661"/>
                    <a:pt x="1296" y="315"/>
                  </a:cubicBezTo>
                  <a:cubicBezTo>
                    <a:pt x="1290" y="150"/>
                    <a:pt x="1161" y="0"/>
                    <a:pt x="942" y="0"/>
                  </a:cubicBezTo>
                  <a:cubicBezTo>
                    <a:pt x="472" y="0"/>
                    <a:pt x="3" y="0"/>
                    <a:pt x="3" y="0"/>
                  </a:cubicBezTo>
                  <a:cubicBezTo>
                    <a:pt x="3" y="0"/>
                    <a:pt x="1" y="361"/>
                    <a:pt x="0" y="723"/>
                  </a:cubicBezTo>
                  <a:cubicBezTo>
                    <a:pt x="0" y="915"/>
                    <a:pt x="144" y="1002"/>
                    <a:pt x="303" y="1008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 w="28575" cmpd="sng">
              <a:solidFill>
                <a:srgbClr val="F8F8F8"/>
              </a:solidFill>
              <a:round/>
              <a:headEnd/>
              <a:tailEnd/>
            </a:ln>
            <a:effectLst>
              <a:outerShdw dist="107763" dir="2700000" algn="ctr" rotWithShape="0">
                <a:srgbClr val="1C1C1C">
                  <a:alpha val="50000"/>
                </a:srgbClr>
              </a:outerShdw>
              <a:reflection blurRad="6350" stA="52000" endA="300" endPos="35000" dir="5400000" sy="-100000" algn="bl" rotWithShape="0"/>
            </a:effectLst>
          </p:spPr>
          <p:txBody>
            <a:bodyPr/>
            <a:lstStyle/>
            <a:p>
              <a:endParaRPr lang="en-US" dirty="0">
                <a:latin typeface="Tw Cen MT Condensed Extra Bold" panose="020B0803020202020204" pitchFamily="34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572000" y="4343400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Opportunities</a:t>
              </a:r>
            </a:p>
          </p:txBody>
        </p:sp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3"/>
            <a:srcRect l="52541"/>
            <a:stretch>
              <a:fillRect/>
            </a:stretch>
          </p:blipFill>
          <p:spPr bwMode="auto">
            <a:xfrm>
              <a:off x="4550228" y="4822372"/>
              <a:ext cx="1927225" cy="596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4" name="Group 27"/>
          <p:cNvGrpSpPr/>
          <p:nvPr/>
        </p:nvGrpSpPr>
        <p:grpSpPr>
          <a:xfrm>
            <a:off x="3886200" y="1755906"/>
            <a:ext cx="2063750" cy="1728788"/>
            <a:chOff x="2209800" y="1776412"/>
            <a:chExt cx="2063750" cy="1728788"/>
          </a:xfrm>
        </p:grpSpPr>
        <p:sp>
          <p:nvSpPr>
            <p:cNvPr id="6" name="Freeform 3"/>
            <p:cNvSpPr>
              <a:spLocks/>
            </p:cNvSpPr>
            <p:nvPr/>
          </p:nvSpPr>
          <p:spPr bwMode="gray">
            <a:xfrm flipH="1">
              <a:off x="2209800" y="1776412"/>
              <a:ext cx="2063750" cy="1728788"/>
            </a:xfrm>
            <a:custGeom>
              <a:avLst/>
              <a:gdLst/>
              <a:ahLst/>
              <a:cxnLst>
                <a:cxn ang="0">
                  <a:pos x="303" y="1008"/>
                </a:cxn>
                <a:cxn ang="0">
                  <a:pos x="1299" y="1008"/>
                </a:cxn>
                <a:cxn ang="0">
                  <a:pos x="1296" y="315"/>
                </a:cxn>
                <a:cxn ang="0">
                  <a:pos x="942" y="0"/>
                </a:cxn>
                <a:cxn ang="0">
                  <a:pos x="3" y="0"/>
                </a:cxn>
                <a:cxn ang="0">
                  <a:pos x="0" y="723"/>
                </a:cxn>
                <a:cxn ang="0">
                  <a:pos x="303" y="1008"/>
                </a:cxn>
              </a:cxnLst>
              <a:rect l="0" t="0" r="r" b="b"/>
              <a:pathLst>
                <a:path w="1299" h="1008">
                  <a:moveTo>
                    <a:pt x="303" y="1008"/>
                  </a:moveTo>
                  <a:cubicBezTo>
                    <a:pt x="801" y="1008"/>
                    <a:pt x="1299" y="1008"/>
                    <a:pt x="1299" y="1008"/>
                  </a:cubicBezTo>
                  <a:cubicBezTo>
                    <a:pt x="1299" y="1008"/>
                    <a:pt x="1297" y="661"/>
                    <a:pt x="1296" y="315"/>
                  </a:cubicBezTo>
                  <a:cubicBezTo>
                    <a:pt x="1290" y="150"/>
                    <a:pt x="1161" y="0"/>
                    <a:pt x="942" y="0"/>
                  </a:cubicBezTo>
                  <a:cubicBezTo>
                    <a:pt x="472" y="0"/>
                    <a:pt x="3" y="0"/>
                    <a:pt x="3" y="0"/>
                  </a:cubicBezTo>
                  <a:cubicBezTo>
                    <a:pt x="3" y="0"/>
                    <a:pt x="1" y="361"/>
                    <a:pt x="0" y="723"/>
                  </a:cubicBezTo>
                  <a:cubicBezTo>
                    <a:pt x="0" y="915"/>
                    <a:pt x="144" y="1002"/>
                    <a:pt x="303" y="1008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28575" cmpd="sng">
              <a:solidFill>
                <a:srgbClr val="F8F8F8"/>
              </a:solidFill>
              <a:round/>
              <a:headEnd/>
              <a:tailEnd/>
            </a:ln>
            <a:effectLst>
              <a:outerShdw dist="107763" dir="2700000" algn="ctr" rotWithShape="0">
                <a:srgbClr val="1C1C1C">
                  <a:alpha val="50000"/>
                </a:srgbClr>
              </a:outerShdw>
            </a:effectLst>
          </p:spPr>
          <p:txBody>
            <a:bodyPr/>
            <a:lstStyle/>
            <a:p>
              <a:endParaRPr lang="en-US" dirty="0">
                <a:latin typeface="Tw Cen MT Condensed Extra Bold" panose="020B0803020202020204" pitchFamily="34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362200" y="2433935"/>
              <a:ext cx="182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Strengths</a:t>
              </a:r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/>
            <a:srcRect r="52834" b="1176"/>
            <a:stretch>
              <a:fillRect/>
            </a:stretch>
          </p:blipFill>
          <p:spPr bwMode="auto">
            <a:xfrm>
              <a:off x="2362200" y="1828800"/>
              <a:ext cx="1828800" cy="685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5" name="Group 32"/>
          <p:cNvGrpSpPr/>
          <p:nvPr/>
        </p:nvGrpSpPr>
        <p:grpSpPr>
          <a:xfrm>
            <a:off x="6172200" y="1755906"/>
            <a:ext cx="2063750" cy="1728788"/>
            <a:chOff x="4495800" y="1776412"/>
            <a:chExt cx="2063750" cy="1728788"/>
          </a:xfrm>
        </p:grpSpPr>
        <p:sp>
          <p:nvSpPr>
            <p:cNvPr id="7" name="Freeform 4"/>
            <p:cNvSpPr>
              <a:spLocks/>
            </p:cNvSpPr>
            <p:nvPr/>
          </p:nvSpPr>
          <p:spPr bwMode="gray">
            <a:xfrm>
              <a:off x="4495800" y="1776412"/>
              <a:ext cx="2063750" cy="1728788"/>
            </a:xfrm>
            <a:custGeom>
              <a:avLst/>
              <a:gdLst/>
              <a:ahLst/>
              <a:cxnLst>
                <a:cxn ang="0">
                  <a:pos x="303" y="1008"/>
                </a:cxn>
                <a:cxn ang="0">
                  <a:pos x="1299" y="1008"/>
                </a:cxn>
                <a:cxn ang="0">
                  <a:pos x="1296" y="315"/>
                </a:cxn>
                <a:cxn ang="0">
                  <a:pos x="942" y="0"/>
                </a:cxn>
                <a:cxn ang="0">
                  <a:pos x="3" y="0"/>
                </a:cxn>
                <a:cxn ang="0">
                  <a:pos x="0" y="723"/>
                </a:cxn>
                <a:cxn ang="0">
                  <a:pos x="303" y="1008"/>
                </a:cxn>
              </a:cxnLst>
              <a:rect l="0" t="0" r="r" b="b"/>
              <a:pathLst>
                <a:path w="1299" h="1008">
                  <a:moveTo>
                    <a:pt x="303" y="1008"/>
                  </a:moveTo>
                  <a:cubicBezTo>
                    <a:pt x="801" y="1008"/>
                    <a:pt x="1299" y="1008"/>
                    <a:pt x="1299" y="1008"/>
                  </a:cubicBezTo>
                  <a:cubicBezTo>
                    <a:pt x="1299" y="1008"/>
                    <a:pt x="1297" y="661"/>
                    <a:pt x="1296" y="315"/>
                  </a:cubicBezTo>
                  <a:cubicBezTo>
                    <a:pt x="1290" y="150"/>
                    <a:pt x="1161" y="0"/>
                    <a:pt x="942" y="0"/>
                  </a:cubicBezTo>
                  <a:cubicBezTo>
                    <a:pt x="472" y="0"/>
                    <a:pt x="3" y="0"/>
                    <a:pt x="3" y="0"/>
                  </a:cubicBezTo>
                  <a:cubicBezTo>
                    <a:pt x="3" y="0"/>
                    <a:pt x="1" y="361"/>
                    <a:pt x="0" y="723"/>
                  </a:cubicBezTo>
                  <a:cubicBezTo>
                    <a:pt x="0" y="915"/>
                    <a:pt x="144" y="1002"/>
                    <a:pt x="303" y="1008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28575" cmpd="sng">
              <a:solidFill>
                <a:srgbClr val="F8F8F8"/>
              </a:solidFill>
              <a:round/>
              <a:headEnd/>
              <a:tailEnd/>
            </a:ln>
            <a:effectLst>
              <a:outerShdw dist="107763" dir="2700000" algn="ctr" rotWithShape="0">
                <a:srgbClr val="1C1C1C">
                  <a:alpha val="50000"/>
                </a:srgbClr>
              </a:outerShdw>
            </a:effectLst>
          </p:spPr>
          <p:txBody>
            <a:bodyPr/>
            <a:lstStyle/>
            <a:p>
              <a:endParaRPr lang="en-US" dirty="0">
                <a:latin typeface="Tw Cen MT Condensed Extra Bold" panose="020B0803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572000" y="2438400"/>
              <a:ext cx="1828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Weaknesses</a:t>
              </a:r>
            </a:p>
          </p:txBody>
        </p:sp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4"/>
            <a:srcRect l="54422"/>
            <a:stretch>
              <a:fillRect/>
            </a:stretch>
          </p:blipFill>
          <p:spPr bwMode="auto">
            <a:xfrm>
              <a:off x="4572000" y="1828800"/>
              <a:ext cx="1828800" cy="838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0" name="Group 35"/>
          <p:cNvGrpSpPr/>
          <p:nvPr/>
        </p:nvGrpSpPr>
        <p:grpSpPr>
          <a:xfrm>
            <a:off x="5236030" y="2822706"/>
            <a:ext cx="1760220" cy="1676400"/>
            <a:chOff x="3559630" y="2843212"/>
            <a:chExt cx="1760220" cy="1676400"/>
          </a:xfrm>
        </p:grpSpPr>
        <p:pic>
          <p:nvPicPr>
            <p:cNvPr id="19" name="Picture 18" descr="Badges.png"/>
            <p:cNvPicPr preferRelativeResize="0">
              <a:picLocks noChangeAspect="1"/>
            </p:cNvPicPr>
            <p:nvPr/>
          </p:nvPicPr>
          <p:blipFill>
            <a:blip r:embed="rId5" cstate="email"/>
            <a:srcRect/>
            <a:stretch>
              <a:fillRect/>
            </a:stretch>
          </p:blipFill>
          <p:spPr>
            <a:xfrm>
              <a:off x="3559630" y="2843212"/>
              <a:ext cx="1760220" cy="16764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7" name="TextBox 16"/>
            <p:cNvSpPr txBox="1"/>
            <p:nvPr/>
          </p:nvSpPr>
          <p:spPr>
            <a:xfrm>
              <a:off x="3635830" y="3283803"/>
              <a:ext cx="1524000" cy="8309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400" dirty="0">
                  <a:latin typeface="Tw Cen MT Condensed Extra Bold" panose="020B0803020202020204" pitchFamily="34" charset="0"/>
                </a:rPr>
                <a:t>Your text here</a:t>
              </a:r>
            </a:p>
          </p:txBody>
        </p:sp>
      </p:grpSp>
      <p:sp>
        <p:nvSpPr>
          <p:cNvPr id="32" name="Title 3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SWOT Analysis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66800" y="4094295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alibri" pitchFamily="34" charset="0"/>
              </a:rPr>
              <a:t>You can replace this text with yours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66800" y="2265495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alibri" pitchFamily="34" charset="0"/>
              </a:rPr>
              <a:t>You can replace this text with yours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382000" y="2265495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 can replace this text with yours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92886" y="4083607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 can replace this text with yours</a:t>
            </a:r>
          </a:p>
        </p:txBody>
      </p:sp>
    </p:spTree>
    <p:extLst>
      <p:ext uri="{BB962C8B-B14F-4D97-AF65-F5344CB8AC3E}">
        <p14:creationId xmlns:p14="http://schemas.microsoft.com/office/powerpoint/2010/main" val="92782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1" grpId="0"/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err="1"/>
              <a:t>SWOT</a:t>
            </a:r>
            <a:r>
              <a:rPr lang="en-US" sz="4000" dirty="0"/>
              <a:t> Analysis</a:t>
            </a:r>
          </a:p>
        </p:txBody>
      </p:sp>
      <p:grpSp>
        <p:nvGrpSpPr>
          <p:cNvPr id="7" name="Group 19"/>
          <p:cNvGrpSpPr/>
          <p:nvPr/>
        </p:nvGrpSpPr>
        <p:grpSpPr>
          <a:xfrm>
            <a:off x="3764475" y="1371600"/>
            <a:ext cx="4419600" cy="4419600"/>
            <a:chOff x="1524000" y="1752600"/>
            <a:chExt cx="4419600" cy="4419600"/>
          </a:xfrm>
          <a:effectLst>
            <a:outerShdw blurRad="165100" dist="38100" dir="5400000" sx="103000" sy="103000" algn="t" rotWithShape="0">
              <a:prstClr val="black">
                <a:alpha val="40000"/>
              </a:prstClr>
            </a:outerShdw>
          </a:effectLst>
          <a:scene3d>
            <a:camera prst="perspectiveRelaxed"/>
            <a:lightRig rig="threePt" dir="t"/>
          </a:scene3d>
        </p:grpSpPr>
        <p:grpSp>
          <p:nvGrpSpPr>
            <p:cNvPr id="16" name="Group 15"/>
            <p:cNvGrpSpPr/>
            <p:nvPr/>
          </p:nvGrpSpPr>
          <p:grpSpPr>
            <a:xfrm>
              <a:off x="1524000" y="1752600"/>
              <a:ext cx="2133600" cy="2133600"/>
              <a:chOff x="1524000" y="1752600"/>
              <a:chExt cx="2133600" cy="2133600"/>
            </a:xfrm>
          </p:grpSpPr>
          <p:sp>
            <p:nvSpPr>
              <p:cNvPr id="4" name="Teardrop 3"/>
              <p:cNvSpPr>
                <a:spLocks/>
              </p:cNvSpPr>
              <p:nvPr/>
            </p:nvSpPr>
            <p:spPr>
              <a:xfrm rot="5400000">
                <a:off x="1524000" y="1752600"/>
                <a:ext cx="2133600" cy="2133600"/>
              </a:xfrm>
              <a:prstGeom prst="teardrop">
                <a:avLst/>
              </a:prstGeom>
              <a:solidFill>
                <a:schemeClr val="bg2">
                  <a:lumMod val="25000"/>
                </a:schemeClr>
              </a:solidFill>
              <a:ln>
                <a:noFill/>
              </a:ln>
              <a:sp3d extrusionH="120650">
                <a:bevelT/>
                <a:extrusionClr>
                  <a:schemeClr val="bg2">
                    <a:lumMod val="50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w Cen MT Condensed Extra Bold" panose="020B0803020202020204" pitchFamily="34" charset="0"/>
                </a:endParaRP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1747650" y="1940625"/>
                <a:ext cx="1752600" cy="1752600"/>
              </a:xfrm>
              <a:prstGeom prst="ellipse">
                <a:avLst/>
              </a:prstGeom>
              <a:solidFill>
                <a:schemeClr val="bg1"/>
              </a:solidFill>
              <a:effectLst>
                <a:innerShdw blurRad="165100" dist="50800" dir="13500000">
                  <a:prstClr val="black">
                    <a:alpha val="50000"/>
                  </a:prstClr>
                </a:innerShdw>
              </a:effectLst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w Cen MT Condensed Extra Bold" panose="020B0803020202020204" pitchFamily="34" charset="0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905000" y="2433450"/>
                <a:ext cx="1447800" cy="923330"/>
              </a:xfrm>
              <a:prstGeom prst="rect">
                <a:avLst/>
              </a:prstGeom>
              <a:noFill/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dirty="0">
                    <a:latin typeface="Tw Cen MT Condensed Extra Bold" panose="020B0803020202020204" pitchFamily="34" charset="0"/>
                  </a:rPr>
                  <a:t>S</a:t>
                </a:r>
              </a:p>
            </p:txBody>
          </p:sp>
        </p:grpSp>
        <p:grpSp>
          <p:nvGrpSpPr>
            <p:cNvPr id="17" name="Group 18"/>
            <p:cNvGrpSpPr/>
            <p:nvPr/>
          </p:nvGrpSpPr>
          <p:grpSpPr>
            <a:xfrm>
              <a:off x="3810000" y="1752600"/>
              <a:ext cx="2133600" cy="2133600"/>
              <a:chOff x="3810000" y="1752600"/>
              <a:chExt cx="2133600" cy="2133600"/>
            </a:xfrm>
          </p:grpSpPr>
          <p:sp>
            <p:nvSpPr>
              <p:cNvPr id="6" name="Teardrop 5"/>
              <p:cNvSpPr>
                <a:spLocks/>
              </p:cNvSpPr>
              <p:nvPr/>
            </p:nvSpPr>
            <p:spPr>
              <a:xfrm rot="16200000" flipH="1">
                <a:off x="3810000" y="1752600"/>
                <a:ext cx="2133600" cy="2133600"/>
              </a:xfrm>
              <a:prstGeom prst="teardrop">
                <a:avLst/>
              </a:prstGeom>
              <a:solidFill>
                <a:schemeClr val="accent3">
                  <a:lumMod val="75000"/>
                </a:schemeClr>
              </a:solidFill>
              <a:ln>
                <a:noFill/>
              </a:ln>
              <a:sp3d extrusionH="120650">
                <a:bevelT/>
                <a:extrusionClr>
                  <a:schemeClr val="bg2">
                    <a:lumMod val="50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w Cen MT Condensed Extra Bold" panose="020B0803020202020204" pitchFamily="34" charset="0"/>
                </a:endParaRP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4038600" y="1940625"/>
                <a:ext cx="1752600" cy="1752600"/>
              </a:xfrm>
              <a:prstGeom prst="ellipse">
                <a:avLst/>
              </a:prstGeom>
              <a:solidFill>
                <a:schemeClr val="bg1"/>
              </a:solidFill>
              <a:effectLst>
                <a:innerShdw blurRad="165100" dist="50800" dir="13500000">
                  <a:prstClr val="black">
                    <a:alpha val="50000"/>
                  </a:prstClr>
                </a:innerShdw>
              </a:effectLst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w Cen MT Condensed Extra Bold" panose="020B0803020202020204" pitchFamily="34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4191000" y="2433450"/>
                <a:ext cx="1447800" cy="923330"/>
              </a:xfrm>
              <a:prstGeom prst="rect">
                <a:avLst/>
              </a:prstGeom>
              <a:noFill/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dirty="0">
                    <a:latin typeface="Tw Cen MT Condensed Extra Bold" panose="020B0803020202020204" pitchFamily="34" charset="0"/>
                  </a:rPr>
                  <a:t>W</a:t>
                </a:r>
              </a:p>
            </p:txBody>
          </p:sp>
        </p:grpSp>
        <p:grpSp>
          <p:nvGrpSpPr>
            <p:cNvPr id="18" name="Group 16"/>
            <p:cNvGrpSpPr/>
            <p:nvPr/>
          </p:nvGrpSpPr>
          <p:grpSpPr>
            <a:xfrm>
              <a:off x="1524000" y="4038600"/>
              <a:ext cx="2133600" cy="2133600"/>
              <a:chOff x="1524000" y="4038600"/>
              <a:chExt cx="2133600" cy="2133600"/>
            </a:xfrm>
          </p:grpSpPr>
          <p:sp>
            <p:nvSpPr>
              <p:cNvPr id="3" name="Teardrop 2"/>
              <p:cNvSpPr/>
              <p:nvPr/>
            </p:nvSpPr>
            <p:spPr>
              <a:xfrm>
                <a:off x="1524000" y="4038600"/>
                <a:ext cx="2133600" cy="2133600"/>
              </a:xfrm>
              <a:prstGeom prst="teardrop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  <a:sp3d extrusionH="120650">
                <a:bevelT/>
                <a:extrusionClr>
                  <a:schemeClr val="bg2">
                    <a:lumMod val="50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w Cen MT Condensed Extra Bold" panose="020B0803020202020204" pitchFamily="34" charset="0"/>
                </a:endParaRP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1747650" y="4267200"/>
                <a:ext cx="1752600" cy="1752600"/>
              </a:xfrm>
              <a:prstGeom prst="ellipse">
                <a:avLst/>
              </a:prstGeom>
              <a:solidFill>
                <a:schemeClr val="bg1"/>
              </a:solidFill>
              <a:effectLst>
                <a:innerShdw blurRad="165100" dist="50800" dir="13500000">
                  <a:prstClr val="black">
                    <a:alpha val="50000"/>
                  </a:prstClr>
                </a:innerShdw>
              </a:effectLst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w Cen MT Condensed Extra Bold" panose="020B0803020202020204" pitchFamily="34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905000" y="4795650"/>
                <a:ext cx="1447800" cy="923330"/>
              </a:xfrm>
              <a:prstGeom prst="rect">
                <a:avLst/>
              </a:prstGeom>
              <a:noFill/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dirty="0">
                    <a:latin typeface="Tw Cen MT Condensed Extra Bold" panose="020B0803020202020204" pitchFamily="34" charset="0"/>
                  </a:rPr>
                  <a:t>T</a:t>
                </a:r>
              </a:p>
            </p:txBody>
          </p:sp>
        </p:grpSp>
        <p:grpSp>
          <p:nvGrpSpPr>
            <p:cNvPr id="19" name="Group 17"/>
            <p:cNvGrpSpPr/>
            <p:nvPr/>
          </p:nvGrpSpPr>
          <p:grpSpPr>
            <a:xfrm>
              <a:off x="3810000" y="4038600"/>
              <a:ext cx="2133600" cy="2133600"/>
              <a:chOff x="3810000" y="4038600"/>
              <a:chExt cx="2133600" cy="2133600"/>
            </a:xfrm>
          </p:grpSpPr>
          <p:sp>
            <p:nvSpPr>
              <p:cNvPr id="5" name="Teardrop 4"/>
              <p:cNvSpPr/>
              <p:nvPr/>
            </p:nvSpPr>
            <p:spPr>
              <a:xfrm flipH="1">
                <a:off x="3810000" y="4038600"/>
                <a:ext cx="2133600" cy="2133600"/>
              </a:xfrm>
              <a:prstGeom prst="teardrop">
                <a:avLst/>
              </a:prstGeom>
              <a:solidFill>
                <a:schemeClr val="accent4">
                  <a:lumMod val="50000"/>
                </a:schemeClr>
              </a:solidFill>
              <a:ln>
                <a:noFill/>
              </a:ln>
              <a:sp3d extrusionH="120650">
                <a:bevelT/>
                <a:extrusionClr>
                  <a:schemeClr val="bg2">
                    <a:lumMod val="50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w Cen MT Condensed Extra Bold" panose="020B0803020202020204" pitchFamily="34" charset="0"/>
                </a:endParaRP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4038600" y="4267200"/>
                <a:ext cx="1752600" cy="1752600"/>
              </a:xfrm>
              <a:prstGeom prst="ellipse">
                <a:avLst/>
              </a:prstGeom>
              <a:solidFill>
                <a:schemeClr val="bg1"/>
              </a:solidFill>
              <a:effectLst>
                <a:innerShdw blurRad="165100" dist="50800" dir="13500000">
                  <a:prstClr val="black">
                    <a:alpha val="50000"/>
                  </a:prstClr>
                </a:innerShdw>
              </a:effectLst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w Cen MT Condensed Extra Bold" panose="020B0803020202020204" pitchFamily="34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191000" y="4795650"/>
                <a:ext cx="1447800" cy="923330"/>
              </a:xfrm>
              <a:prstGeom prst="rect">
                <a:avLst/>
              </a:prstGeom>
              <a:noFill/>
              <a:sp3d>
                <a:bevelT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5400" dirty="0">
                    <a:latin typeface="Tw Cen MT Condensed Extra Bold" panose="020B0803020202020204" pitchFamily="34" charset="0"/>
                  </a:rPr>
                  <a:t>O</a:t>
                </a:r>
              </a:p>
            </p:txBody>
          </p:sp>
        </p:grpSp>
      </p:grpSp>
      <p:grpSp>
        <p:nvGrpSpPr>
          <p:cNvPr id="20" name="Group 31"/>
          <p:cNvGrpSpPr/>
          <p:nvPr/>
        </p:nvGrpSpPr>
        <p:grpSpPr>
          <a:xfrm>
            <a:off x="1707075" y="1612076"/>
            <a:ext cx="2667000" cy="919799"/>
            <a:chOff x="183075" y="1612075"/>
            <a:chExt cx="2667000" cy="919799"/>
          </a:xfrm>
        </p:grpSpPr>
        <p:sp>
          <p:nvSpPr>
            <p:cNvPr id="21" name="TextBox 20"/>
            <p:cNvSpPr txBox="1"/>
            <p:nvPr/>
          </p:nvSpPr>
          <p:spPr>
            <a:xfrm>
              <a:off x="183075" y="1612075"/>
              <a:ext cx="2667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Calibri" pitchFamily="34" charset="0"/>
                </a:rPr>
                <a:t>You can replace this text with your own</a:t>
              </a: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411675" y="2530286"/>
              <a:ext cx="2438400" cy="1588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32"/>
          <p:cNvGrpSpPr/>
          <p:nvPr/>
        </p:nvGrpSpPr>
        <p:grpSpPr>
          <a:xfrm>
            <a:off x="7620000" y="1683604"/>
            <a:ext cx="2850075" cy="830997"/>
            <a:chOff x="6096000" y="1683603"/>
            <a:chExt cx="2850075" cy="830997"/>
          </a:xfrm>
        </p:grpSpPr>
        <p:sp>
          <p:nvSpPr>
            <p:cNvPr id="24" name="TextBox 23"/>
            <p:cNvSpPr txBox="1"/>
            <p:nvPr/>
          </p:nvSpPr>
          <p:spPr>
            <a:xfrm>
              <a:off x="6279075" y="1683603"/>
              <a:ext cx="2667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text with your own</a:t>
              </a:r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6096000" y="2492796"/>
              <a:ext cx="2438400" cy="1588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4"/>
          <p:cNvGrpSpPr/>
          <p:nvPr/>
        </p:nvGrpSpPr>
        <p:grpSpPr>
          <a:xfrm>
            <a:off x="1447800" y="5181601"/>
            <a:ext cx="2667000" cy="830997"/>
            <a:chOff x="76200" y="5181600"/>
            <a:chExt cx="2667000" cy="830997"/>
          </a:xfrm>
        </p:grpSpPr>
        <p:sp>
          <p:nvSpPr>
            <p:cNvPr id="26" name="TextBox 25"/>
            <p:cNvSpPr txBox="1"/>
            <p:nvPr/>
          </p:nvSpPr>
          <p:spPr>
            <a:xfrm>
              <a:off x="76200" y="5181600"/>
              <a:ext cx="2667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Calibri" pitchFamily="34" charset="0"/>
                </a:rPr>
                <a:t>You can replace this text with your own</a:t>
              </a: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199900" y="5181600"/>
              <a:ext cx="2438400" cy="1588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3"/>
          <p:cNvGrpSpPr/>
          <p:nvPr/>
        </p:nvGrpSpPr>
        <p:grpSpPr>
          <a:xfrm>
            <a:off x="7924800" y="5181601"/>
            <a:ext cx="2773875" cy="830997"/>
            <a:chOff x="6400800" y="5181600"/>
            <a:chExt cx="2773875" cy="830997"/>
          </a:xfrm>
        </p:grpSpPr>
        <p:sp>
          <p:nvSpPr>
            <p:cNvPr id="28" name="TextBox 27"/>
            <p:cNvSpPr txBox="1"/>
            <p:nvPr/>
          </p:nvSpPr>
          <p:spPr>
            <a:xfrm>
              <a:off x="6507675" y="5181600"/>
              <a:ext cx="2667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can replace this text with your own</a:t>
              </a: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6400800" y="5181600"/>
              <a:ext cx="2438400" cy="1588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651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Aiming at the opportunities</a:t>
            </a:r>
          </a:p>
        </p:txBody>
      </p:sp>
      <p:grpSp>
        <p:nvGrpSpPr>
          <p:cNvPr id="7" name="Group 13"/>
          <p:cNvGrpSpPr/>
          <p:nvPr/>
        </p:nvGrpSpPr>
        <p:grpSpPr>
          <a:xfrm>
            <a:off x="1996736" y="1524000"/>
            <a:ext cx="4495800" cy="4424195"/>
            <a:chOff x="4191000" y="1600200"/>
            <a:chExt cx="4572000" cy="4572000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perspectiveContrastingRightFacing"/>
            <a:lightRig rig="threePt" dir="t"/>
          </a:scene3d>
        </p:grpSpPr>
        <p:grpSp>
          <p:nvGrpSpPr>
            <p:cNvPr id="9" name="Group 8"/>
            <p:cNvGrpSpPr/>
            <p:nvPr/>
          </p:nvGrpSpPr>
          <p:grpSpPr>
            <a:xfrm>
              <a:off x="4191000" y="1600200"/>
              <a:ext cx="4572000" cy="4572000"/>
              <a:chOff x="1143000" y="2209800"/>
              <a:chExt cx="2667000" cy="2667000"/>
            </a:xfrm>
            <a:solidFill>
              <a:schemeClr val="bg1"/>
            </a:solidFill>
          </p:grpSpPr>
          <p:sp>
            <p:nvSpPr>
              <p:cNvPr id="3" name="Rectangle 2"/>
              <p:cNvSpPr/>
              <p:nvPr/>
            </p:nvSpPr>
            <p:spPr>
              <a:xfrm>
                <a:off x="1143000" y="2209800"/>
                <a:ext cx="1295400" cy="1295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2514600" y="2209800"/>
                <a:ext cx="1295400" cy="1295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1143000" y="3581400"/>
                <a:ext cx="1295400" cy="1295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2514600" y="3581400"/>
                <a:ext cx="1295400" cy="1295400"/>
              </a:xfrm>
              <a:prstGeom prst="rect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4547548" y="3382934"/>
              <a:ext cx="1427445" cy="477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Strengths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536329" y="5638800"/>
              <a:ext cx="1783996" cy="477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Weaknesses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186580" y="5638800"/>
              <a:ext cx="1162704" cy="4770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Threats</a:t>
              </a:r>
            </a:p>
          </p:txBody>
        </p:sp>
        <p:pic>
          <p:nvPicPr>
            <p:cNvPr id="13" name="Picture 12" descr="Target_icon.png"/>
            <p:cNvPicPr>
              <a:picLocks noChangeAspect="1"/>
            </p:cNvPicPr>
            <p:nvPr/>
          </p:nvPicPr>
          <p:blipFill>
            <a:blip r:embed="rId3" cstate="email"/>
            <a:stretch>
              <a:fillRect/>
            </a:stretch>
          </p:blipFill>
          <p:spPr>
            <a:xfrm>
              <a:off x="6781800" y="1714500"/>
              <a:ext cx="1676400" cy="1676400"/>
            </a:xfrm>
            <a:prstGeom prst="rect">
              <a:avLst/>
            </a:prstGeom>
            <a:effectLst>
              <a:outerShdw blurRad="139700" dir="18900000" sy="23000" kx="-1200000" algn="b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5" name="TextBox 14"/>
            <p:cNvSpPr txBox="1"/>
            <p:nvPr/>
          </p:nvSpPr>
          <p:spPr>
            <a:xfrm>
              <a:off x="6662894" y="3382934"/>
              <a:ext cx="1998784" cy="477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Opportunities</a:t>
              </a:r>
            </a:p>
          </p:txBody>
        </p:sp>
      </p:grpSp>
      <p:pic>
        <p:nvPicPr>
          <p:cNvPr id="1026" name="Picture 2" descr="F:\Ramgopal\Some example templates\Silhouettes by ram\Hands\Dart hand.png"/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8191500" y="5172269"/>
            <a:ext cx="2438400" cy="1676400"/>
          </a:xfrm>
          <a:prstGeom prst="rect">
            <a:avLst/>
          </a:prstGeom>
          <a:noFill/>
        </p:spPr>
      </p:pic>
      <p:cxnSp>
        <p:nvCxnSpPr>
          <p:cNvPr id="17" name="Straight Connector 16"/>
          <p:cNvCxnSpPr>
            <a:cxnSpLocks/>
          </p:cNvCxnSpPr>
          <p:nvPr/>
        </p:nvCxnSpPr>
        <p:spPr>
          <a:xfrm>
            <a:off x="6568736" y="1904999"/>
            <a:ext cx="379446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5312230" y="3168787"/>
            <a:ext cx="25146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746157" y="2374999"/>
            <a:ext cx="42266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You can replace this text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You can replace this text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You can replace this text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You can replace this text</a:t>
            </a:r>
          </a:p>
        </p:txBody>
      </p:sp>
    </p:spTree>
    <p:extLst>
      <p:ext uri="{BB962C8B-B14F-4D97-AF65-F5344CB8AC3E}">
        <p14:creationId xmlns:p14="http://schemas.microsoft.com/office/powerpoint/2010/main" val="3805788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4"/>
          <p:cNvGrpSpPr/>
          <p:nvPr/>
        </p:nvGrpSpPr>
        <p:grpSpPr>
          <a:xfrm>
            <a:off x="6172200" y="4038600"/>
            <a:ext cx="4302771" cy="2432462"/>
            <a:chOff x="4627552" y="3505200"/>
            <a:chExt cx="4302771" cy="2432462"/>
          </a:xfrm>
        </p:grpSpPr>
        <p:sp>
          <p:nvSpPr>
            <p:cNvPr id="24" name="Rounded Rectangle 23"/>
            <p:cNvSpPr/>
            <p:nvPr/>
          </p:nvSpPr>
          <p:spPr>
            <a:xfrm>
              <a:off x="6412675" y="4947062"/>
              <a:ext cx="2517648" cy="990600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75000"/>
                    <a:shade val="30000"/>
                    <a:satMod val="115000"/>
                  </a:schemeClr>
                </a:gs>
                <a:gs pos="50000">
                  <a:schemeClr val="accent3">
                    <a:lumMod val="75000"/>
                    <a:shade val="67500"/>
                    <a:satMod val="115000"/>
                  </a:schemeClr>
                </a:gs>
                <a:gs pos="100000">
                  <a:schemeClr val="accent3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rtlCol="0" anchor="b" anchorCtr="0"/>
            <a:lstStyle/>
            <a:p>
              <a:pPr algn="ctr"/>
              <a:r>
                <a:rPr lang="en-US" sz="3200" dirty="0">
                  <a:latin typeface="Tw Cen MT Condensed Extra Bold" panose="020B0803020202020204" pitchFamily="34" charset="0"/>
                </a:rPr>
                <a:t>Opportunity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627552" y="3505200"/>
              <a:ext cx="4297680" cy="1828800"/>
            </a:xfrm>
            <a:prstGeom prst="roundRect">
              <a:avLst>
                <a:gd name="adj" fmla="val 4624"/>
              </a:avLst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>
              <a:outerShdw blurRad="114300" sx="101000" sy="101000" algn="ctr" rotWithShape="0">
                <a:prstClr val="black">
                  <a:alpha val="26000"/>
                </a:prst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800600" y="3644540"/>
              <a:ext cx="32004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1775" indent="-231775">
                <a:buFont typeface="Arial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Your text here</a:t>
              </a:r>
            </a:p>
            <a:p>
              <a:pPr marL="231775" indent="-231775">
                <a:buFont typeface="Arial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Your text here</a:t>
              </a:r>
            </a:p>
            <a:p>
              <a:pPr marL="231775" indent="-231775">
                <a:buFont typeface="Arial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Your text here</a:t>
              </a:r>
            </a:p>
          </p:txBody>
        </p:sp>
      </p:grpSp>
      <p:grpSp>
        <p:nvGrpSpPr>
          <p:cNvPr id="3" name="Group 36"/>
          <p:cNvGrpSpPr/>
          <p:nvPr/>
        </p:nvGrpSpPr>
        <p:grpSpPr>
          <a:xfrm>
            <a:off x="1753583" y="4050888"/>
            <a:ext cx="4297680" cy="2405236"/>
            <a:chOff x="208936" y="3517488"/>
            <a:chExt cx="4297680" cy="2405236"/>
          </a:xfrm>
        </p:grpSpPr>
        <p:sp>
          <p:nvSpPr>
            <p:cNvPr id="23" name="Rounded Rectangle 22"/>
            <p:cNvSpPr/>
            <p:nvPr/>
          </p:nvSpPr>
          <p:spPr>
            <a:xfrm>
              <a:off x="228600" y="4932124"/>
              <a:ext cx="1755648" cy="990600"/>
            </a:xfrm>
            <a:prstGeom prst="roundRect">
              <a:avLst/>
            </a:prstGeom>
            <a:gradFill flip="none" rotWithShape="1">
              <a:gsLst>
                <a:gs pos="0">
                  <a:schemeClr val="bg2">
                    <a:lumMod val="50000"/>
                    <a:shade val="30000"/>
                    <a:satMod val="115000"/>
                  </a:schemeClr>
                </a:gs>
                <a:gs pos="50000">
                  <a:schemeClr val="bg2">
                    <a:lumMod val="50000"/>
                    <a:shade val="67500"/>
                    <a:satMod val="115000"/>
                  </a:schemeClr>
                </a:gs>
                <a:gs pos="100000">
                  <a:schemeClr val="bg2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solidFill>
                <a:schemeClr val="bg2">
                  <a:lumMod val="2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91440" rtlCol="0" anchor="b" anchorCtr="0"/>
            <a:lstStyle/>
            <a:p>
              <a:pPr algn="ctr"/>
              <a:r>
                <a:rPr lang="en-US" sz="3200" dirty="0">
                  <a:latin typeface="Tw Cen MT Condensed Extra Bold" panose="020B0803020202020204" pitchFamily="34" charset="0"/>
                </a:rPr>
                <a:t>Threats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08936" y="3517488"/>
              <a:ext cx="4297680" cy="1828800"/>
            </a:xfrm>
            <a:prstGeom prst="roundRect">
              <a:avLst>
                <a:gd name="adj" fmla="val 4624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114300" sx="101000" sy="101000" algn="ctr" rotWithShape="0">
                <a:prstClr val="black">
                  <a:alpha val="26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28600" y="3648670"/>
              <a:ext cx="32004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1775" indent="-231775">
                <a:buFont typeface="Arial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Your text here</a:t>
              </a:r>
            </a:p>
            <a:p>
              <a:pPr marL="231775" indent="-231775">
                <a:buFont typeface="Arial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Your text here</a:t>
              </a:r>
            </a:p>
            <a:p>
              <a:pPr marL="231775" indent="-231775">
                <a:buFont typeface="Arial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Your text here</a:t>
              </a:r>
            </a:p>
          </p:txBody>
        </p:sp>
      </p:grpSp>
      <p:grpSp>
        <p:nvGrpSpPr>
          <p:cNvPr id="4" name="Group 33"/>
          <p:cNvGrpSpPr/>
          <p:nvPr/>
        </p:nvGrpSpPr>
        <p:grpSpPr>
          <a:xfrm>
            <a:off x="1753583" y="1316107"/>
            <a:ext cx="4297680" cy="2517056"/>
            <a:chOff x="208936" y="390832"/>
            <a:chExt cx="4297680" cy="2517056"/>
          </a:xfrm>
        </p:grpSpPr>
        <p:sp>
          <p:nvSpPr>
            <p:cNvPr id="22" name="Rounded Rectangle 21"/>
            <p:cNvSpPr/>
            <p:nvPr/>
          </p:nvSpPr>
          <p:spPr>
            <a:xfrm>
              <a:off x="208936" y="390832"/>
              <a:ext cx="1755648" cy="990600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shade val="30000"/>
                    <a:satMod val="115000"/>
                  </a:schemeClr>
                </a:gs>
                <a:gs pos="50000">
                  <a:schemeClr val="accent5">
                    <a:lumMod val="75000"/>
                    <a:shade val="67500"/>
                    <a:satMod val="115000"/>
                  </a:schemeClr>
                </a:gs>
                <a:gs pos="100000">
                  <a:schemeClr val="accent5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solidFill>
                <a:schemeClr val="accent1">
                  <a:lumMod val="50000"/>
                </a:schemeClr>
              </a:solidFill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r>
                <a:rPr lang="en-US" sz="3200" dirty="0">
                  <a:latin typeface="Tw Cen MT Condensed Extra Bold" panose="020B0803020202020204" pitchFamily="34" charset="0"/>
                </a:rPr>
                <a:t>Strength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08936" y="1079088"/>
              <a:ext cx="4297680" cy="1828800"/>
            </a:xfrm>
            <a:prstGeom prst="roundRect">
              <a:avLst>
                <a:gd name="adj" fmla="val 4624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114300" sx="101000" sy="101000" algn="ctr" rotWithShape="0">
                <a:prstClr val="black">
                  <a:alpha val="26000"/>
                </a:prstClr>
              </a:outerShdw>
            </a:effectLst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50231" y="1467334"/>
              <a:ext cx="32004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1775" indent="-231775">
                <a:buFont typeface="Arial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Your text here</a:t>
              </a:r>
            </a:p>
            <a:p>
              <a:pPr marL="231775" indent="-231775">
                <a:buFont typeface="Arial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Your text here</a:t>
              </a:r>
            </a:p>
            <a:p>
              <a:pPr marL="231775" indent="-231775">
                <a:buFont typeface="Arial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Your text here</a:t>
              </a:r>
            </a:p>
          </p:txBody>
        </p:sp>
      </p:grpSp>
      <p:grpSp>
        <p:nvGrpSpPr>
          <p:cNvPr id="5" name="Group 34"/>
          <p:cNvGrpSpPr/>
          <p:nvPr/>
        </p:nvGrpSpPr>
        <p:grpSpPr>
          <a:xfrm>
            <a:off x="6172199" y="1316107"/>
            <a:ext cx="4297680" cy="2504768"/>
            <a:chOff x="4627552" y="390832"/>
            <a:chExt cx="4297680" cy="2504768"/>
          </a:xfrm>
        </p:grpSpPr>
        <p:sp>
          <p:nvSpPr>
            <p:cNvPr id="25" name="Rounded Rectangle 24"/>
            <p:cNvSpPr/>
            <p:nvPr/>
          </p:nvSpPr>
          <p:spPr>
            <a:xfrm>
              <a:off x="6858000" y="390832"/>
              <a:ext cx="1984248" cy="990600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75000"/>
                    <a:shade val="30000"/>
                    <a:satMod val="115000"/>
                  </a:schemeClr>
                </a:gs>
                <a:gs pos="50000">
                  <a:schemeClr val="accent2">
                    <a:lumMod val="75000"/>
                    <a:shade val="67500"/>
                    <a:satMod val="115000"/>
                  </a:schemeClr>
                </a:gs>
                <a:gs pos="100000">
                  <a:schemeClr val="accent2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solidFill>
                <a:schemeClr val="accent2">
                  <a:lumMod val="50000"/>
                </a:schemeClr>
              </a:solidFill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pPr algn="ctr"/>
              <a:r>
                <a:rPr lang="en-US" sz="3200" dirty="0">
                  <a:latin typeface="Tw Cen MT Condensed Extra Bold" panose="020B0803020202020204" pitchFamily="34" charset="0"/>
                </a:rPr>
                <a:t>Weakness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4627552" y="1066800"/>
              <a:ext cx="4297680" cy="1828800"/>
            </a:xfrm>
            <a:prstGeom prst="roundRect">
              <a:avLst>
                <a:gd name="adj" fmla="val 4624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114300" sx="101000" sy="101000" algn="ctr" rotWithShape="0">
                <a:prstClr val="black">
                  <a:alpha val="26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00601" y="1439103"/>
              <a:ext cx="32004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31775" indent="-231775">
                <a:buFont typeface="Arial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Your text here</a:t>
              </a:r>
            </a:p>
            <a:p>
              <a:pPr marL="231775" indent="-231775">
                <a:buFont typeface="Arial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Your text here</a:t>
              </a:r>
            </a:p>
            <a:p>
              <a:pPr marL="231775" indent="-231775">
                <a:buFont typeface="Arial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Your text here</a:t>
              </a:r>
            </a:p>
          </p:txBody>
        </p:sp>
      </p:grpSp>
      <p:sp>
        <p:nvSpPr>
          <p:cNvPr id="28" name="Freeform 5"/>
          <p:cNvSpPr>
            <a:spLocks/>
          </p:cNvSpPr>
          <p:nvPr/>
        </p:nvSpPr>
        <p:spPr bwMode="auto">
          <a:xfrm>
            <a:off x="1808216" y="2063738"/>
            <a:ext cx="4136648" cy="1010982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0"/>
                </a:schemeClr>
              </a:gs>
            </a:gsLst>
            <a:lin ang="5400000" scaled="1"/>
            <a:tileRect/>
          </a:gradFill>
          <a:ln w="9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SWOT Analysis</a:t>
            </a:r>
          </a:p>
        </p:txBody>
      </p:sp>
      <p:sp>
        <p:nvSpPr>
          <p:cNvPr id="30" name="Freeform 5"/>
          <p:cNvSpPr>
            <a:spLocks/>
          </p:cNvSpPr>
          <p:nvPr/>
        </p:nvSpPr>
        <p:spPr bwMode="auto">
          <a:xfrm>
            <a:off x="6250247" y="2063738"/>
            <a:ext cx="4136648" cy="1010982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0"/>
                </a:schemeClr>
              </a:gs>
            </a:gsLst>
            <a:lin ang="5400000" scaled="1"/>
            <a:tileRect/>
          </a:gradFill>
          <a:ln w="9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31" name="Freeform 5"/>
          <p:cNvSpPr>
            <a:spLocks/>
          </p:cNvSpPr>
          <p:nvPr/>
        </p:nvSpPr>
        <p:spPr bwMode="auto">
          <a:xfrm flipV="1">
            <a:off x="6264423" y="4781602"/>
            <a:ext cx="4136648" cy="1010982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0"/>
                </a:schemeClr>
              </a:gs>
            </a:gsLst>
            <a:lin ang="5400000" scaled="1"/>
            <a:tileRect/>
          </a:gradFill>
          <a:ln w="9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33" name="Freeform 5"/>
          <p:cNvSpPr>
            <a:spLocks/>
          </p:cNvSpPr>
          <p:nvPr/>
        </p:nvSpPr>
        <p:spPr bwMode="auto">
          <a:xfrm flipV="1">
            <a:off x="1822392" y="4781602"/>
            <a:ext cx="4136648" cy="1010982"/>
          </a:xfrm>
          <a:prstGeom prst="roundRect">
            <a:avLst/>
          </a:prstGeom>
          <a:gradFill flip="none" rotWithShape="1"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0"/>
                </a:schemeClr>
              </a:gs>
            </a:gsLst>
            <a:lin ang="5400000" scaled="1"/>
            <a:tileRect/>
          </a:gradFill>
          <a:ln w="9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pitchFamily="34" charset="0"/>
            </a:endParaRPr>
          </a:p>
        </p:txBody>
      </p:sp>
      <p:grpSp>
        <p:nvGrpSpPr>
          <p:cNvPr id="6" name="Group 33"/>
          <p:cNvGrpSpPr/>
          <p:nvPr/>
        </p:nvGrpSpPr>
        <p:grpSpPr>
          <a:xfrm>
            <a:off x="5632693" y="3508750"/>
            <a:ext cx="914400" cy="971021"/>
            <a:chOff x="3429000" y="3200399"/>
            <a:chExt cx="509381" cy="679715"/>
          </a:xfrm>
        </p:grpSpPr>
        <p:sp>
          <p:nvSpPr>
            <p:cNvPr id="38" name="Ellipse 98"/>
            <p:cNvSpPr/>
            <p:nvPr/>
          </p:nvSpPr>
          <p:spPr bwMode="auto">
            <a:xfrm>
              <a:off x="3449095" y="3757560"/>
              <a:ext cx="478610" cy="122554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sp>
          <p:nvSpPr>
            <p:cNvPr id="36" name="Ellipse 99"/>
            <p:cNvSpPr/>
            <p:nvPr/>
          </p:nvSpPr>
          <p:spPr bwMode="auto">
            <a:xfrm>
              <a:off x="3429000" y="3200399"/>
              <a:ext cx="509381" cy="64008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25000"/>
                  </a:schemeClr>
                </a:gs>
                <a:gs pos="100000">
                  <a:schemeClr val="bg2">
                    <a:lumMod val="1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solidFill>
                <a:schemeClr val="bg2">
                  <a:lumMod val="10000"/>
                </a:schemeClr>
              </a:solidFill>
              <a:prstDash val="solid"/>
            </a:ln>
            <a:effectLst>
              <a:innerShdw blurRad="190500" dist="114300" dir="5640000">
                <a:srgbClr val="000000">
                  <a:alpha val="37000"/>
                </a:srgbClr>
              </a:inn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sp>
          <p:nvSpPr>
            <p:cNvPr id="37" name="Ellipse 100"/>
            <p:cNvSpPr>
              <a:spLocks noChangeArrowheads="1"/>
            </p:cNvSpPr>
            <p:nvPr/>
          </p:nvSpPr>
          <p:spPr bwMode="auto">
            <a:xfrm>
              <a:off x="3522568" y="3227357"/>
              <a:ext cx="322244" cy="380882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76999"/>
                  </a:srgbClr>
                </a:gs>
                <a:gs pos="100000">
                  <a:srgbClr val="8EB4E3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Calibri" charset="0"/>
                <a:ea typeface="ＭＳ Ｐゴシック" pitchFamily="34" charset="-128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31" grpId="0" animBg="1"/>
      <p:bldP spid="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>
          <a:xfrm>
            <a:off x="2667000" y="2079724"/>
            <a:ext cx="7010400" cy="3886200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 w="762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Strengths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523373" y="2989507"/>
            <a:ext cx="4648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itchFamily="34" charset="0"/>
              </a:rPr>
              <a:t>You can replace this placeholder text with your own text and more. You can replace this placeholder text with your own text and more.</a:t>
            </a:r>
          </a:p>
          <a:p>
            <a:r>
              <a:rPr lang="en-US" sz="2400" dirty="0">
                <a:solidFill>
                  <a:schemeClr val="bg1"/>
                </a:solidFill>
                <a:latin typeface="Calibri" pitchFamily="34" charset="0"/>
              </a:rPr>
              <a:t>You can replace this placeholder text with your own text and more</a:t>
            </a:r>
          </a:p>
        </p:txBody>
      </p:sp>
      <p:grpSp>
        <p:nvGrpSpPr>
          <p:cNvPr id="3" name="Group 21"/>
          <p:cNvGrpSpPr/>
          <p:nvPr/>
        </p:nvGrpSpPr>
        <p:grpSpPr>
          <a:xfrm>
            <a:off x="2100746" y="987946"/>
            <a:ext cx="2667000" cy="2667000"/>
            <a:chOff x="576746" y="1575222"/>
            <a:chExt cx="2667000" cy="2667000"/>
          </a:xfrm>
        </p:grpSpPr>
        <p:grpSp>
          <p:nvGrpSpPr>
            <p:cNvPr id="4" name="Group 32"/>
            <p:cNvGrpSpPr/>
            <p:nvPr/>
          </p:nvGrpSpPr>
          <p:grpSpPr>
            <a:xfrm>
              <a:off x="576746" y="1575222"/>
              <a:ext cx="2667000" cy="2667000"/>
              <a:chOff x="576746" y="1575222"/>
              <a:chExt cx="2667000" cy="2667000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576746" y="1575222"/>
                <a:ext cx="2667000" cy="2667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w Cen MT Condensed Extra Bold" panose="020B0803020202020204" pitchFamily="34" charset="0"/>
                </a:endParaRPr>
              </a:p>
            </p:txBody>
          </p:sp>
          <p:grpSp>
            <p:nvGrpSpPr>
              <p:cNvPr id="5" name="Group 19"/>
              <p:cNvGrpSpPr/>
              <p:nvPr/>
            </p:nvGrpSpPr>
            <p:grpSpPr>
              <a:xfrm>
                <a:off x="691046" y="1686439"/>
                <a:ext cx="2438400" cy="2444566"/>
                <a:chOff x="685800" y="1752600"/>
                <a:chExt cx="3810000" cy="3819634"/>
              </a:xfrm>
            </p:grpSpPr>
            <p:grpSp>
              <p:nvGrpSpPr>
                <p:cNvPr id="6" name="Group 10"/>
                <p:cNvGrpSpPr/>
                <p:nvPr/>
              </p:nvGrpSpPr>
              <p:grpSpPr>
                <a:xfrm>
                  <a:off x="685800" y="1752600"/>
                  <a:ext cx="3810000" cy="3819634"/>
                  <a:chOff x="2133600" y="1981200"/>
                  <a:chExt cx="3810000" cy="3819634"/>
                </a:xfrm>
                <a:solidFill>
                  <a:schemeClr val="accent3">
                    <a:lumMod val="75000"/>
                  </a:schemeClr>
                </a:solidFill>
                <a:effectLst/>
              </p:grpSpPr>
              <p:sp>
                <p:nvSpPr>
                  <p:cNvPr id="12" name="Freeform 5"/>
                  <p:cNvSpPr>
                    <a:spLocks/>
                  </p:cNvSpPr>
                  <p:nvPr/>
                </p:nvSpPr>
                <p:spPr bwMode="auto">
                  <a:xfrm>
                    <a:off x="2133600" y="1981200"/>
                    <a:ext cx="2247900" cy="1905000"/>
                  </a:xfrm>
                  <a:custGeom>
                    <a:avLst/>
                    <a:gdLst/>
                    <a:ahLst/>
                    <a:cxnLst>
                      <a:cxn ang="0">
                        <a:pos x="1328" y="536"/>
                      </a:cxn>
                      <a:cxn ang="0">
                        <a:pos x="1240" y="478"/>
                      </a:cxn>
                      <a:cxn ang="0">
                        <a:pos x="1240" y="518"/>
                      </a:cxn>
                      <a:cxn ang="0">
                        <a:pos x="1200" y="518"/>
                      </a:cxn>
                      <a:cxn ang="0">
                        <a:pos x="1200" y="0"/>
                      </a:cxn>
                      <a:cxn ang="0">
                        <a:pos x="1200" y="0"/>
                      </a:cxn>
                      <a:cxn ang="0">
                        <a:pos x="1138" y="2"/>
                      </a:cxn>
                      <a:cxn ang="0">
                        <a:pos x="1078" y="6"/>
                      </a:cxn>
                      <a:cxn ang="0">
                        <a:pos x="1018" y="14"/>
                      </a:cxn>
                      <a:cxn ang="0">
                        <a:pos x="958" y="24"/>
                      </a:cxn>
                      <a:cxn ang="0">
                        <a:pos x="900" y="38"/>
                      </a:cxn>
                      <a:cxn ang="0">
                        <a:pos x="844" y="54"/>
                      </a:cxn>
                      <a:cxn ang="0">
                        <a:pos x="788" y="72"/>
                      </a:cxn>
                      <a:cxn ang="0">
                        <a:pos x="732" y="94"/>
                      </a:cxn>
                      <a:cxn ang="0">
                        <a:pos x="680" y="118"/>
                      </a:cxn>
                      <a:cxn ang="0">
                        <a:pos x="628" y="144"/>
                      </a:cxn>
                      <a:cxn ang="0">
                        <a:pos x="578" y="174"/>
                      </a:cxn>
                      <a:cxn ang="0">
                        <a:pos x="530" y="204"/>
                      </a:cxn>
                      <a:cxn ang="0">
                        <a:pos x="482" y="238"/>
                      </a:cxn>
                      <a:cxn ang="0">
                        <a:pos x="436" y="274"/>
                      </a:cxn>
                      <a:cxn ang="0">
                        <a:pos x="394" y="312"/>
                      </a:cxn>
                      <a:cxn ang="0">
                        <a:pos x="352" y="352"/>
                      </a:cxn>
                      <a:cxn ang="0">
                        <a:pos x="312" y="394"/>
                      </a:cxn>
                      <a:cxn ang="0">
                        <a:pos x="274" y="436"/>
                      </a:cxn>
                      <a:cxn ang="0">
                        <a:pos x="238" y="482"/>
                      </a:cxn>
                      <a:cxn ang="0">
                        <a:pos x="204" y="530"/>
                      </a:cxn>
                      <a:cxn ang="0">
                        <a:pos x="174" y="578"/>
                      </a:cxn>
                      <a:cxn ang="0">
                        <a:pos x="144" y="628"/>
                      </a:cxn>
                      <a:cxn ang="0">
                        <a:pos x="118" y="680"/>
                      </a:cxn>
                      <a:cxn ang="0">
                        <a:pos x="94" y="732"/>
                      </a:cxn>
                      <a:cxn ang="0">
                        <a:pos x="72" y="788"/>
                      </a:cxn>
                      <a:cxn ang="0">
                        <a:pos x="54" y="844"/>
                      </a:cxn>
                      <a:cxn ang="0">
                        <a:pos x="38" y="900"/>
                      </a:cxn>
                      <a:cxn ang="0">
                        <a:pos x="24" y="958"/>
                      </a:cxn>
                      <a:cxn ang="0">
                        <a:pos x="14" y="1018"/>
                      </a:cxn>
                      <a:cxn ang="0">
                        <a:pos x="6" y="1078"/>
                      </a:cxn>
                      <a:cxn ang="0">
                        <a:pos x="2" y="1138"/>
                      </a:cxn>
                      <a:cxn ang="0">
                        <a:pos x="0" y="1200"/>
                      </a:cxn>
                      <a:cxn ang="0">
                        <a:pos x="528" y="1200"/>
                      </a:cxn>
                      <a:cxn ang="0">
                        <a:pos x="528" y="1170"/>
                      </a:cxn>
                      <a:cxn ang="0">
                        <a:pos x="488" y="1170"/>
                      </a:cxn>
                      <a:cxn ang="0">
                        <a:pos x="602" y="992"/>
                      </a:cxn>
                      <a:cxn ang="0">
                        <a:pos x="714" y="1170"/>
                      </a:cxn>
                      <a:cxn ang="0">
                        <a:pos x="670" y="1170"/>
                      </a:cxn>
                      <a:cxn ang="0">
                        <a:pos x="670" y="1200"/>
                      </a:cxn>
                      <a:cxn ang="0">
                        <a:pos x="1200" y="1200"/>
                      </a:cxn>
                      <a:cxn ang="0">
                        <a:pos x="1200" y="660"/>
                      </a:cxn>
                      <a:cxn ang="0">
                        <a:pos x="1240" y="660"/>
                      </a:cxn>
                      <a:cxn ang="0">
                        <a:pos x="1240" y="704"/>
                      </a:cxn>
                      <a:cxn ang="0">
                        <a:pos x="1416" y="592"/>
                      </a:cxn>
                      <a:cxn ang="0">
                        <a:pos x="1328" y="536"/>
                      </a:cxn>
                    </a:cxnLst>
                    <a:rect l="0" t="0" r="r" b="b"/>
                    <a:pathLst>
                      <a:path w="1416" h="1200">
                        <a:moveTo>
                          <a:pt x="1328" y="536"/>
                        </a:moveTo>
                        <a:lnTo>
                          <a:pt x="1240" y="478"/>
                        </a:lnTo>
                        <a:lnTo>
                          <a:pt x="1240" y="518"/>
                        </a:lnTo>
                        <a:lnTo>
                          <a:pt x="1200" y="518"/>
                        </a:lnTo>
                        <a:lnTo>
                          <a:pt x="1200" y="0"/>
                        </a:lnTo>
                        <a:lnTo>
                          <a:pt x="1200" y="0"/>
                        </a:lnTo>
                        <a:lnTo>
                          <a:pt x="1138" y="2"/>
                        </a:lnTo>
                        <a:lnTo>
                          <a:pt x="1078" y="6"/>
                        </a:lnTo>
                        <a:lnTo>
                          <a:pt x="1018" y="14"/>
                        </a:lnTo>
                        <a:lnTo>
                          <a:pt x="958" y="24"/>
                        </a:lnTo>
                        <a:lnTo>
                          <a:pt x="900" y="38"/>
                        </a:lnTo>
                        <a:lnTo>
                          <a:pt x="844" y="54"/>
                        </a:lnTo>
                        <a:lnTo>
                          <a:pt x="788" y="72"/>
                        </a:lnTo>
                        <a:lnTo>
                          <a:pt x="732" y="94"/>
                        </a:lnTo>
                        <a:lnTo>
                          <a:pt x="680" y="118"/>
                        </a:lnTo>
                        <a:lnTo>
                          <a:pt x="628" y="144"/>
                        </a:lnTo>
                        <a:lnTo>
                          <a:pt x="578" y="174"/>
                        </a:lnTo>
                        <a:lnTo>
                          <a:pt x="530" y="204"/>
                        </a:lnTo>
                        <a:lnTo>
                          <a:pt x="482" y="238"/>
                        </a:lnTo>
                        <a:lnTo>
                          <a:pt x="436" y="274"/>
                        </a:lnTo>
                        <a:lnTo>
                          <a:pt x="394" y="312"/>
                        </a:lnTo>
                        <a:lnTo>
                          <a:pt x="352" y="352"/>
                        </a:lnTo>
                        <a:lnTo>
                          <a:pt x="312" y="394"/>
                        </a:lnTo>
                        <a:lnTo>
                          <a:pt x="274" y="436"/>
                        </a:lnTo>
                        <a:lnTo>
                          <a:pt x="238" y="482"/>
                        </a:lnTo>
                        <a:lnTo>
                          <a:pt x="204" y="530"/>
                        </a:lnTo>
                        <a:lnTo>
                          <a:pt x="174" y="578"/>
                        </a:lnTo>
                        <a:lnTo>
                          <a:pt x="144" y="628"/>
                        </a:lnTo>
                        <a:lnTo>
                          <a:pt x="118" y="680"/>
                        </a:lnTo>
                        <a:lnTo>
                          <a:pt x="94" y="732"/>
                        </a:lnTo>
                        <a:lnTo>
                          <a:pt x="72" y="788"/>
                        </a:lnTo>
                        <a:lnTo>
                          <a:pt x="54" y="844"/>
                        </a:lnTo>
                        <a:lnTo>
                          <a:pt x="38" y="900"/>
                        </a:lnTo>
                        <a:lnTo>
                          <a:pt x="24" y="958"/>
                        </a:lnTo>
                        <a:lnTo>
                          <a:pt x="14" y="1018"/>
                        </a:lnTo>
                        <a:lnTo>
                          <a:pt x="6" y="1078"/>
                        </a:lnTo>
                        <a:lnTo>
                          <a:pt x="2" y="1138"/>
                        </a:lnTo>
                        <a:lnTo>
                          <a:pt x="0" y="1200"/>
                        </a:lnTo>
                        <a:lnTo>
                          <a:pt x="528" y="1200"/>
                        </a:lnTo>
                        <a:lnTo>
                          <a:pt x="528" y="1170"/>
                        </a:lnTo>
                        <a:lnTo>
                          <a:pt x="488" y="1170"/>
                        </a:lnTo>
                        <a:lnTo>
                          <a:pt x="602" y="992"/>
                        </a:lnTo>
                        <a:lnTo>
                          <a:pt x="714" y="1170"/>
                        </a:lnTo>
                        <a:lnTo>
                          <a:pt x="670" y="1170"/>
                        </a:lnTo>
                        <a:lnTo>
                          <a:pt x="670" y="1200"/>
                        </a:lnTo>
                        <a:lnTo>
                          <a:pt x="1200" y="1200"/>
                        </a:lnTo>
                        <a:lnTo>
                          <a:pt x="1200" y="660"/>
                        </a:lnTo>
                        <a:lnTo>
                          <a:pt x="1240" y="660"/>
                        </a:lnTo>
                        <a:lnTo>
                          <a:pt x="1240" y="704"/>
                        </a:lnTo>
                        <a:lnTo>
                          <a:pt x="1416" y="592"/>
                        </a:lnTo>
                        <a:lnTo>
                          <a:pt x="1328" y="536"/>
                        </a:lnTo>
                        <a:close/>
                      </a:path>
                    </a:pathLst>
                  </a:custGeom>
                  <a:solidFill>
                    <a:schemeClr val="accent3">
                      <a:lumMod val="50000"/>
                    </a:schemeClr>
                  </a:solidFill>
                  <a:ln w="8">
                    <a:solidFill>
                      <a:schemeClr val="accent3">
                        <a:lumMod val="50000"/>
                      </a:schemeClr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latin typeface="Tw Cen MT Condensed Extra Bold" panose="020B0803020202020204" pitchFamily="34" charset="0"/>
                    </a:endParaRPr>
                  </a:p>
                </p:txBody>
              </p:sp>
              <p:sp>
                <p:nvSpPr>
                  <p:cNvPr id="13" name="Freeform 6"/>
                  <p:cNvSpPr>
                    <a:spLocks/>
                  </p:cNvSpPr>
                  <p:nvPr/>
                </p:nvSpPr>
                <p:spPr bwMode="auto">
                  <a:xfrm>
                    <a:off x="4038600" y="1981200"/>
                    <a:ext cx="1905000" cy="2232025"/>
                  </a:xfrm>
                  <a:custGeom>
                    <a:avLst/>
                    <a:gdLst/>
                    <a:ahLst/>
                    <a:cxnLst>
                      <a:cxn ang="0">
                        <a:pos x="668" y="1200"/>
                      </a:cxn>
                      <a:cxn ang="0">
                        <a:pos x="1200" y="1200"/>
                      </a:cxn>
                      <a:cxn ang="0">
                        <a:pos x="1200" y="1200"/>
                      </a:cxn>
                      <a:cxn ang="0">
                        <a:pos x="1198" y="1138"/>
                      </a:cxn>
                      <a:cxn ang="0">
                        <a:pos x="1194" y="1078"/>
                      </a:cxn>
                      <a:cxn ang="0">
                        <a:pos x="1186" y="1018"/>
                      </a:cxn>
                      <a:cxn ang="0">
                        <a:pos x="1176" y="958"/>
                      </a:cxn>
                      <a:cxn ang="0">
                        <a:pos x="1162" y="900"/>
                      </a:cxn>
                      <a:cxn ang="0">
                        <a:pos x="1146" y="844"/>
                      </a:cxn>
                      <a:cxn ang="0">
                        <a:pos x="1128" y="788"/>
                      </a:cxn>
                      <a:cxn ang="0">
                        <a:pos x="1106" y="732"/>
                      </a:cxn>
                      <a:cxn ang="0">
                        <a:pos x="1082" y="680"/>
                      </a:cxn>
                      <a:cxn ang="0">
                        <a:pos x="1056" y="628"/>
                      </a:cxn>
                      <a:cxn ang="0">
                        <a:pos x="1026" y="578"/>
                      </a:cxn>
                      <a:cxn ang="0">
                        <a:pos x="996" y="530"/>
                      </a:cxn>
                      <a:cxn ang="0">
                        <a:pos x="962" y="482"/>
                      </a:cxn>
                      <a:cxn ang="0">
                        <a:pos x="926" y="436"/>
                      </a:cxn>
                      <a:cxn ang="0">
                        <a:pos x="888" y="394"/>
                      </a:cxn>
                      <a:cxn ang="0">
                        <a:pos x="848" y="352"/>
                      </a:cxn>
                      <a:cxn ang="0">
                        <a:pos x="806" y="312"/>
                      </a:cxn>
                      <a:cxn ang="0">
                        <a:pos x="764" y="274"/>
                      </a:cxn>
                      <a:cxn ang="0">
                        <a:pos x="718" y="238"/>
                      </a:cxn>
                      <a:cxn ang="0">
                        <a:pos x="670" y="204"/>
                      </a:cxn>
                      <a:cxn ang="0">
                        <a:pos x="622" y="174"/>
                      </a:cxn>
                      <a:cxn ang="0">
                        <a:pos x="572" y="144"/>
                      </a:cxn>
                      <a:cxn ang="0">
                        <a:pos x="520" y="118"/>
                      </a:cxn>
                      <a:cxn ang="0">
                        <a:pos x="468" y="94"/>
                      </a:cxn>
                      <a:cxn ang="0">
                        <a:pos x="412" y="72"/>
                      </a:cxn>
                      <a:cxn ang="0">
                        <a:pos x="356" y="54"/>
                      </a:cxn>
                      <a:cxn ang="0">
                        <a:pos x="300" y="38"/>
                      </a:cxn>
                      <a:cxn ang="0">
                        <a:pos x="242" y="24"/>
                      </a:cxn>
                      <a:cxn ang="0">
                        <a:pos x="182" y="14"/>
                      </a:cxn>
                      <a:cxn ang="0">
                        <a:pos x="122" y="6"/>
                      </a:cxn>
                      <a:cxn ang="0">
                        <a:pos x="62" y="2"/>
                      </a:cxn>
                      <a:cxn ang="0">
                        <a:pos x="0" y="0"/>
                      </a:cxn>
                      <a:cxn ang="0">
                        <a:pos x="0" y="518"/>
                      </a:cxn>
                      <a:cxn ang="0">
                        <a:pos x="40" y="518"/>
                      </a:cxn>
                      <a:cxn ang="0">
                        <a:pos x="40" y="478"/>
                      </a:cxn>
                      <a:cxn ang="0">
                        <a:pos x="128" y="536"/>
                      </a:cxn>
                      <a:cxn ang="0">
                        <a:pos x="216" y="592"/>
                      </a:cxn>
                      <a:cxn ang="0">
                        <a:pos x="40" y="704"/>
                      </a:cxn>
                      <a:cxn ang="0">
                        <a:pos x="40" y="660"/>
                      </a:cxn>
                      <a:cxn ang="0">
                        <a:pos x="0" y="660"/>
                      </a:cxn>
                      <a:cxn ang="0">
                        <a:pos x="0" y="1200"/>
                      </a:cxn>
                      <a:cxn ang="0">
                        <a:pos x="526" y="1200"/>
                      </a:cxn>
                      <a:cxn ang="0">
                        <a:pos x="526" y="1228"/>
                      </a:cxn>
                      <a:cxn ang="0">
                        <a:pos x="486" y="1228"/>
                      </a:cxn>
                      <a:cxn ang="0">
                        <a:pos x="600" y="1406"/>
                      </a:cxn>
                      <a:cxn ang="0">
                        <a:pos x="712" y="1228"/>
                      </a:cxn>
                      <a:cxn ang="0">
                        <a:pos x="668" y="1228"/>
                      </a:cxn>
                      <a:cxn ang="0">
                        <a:pos x="668" y="1200"/>
                      </a:cxn>
                    </a:cxnLst>
                    <a:rect l="0" t="0" r="r" b="b"/>
                    <a:pathLst>
                      <a:path w="1200" h="1406">
                        <a:moveTo>
                          <a:pt x="668" y="1200"/>
                        </a:moveTo>
                        <a:lnTo>
                          <a:pt x="1200" y="1200"/>
                        </a:lnTo>
                        <a:lnTo>
                          <a:pt x="1200" y="1200"/>
                        </a:lnTo>
                        <a:lnTo>
                          <a:pt x="1198" y="1138"/>
                        </a:lnTo>
                        <a:lnTo>
                          <a:pt x="1194" y="1078"/>
                        </a:lnTo>
                        <a:lnTo>
                          <a:pt x="1186" y="1018"/>
                        </a:lnTo>
                        <a:lnTo>
                          <a:pt x="1176" y="958"/>
                        </a:lnTo>
                        <a:lnTo>
                          <a:pt x="1162" y="900"/>
                        </a:lnTo>
                        <a:lnTo>
                          <a:pt x="1146" y="844"/>
                        </a:lnTo>
                        <a:lnTo>
                          <a:pt x="1128" y="788"/>
                        </a:lnTo>
                        <a:lnTo>
                          <a:pt x="1106" y="732"/>
                        </a:lnTo>
                        <a:lnTo>
                          <a:pt x="1082" y="680"/>
                        </a:lnTo>
                        <a:lnTo>
                          <a:pt x="1056" y="628"/>
                        </a:lnTo>
                        <a:lnTo>
                          <a:pt x="1026" y="578"/>
                        </a:lnTo>
                        <a:lnTo>
                          <a:pt x="996" y="530"/>
                        </a:lnTo>
                        <a:lnTo>
                          <a:pt x="962" y="482"/>
                        </a:lnTo>
                        <a:lnTo>
                          <a:pt x="926" y="436"/>
                        </a:lnTo>
                        <a:lnTo>
                          <a:pt x="888" y="394"/>
                        </a:lnTo>
                        <a:lnTo>
                          <a:pt x="848" y="352"/>
                        </a:lnTo>
                        <a:lnTo>
                          <a:pt x="806" y="312"/>
                        </a:lnTo>
                        <a:lnTo>
                          <a:pt x="764" y="274"/>
                        </a:lnTo>
                        <a:lnTo>
                          <a:pt x="718" y="238"/>
                        </a:lnTo>
                        <a:lnTo>
                          <a:pt x="670" y="204"/>
                        </a:lnTo>
                        <a:lnTo>
                          <a:pt x="622" y="174"/>
                        </a:lnTo>
                        <a:lnTo>
                          <a:pt x="572" y="144"/>
                        </a:lnTo>
                        <a:lnTo>
                          <a:pt x="520" y="118"/>
                        </a:lnTo>
                        <a:lnTo>
                          <a:pt x="468" y="94"/>
                        </a:lnTo>
                        <a:lnTo>
                          <a:pt x="412" y="72"/>
                        </a:lnTo>
                        <a:lnTo>
                          <a:pt x="356" y="54"/>
                        </a:lnTo>
                        <a:lnTo>
                          <a:pt x="300" y="38"/>
                        </a:lnTo>
                        <a:lnTo>
                          <a:pt x="242" y="24"/>
                        </a:lnTo>
                        <a:lnTo>
                          <a:pt x="182" y="14"/>
                        </a:lnTo>
                        <a:lnTo>
                          <a:pt x="122" y="6"/>
                        </a:lnTo>
                        <a:lnTo>
                          <a:pt x="62" y="2"/>
                        </a:lnTo>
                        <a:lnTo>
                          <a:pt x="0" y="0"/>
                        </a:lnTo>
                        <a:lnTo>
                          <a:pt x="0" y="518"/>
                        </a:lnTo>
                        <a:lnTo>
                          <a:pt x="40" y="518"/>
                        </a:lnTo>
                        <a:lnTo>
                          <a:pt x="40" y="478"/>
                        </a:lnTo>
                        <a:lnTo>
                          <a:pt x="128" y="536"/>
                        </a:lnTo>
                        <a:lnTo>
                          <a:pt x="216" y="592"/>
                        </a:lnTo>
                        <a:lnTo>
                          <a:pt x="40" y="704"/>
                        </a:lnTo>
                        <a:lnTo>
                          <a:pt x="40" y="660"/>
                        </a:lnTo>
                        <a:lnTo>
                          <a:pt x="0" y="660"/>
                        </a:lnTo>
                        <a:lnTo>
                          <a:pt x="0" y="1200"/>
                        </a:lnTo>
                        <a:lnTo>
                          <a:pt x="526" y="1200"/>
                        </a:lnTo>
                        <a:lnTo>
                          <a:pt x="526" y="1228"/>
                        </a:lnTo>
                        <a:lnTo>
                          <a:pt x="486" y="1228"/>
                        </a:lnTo>
                        <a:lnTo>
                          <a:pt x="600" y="1406"/>
                        </a:lnTo>
                        <a:lnTo>
                          <a:pt x="712" y="1228"/>
                        </a:lnTo>
                        <a:lnTo>
                          <a:pt x="668" y="1228"/>
                        </a:lnTo>
                        <a:lnTo>
                          <a:pt x="668" y="120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 w="8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latin typeface="Tw Cen MT Condensed Extra Bold" panose="020B0803020202020204" pitchFamily="34" charset="0"/>
                    </a:endParaRPr>
                  </a:p>
                </p:txBody>
              </p:sp>
              <p:sp>
                <p:nvSpPr>
                  <p:cNvPr id="14" name="Freeform 7"/>
                  <p:cNvSpPr>
                    <a:spLocks/>
                  </p:cNvSpPr>
                  <p:nvPr/>
                </p:nvSpPr>
                <p:spPr bwMode="auto">
                  <a:xfrm>
                    <a:off x="3704898" y="3886200"/>
                    <a:ext cx="2238375" cy="1905000"/>
                  </a:xfrm>
                  <a:custGeom>
                    <a:avLst/>
                    <a:gdLst/>
                    <a:ahLst/>
                    <a:cxnLst>
                      <a:cxn ang="0">
                        <a:pos x="878" y="0"/>
                      </a:cxn>
                      <a:cxn ang="0">
                        <a:pos x="878" y="28"/>
                      </a:cxn>
                      <a:cxn ang="0">
                        <a:pos x="922" y="28"/>
                      </a:cxn>
                      <a:cxn ang="0">
                        <a:pos x="810" y="206"/>
                      </a:cxn>
                      <a:cxn ang="0">
                        <a:pos x="696" y="28"/>
                      </a:cxn>
                      <a:cxn ang="0">
                        <a:pos x="736" y="28"/>
                      </a:cxn>
                      <a:cxn ang="0">
                        <a:pos x="736" y="0"/>
                      </a:cxn>
                      <a:cxn ang="0">
                        <a:pos x="210" y="0"/>
                      </a:cxn>
                      <a:cxn ang="0">
                        <a:pos x="210" y="528"/>
                      </a:cxn>
                      <a:cxn ang="0">
                        <a:pos x="178" y="528"/>
                      </a:cxn>
                      <a:cxn ang="0">
                        <a:pos x="178" y="488"/>
                      </a:cxn>
                      <a:cxn ang="0">
                        <a:pos x="0" y="600"/>
                      </a:cxn>
                      <a:cxn ang="0">
                        <a:pos x="178" y="714"/>
                      </a:cxn>
                      <a:cxn ang="0">
                        <a:pos x="178" y="670"/>
                      </a:cxn>
                      <a:cxn ang="0">
                        <a:pos x="210" y="670"/>
                      </a:cxn>
                      <a:cxn ang="0">
                        <a:pos x="210" y="1200"/>
                      </a:cxn>
                      <a:cxn ang="0">
                        <a:pos x="210" y="1200"/>
                      </a:cxn>
                      <a:cxn ang="0">
                        <a:pos x="272" y="1198"/>
                      </a:cxn>
                      <a:cxn ang="0">
                        <a:pos x="332" y="1194"/>
                      </a:cxn>
                      <a:cxn ang="0">
                        <a:pos x="392" y="1186"/>
                      </a:cxn>
                      <a:cxn ang="0">
                        <a:pos x="452" y="1176"/>
                      </a:cxn>
                      <a:cxn ang="0">
                        <a:pos x="510" y="1162"/>
                      </a:cxn>
                      <a:cxn ang="0">
                        <a:pos x="566" y="1146"/>
                      </a:cxn>
                      <a:cxn ang="0">
                        <a:pos x="622" y="1128"/>
                      </a:cxn>
                      <a:cxn ang="0">
                        <a:pos x="678" y="1106"/>
                      </a:cxn>
                      <a:cxn ang="0">
                        <a:pos x="730" y="1082"/>
                      </a:cxn>
                      <a:cxn ang="0">
                        <a:pos x="782" y="1056"/>
                      </a:cxn>
                      <a:cxn ang="0">
                        <a:pos x="832" y="1026"/>
                      </a:cxn>
                      <a:cxn ang="0">
                        <a:pos x="880" y="996"/>
                      </a:cxn>
                      <a:cxn ang="0">
                        <a:pos x="928" y="962"/>
                      </a:cxn>
                      <a:cxn ang="0">
                        <a:pos x="974" y="926"/>
                      </a:cxn>
                      <a:cxn ang="0">
                        <a:pos x="1016" y="888"/>
                      </a:cxn>
                      <a:cxn ang="0">
                        <a:pos x="1058" y="848"/>
                      </a:cxn>
                      <a:cxn ang="0">
                        <a:pos x="1098" y="806"/>
                      </a:cxn>
                      <a:cxn ang="0">
                        <a:pos x="1136" y="764"/>
                      </a:cxn>
                      <a:cxn ang="0">
                        <a:pos x="1172" y="718"/>
                      </a:cxn>
                      <a:cxn ang="0">
                        <a:pos x="1206" y="670"/>
                      </a:cxn>
                      <a:cxn ang="0">
                        <a:pos x="1236" y="622"/>
                      </a:cxn>
                      <a:cxn ang="0">
                        <a:pos x="1266" y="572"/>
                      </a:cxn>
                      <a:cxn ang="0">
                        <a:pos x="1292" y="520"/>
                      </a:cxn>
                      <a:cxn ang="0">
                        <a:pos x="1316" y="468"/>
                      </a:cxn>
                      <a:cxn ang="0">
                        <a:pos x="1338" y="412"/>
                      </a:cxn>
                      <a:cxn ang="0">
                        <a:pos x="1356" y="356"/>
                      </a:cxn>
                      <a:cxn ang="0">
                        <a:pos x="1372" y="300"/>
                      </a:cxn>
                      <a:cxn ang="0">
                        <a:pos x="1386" y="242"/>
                      </a:cxn>
                      <a:cxn ang="0">
                        <a:pos x="1396" y="182"/>
                      </a:cxn>
                      <a:cxn ang="0">
                        <a:pos x="1404" y="122"/>
                      </a:cxn>
                      <a:cxn ang="0">
                        <a:pos x="1408" y="62"/>
                      </a:cxn>
                      <a:cxn ang="0">
                        <a:pos x="1410" y="0"/>
                      </a:cxn>
                      <a:cxn ang="0">
                        <a:pos x="878" y="0"/>
                      </a:cxn>
                    </a:cxnLst>
                    <a:rect l="0" t="0" r="r" b="b"/>
                    <a:pathLst>
                      <a:path w="1410" h="1200">
                        <a:moveTo>
                          <a:pt x="878" y="0"/>
                        </a:moveTo>
                        <a:lnTo>
                          <a:pt x="878" y="28"/>
                        </a:lnTo>
                        <a:lnTo>
                          <a:pt x="922" y="28"/>
                        </a:lnTo>
                        <a:lnTo>
                          <a:pt x="810" y="206"/>
                        </a:lnTo>
                        <a:lnTo>
                          <a:pt x="696" y="28"/>
                        </a:lnTo>
                        <a:lnTo>
                          <a:pt x="736" y="28"/>
                        </a:lnTo>
                        <a:lnTo>
                          <a:pt x="736" y="0"/>
                        </a:lnTo>
                        <a:lnTo>
                          <a:pt x="210" y="0"/>
                        </a:lnTo>
                        <a:lnTo>
                          <a:pt x="210" y="528"/>
                        </a:lnTo>
                        <a:lnTo>
                          <a:pt x="178" y="528"/>
                        </a:lnTo>
                        <a:lnTo>
                          <a:pt x="178" y="488"/>
                        </a:lnTo>
                        <a:lnTo>
                          <a:pt x="0" y="600"/>
                        </a:lnTo>
                        <a:lnTo>
                          <a:pt x="178" y="714"/>
                        </a:lnTo>
                        <a:lnTo>
                          <a:pt x="178" y="670"/>
                        </a:lnTo>
                        <a:lnTo>
                          <a:pt x="210" y="670"/>
                        </a:lnTo>
                        <a:lnTo>
                          <a:pt x="210" y="1200"/>
                        </a:lnTo>
                        <a:lnTo>
                          <a:pt x="210" y="1200"/>
                        </a:lnTo>
                        <a:lnTo>
                          <a:pt x="272" y="1198"/>
                        </a:lnTo>
                        <a:lnTo>
                          <a:pt x="332" y="1194"/>
                        </a:lnTo>
                        <a:lnTo>
                          <a:pt x="392" y="1186"/>
                        </a:lnTo>
                        <a:lnTo>
                          <a:pt x="452" y="1176"/>
                        </a:lnTo>
                        <a:lnTo>
                          <a:pt x="510" y="1162"/>
                        </a:lnTo>
                        <a:lnTo>
                          <a:pt x="566" y="1146"/>
                        </a:lnTo>
                        <a:lnTo>
                          <a:pt x="622" y="1128"/>
                        </a:lnTo>
                        <a:lnTo>
                          <a:pt x="678" y="1106"/>
                        </a:lnTo>
                        <a:lnTo>
                          <a:pt x="730" y="1082"/>
                        </a:lnTo>
                        <a:lnTo>
                          <a:pt x="782" y="1056"/>
                        </a:lnTo>
                        <a:lnTo>
                          <a:pt x="832" y="1026"/>
                        </a:lnTo>
                        <a:lnTo>
                          <a:pt x="880" y="996"/>
                        </a:lnTo>
                        <a:lnTo>
                          <a:pt x="928" y="962"/>
                        </a:lnTo>
                        <a:lnTo>
                          <a:pt x="974" y="926"/>
                        </a:lnTo>
                        <a:lnTo>
                          <a:pt x="1016" y="888"/>
                        </a:lnTo>
                        <a:lnTo>
                          <a:pt x="1058" y="848"/>
                        </a:lnTo>
                        <a:lnTo>
                          <a:pt x="1098" y="806"/>
                        </a:lnTo>
                        <a:lnTo>
                          <a:pt x="1136" y="764"/>
                        </a:lnTo>
                        <a:lnTo>
                          <a:pt x="1172" y="718"/>
                        </a:lnTo>
                        <a:lnTo>
                          <a:pt x="1206" y="670"/>
                        </a:lnTo>
                        <a:lnTo>
                          <a:pt x="1236" y="622"/>
                        </a:lnTo>
                        <a:lnTo>
                          <a:pt x="1266" y="572"/>
                        </a:lnTo>
                        <a:lnTo>
                          <a:pt x="1292" y="520"/>
                        </a:lnTo>
                        <a:lnTo>
                          <a:pt x="1316" y="468"/>
                        </a:lnTo>
                        <a:lnTo>
                          <a:pt x="1338" y="412"/>
                        </a:lnTo>
                        <a:lnTo>
                          <a:pt x="1356" y="356"/>
                        </a:lnTo>
                        <a:lnTo>
                          <a:pt x="1372" y="300"/>
                        </a:lnTo>
                        <a:lnTo>
                          <a:pt x="1386" y="242"/>
                        </a:lnTo>
                        <a:lnTo>
                          <a:pt x="1396" y="182"/>
                        </a:lnTo>
                        <a:lnTo>
                          <a:pt x="1404" y="122"/>
                        </a:lnTo>
                        <a:lnTo>
                          <a:pt x="1408" y="62"/>
                        </a:lnTo>
                        <a:lnTo>
                          <a:pt x="1410" y="0"/>
                        </a:lnTo>
                        <a:lnTo>
                          <a:pt x="878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 w="8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latin typeface="Tw Cen MT Condensed Extra Bold" panose="020B0803020202020204" pitchFamily="34" charset="0"/>
                    </a:endParaRPr>
                  </a:p>
                </p:txBody>
              </p:sp>
              <p:sp>
                <p:nvSpPr>
                  <p:cNvPr id="15" name="Freeform 8"/>
                  <p:cNvSpPr>
                    <a:spLocks/>
                  </p:cNvSpPr>
                  <p:nvPr/>
                </p:nvSpPr>
                <p:spPr bwMode="auto">
                  <a:xfrm>
                    <a:off x="2133600" y="3565634"/>
                    <a:ext cx="1905000" cy="2235200"/>
                  </a:xfrm>
                  <a:custGeom>
                    <a:avLst/>
                    <a:gdLst/>
                    <a:ahLst/>
                    <a:cxnLst>
                      <a:cxn ang="0">
                        <a:pos x="1200" y="736"/>
                      </a:cxn>
                      <a:cxn ang="0">
                        <a:pos x="1200" y="208"/>
                      </a:cxn>
                      <a:cxn ang="0">
                        <a:pos x="670" y="208"/>
                      </a:cxn>
                      <a:cxn ang="0">
                        <a:pos x="670" y="178"/>
                      </a:cxn>
                      <a:cxn ang="0">
                        <a:pos x="714" y="178"/>
                      </a:cxn>
                      <a:cxn ang="0">
                        <a:pos x="602" y="0"/>
                      </a:cxn>
                      <a:cxn ang="0">
                        <a:pos x="488" y="178"/>
                      </a:cxn>
                      <a:cxn ang="0">
                        <a:pos x="528" y="178"/>
                      </a:cxn>
                      <a:cxn ang="0">
                        <a:pos x="528" y="208"/>
                      </a:cxn>
                      <a:cxn ang="0">
                        <a:pos x="0" y="208"/>
                      </a:cxn>
                      <a:cxn ang="0">
                        <a:pos x="0" y="208"/>
                      </a:cxn>
                      <a:cxn ang="0">
                        <a:pos x="2" y="270"/>
                      </a:cxn>
                      <a:cxn ang="0">
                        <a:pos x="6" y="330"/>
                      </a:cxn>
                      <a:cxn ang="0">
                        <a:pos x="14" y="390"/>
                      </a:cxn>
                      <a:cxn ang="0">
                        <a:pos x="24" y="450"/>
                      </a:cxn>
                      <a:cxn ang="0">
                        <a:pos x="38" y="508"/>
                      </a:cxn>
                      <a:cxn ang="0">
                        <a:pos x="54" y="564"/>
                      </a:cxn>
                      <a:cxn ang="0">
                        <a:pos x="72" y="620"/>
                      </a:cxn>
                      <a:cxn ang="0">
                        <a:pos x="94" y="676"/>
                      </a:cxn>
                      <a:cxn ang="0">
                        <a:pos x="118" y="728"/>
                      </a:cxn>
                      <a:cxn ang="0">
                        <a:pos x="144" y="780"/>
                      </a:cxn>
                      <a:cxn ang="0">
                        <a:pos x="174" y="830"/>
                      </a:cxn>
                      <a:cxn ang="0">
                        <a:pos x="204" y="878"/>
                      </a:cxn>
                      <a:cxn ang="0">
                        <a:pos x="238" y="926"/>
                      </a:cxn>
                      <a:cxn ang="0">
                        <a:pos x="274" y="972"/>
                      </a:cxn>
                      <a:cxn ang="0">
                        <a:pos x="312" y="1014"/>
                      </a:cxn>
                      <a:cxn ang="0">
                        <a:pos x="352" y="1056"/>
                      </a:cxn>
                      <a:cxn ang="0">
                        <a:pos x="394" y="1096"/>
                      </a:cxn>
                      <a:cxn ang="0">
                        <a:pos x="436" y="1134"/>
                      </a:cxn>
                      <a:cxn ang="0">
                        <a:pos x="482" y="1170"/>
                      </a:cxn>
                      <a:cxn ang="0">
                        <a:pos x="530" y="1204"/>
                      </a:cxn>
                      <a:cxn ang="0">
                        <a:pos x="578" y="1234"/>
                      </a:cxn>
                      <a:cxn ang="0">
                        <a:pos x="628" y="1264"/>
                      </a:cxn>
                      <a:cxn ang="0">
                        <a:pos x="680" y="1290"/>
                      </a:cxn>
                      <a:cxn ang="0">
                        <a:pos x="732" y="1314"/>
                      </a:cxn>
                      <a:cxn ang="0">
                        <a:pos x="788" y="1336"/>
                      </a:cxn>
                      <a:cxn ang="0">
                        <a:pos x="844" y="1354"/>
                      </a:cxn>
                      <a:cxn ang="0">
                        <a:pos x="900" y="1370"/>
                      </a:cxn>
                      <a:cxn ang="0">
                        <a:pos x="958" y="1384"/>
                      </a:cxn>
                      <a:cxn ang="0">
                        <a:pos x="1018" y="1394"/>
                      </a:cxn>
                      <a:cxn ang="0">
                        <a:pos x="1078" y="1402"/>
                      </a:cxn>
                      <a:cxn ang="0">
                        <a:pos x="1138" y="1406"/>
                      </a:cxn>
                      <a:cxn ang="0">
                        <a:pos x="1200" y="1408"/>
                      </a:cxn>
                      <a:cxn ang="0">
                        <a:pos x="1200" y="878"/>
                      </a:cxn>
                      <a:cxn ang="0">
                        <a:pos x="1168" y="878"/>
                      </a:cxn>
                      <a:cxn ang="0">
                        <a:pos x="1168" y="922"/>
                      </a:cxn>
                      <a:cxn ang="0">
                        <a:pos x="990" y="808"/>
                      </a:cxn>
                      <a:cxn ang="0">
                        <a:pos x="1168" y="696"/>
                      </a:cxn>
                      <a:cxn ang="0">
                        <a:pos x="1168" y="736"/>
                      </a:cxn>
                      <a:cxn ang="0">
                        <a:pos x="1200" y="736"/>
                      </a:cxn>
                    </a:cxnLst>
                    <a:rect l="0" t="0" r="r" b="b"/>
                    <a:pathLst>
                      <a:path w="1200" h="1408">
                        <a:moveTo>
                          <a:pt x="1200" y="736"/>
                        </a:moveTo>
                        <a:lnTo>
                          <a:pt x="1200" y="208"/>
                        </a:lnTo>
                        <a:lnTo>
                          <a:pt x="670" y="208"/>
                        </a:lnTo>
                        <a:lnTo>
                          <a:pt x="670" y="178"/>
                        </a:lnTo>
                        <a:lnTo>
                          <a:pt x="714" y="178"/>
                        </a:lnTo>
                        <a:lnTo>
                          <a:pt x="602" y="0"/>
                        </a:lnTo>
                        <a:lnTo>
                          <a:pt x="488" y="178"/>
                        </a:lnTo>
                        <a:lnTo>
                          <a:pt x="528" y="178"/>
                        </a:lnTo>
                        <a:lnTo>
                          <a:pt x="528" y="208"/>
                        </a:lnTo>
                        <a:lnTo>
                          <a:pt x="0" y="208"/>
                        </a:lnTo>
                        <a:lnTo>
                          <a:pt x="0" y="208"/>
                        </a:lnTo>
                        <a:lnTo>
                          <a:pt x="2" y="270"/>
                        </a:lnTo>
                        <a:lnTo>
                          <a:pt x="6" y="330"/>
                        </a:lnTo>
                        <a:lnTo>
                          <a:pt x="14" y="390"/>
                        </a:lnTo>
                        <a:lnTo>
                          <a:pt x="24" y="450"/>
                        </a:lnTo>
                        <a:lnTo>
                          <a:pt x="38" y="508"/>
                        </a:lnTo>
                        <a:lnTo>
                          <a:pt x="54" y="564"/>
                        </a:lnTo>
                        <a:lnTo>
                          <a:pt x="72" y="620"/>
                        </a:lnTo>
                        <a:lnTo>
                          <a:pt x="94" y="676"/>
                        </a:lnTo>
                        <a:lnTo>
                          <a:pt x="118" y="728"/>
                        </a:lnTo>
                        <a:lnTo>
                          <a:pt x="144" y="780"/>
                        </a:lnTo>
                        <a:lnTo>
                          <a:pt x="174" y="830"/>
                        </a:lnTo>
                        <a:lnTo>
                          <a:pt x="204" y="878"/>
                        </a:lnTo>
                        <a:lnTo>
                          <a:pt x="238" y="926"/>
                        </a:lnTo>
                        <a:lnTo>
                          <a:pt x="274" y="972"/>
                        </a:lnTo>
                        <a:lnTo>
                          <a:pt x="312" y="1014"/>
                        </a:lnTo>
                        <a:lnTo>
                          <a:pt x="352" y="1056"/>
                        </a:lnTo>
                        <a:lnTo>
                          <a:pt x="394" y="1096"/>
                        </a:lnTo>
                        <a:lnTo>
                          <a:pt x="436" y="1134"/>
                        </a:lnTo>
                        <a:lnTo>
                          <a:pt x="482" y="1170"/>
                        </a:lnTo>
                        <a:lnTo>
                          <a:pt x="530" y="1204"/>
                        </a:lnTo>
                        <a:lnTo>
                          <a:pt x="578" y="1234"/>
                        </a:lnTo>
                        <a:lnTo>
                          <a:pt x="628" y="1264"/>
                        </a:lnTo>
                        <a:lnTo>
                          <a:pt x="680" y="1290"/>
                        </a:lnTo>
                        <a:lnTo>
                          <a:pt x="732" y="1314"/>
                        </a:lnTo>
                        <a:lnTo>
                          <a:pt x="788" y="1336"/>
                        </a:lnTo>
                        <a:lnTo>
                          <a:pt x="844" y="1354"/>
                        </a:lnTo>
                        <a:lnTo>
                          <a:pt x="900" y="1370"/>
                        </a:lnTo>
                        <a:lnTo>
                          <a:pt x="958" y="1384"/>
                        </a:lnTo>
                        <a:lnTo>
                          <a:pt x="1018" y="1394"/>
                        </a:lnTo>
                        <a:lnTo>
                          <a:pt x="1078" y="1402"/>
                        </a:lnTo>
                        <a:lnTo>
                          <a:pt x="1138" y="1406"/>
                        </a:lnTo>
                        <a:lnTo>
                          <a:pt x="1200" y="1408"/>
                        </a:lnTo>
                        <a:lnTo>
                          <a:pt x="1200" y="878"/>
                        </a:lnTo>
                        <a:lnTo>
                          <a:pt x="1168" y="878"/>
                        </a:lnTo>
                        <a:lnTo>
                          <a:pt x="1168" y="922"/>
                        </a:lnTo>
                        <a:lnTo>
                          <a:pt x="990" y="808"/>
                        </a:lnTo>
                        <a:lnTo>
                          <a:pt x="1168" y="696"/>
                        </a:lnTo>
                        <a:lnTo>
                          <a:pt x="1168" y="736"/>
                        </a:lnTo>
                        <a:lnTo>
                          <a:pt x="1200" y="736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 w="8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latin typeface="Tw Cen MT Condensed Extra Bold" panose="020B0803020202020204" pitchFamily="34" charset="0"/>
                    </a:endParaRPr>
                  </a:p>
                </p:txBody>
              </p:sp>
            </p:grpSp>
            <p:sp>
              <p:nvSpPr>
                <p:cNvPr id="16" name="TextBox 15"/>
                <p:cNvSpPr txBox="1"/>
                <p:nvPr/>
              </p:nvSpPr>
              <p:spPr>
                <a:xfrm>
                  <a:off x="1400175" y="2174739"/>
                  <a:ext cx="585417" cy="12984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800" b="1" dirty="0">
                      <a:solidFill>
                        <a:schemeClr val="bg1"/>
                      </a:solidFill>
                      <a:latin typeface="Tw Cen MT Condensed Extra Bold" panose="020B0803020202020204" pitchFamily="34" charset="0"/>
                    </a:rPr>
                    <a:t>S</a:t>
                  </a: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2828925" y="2272155"/>
                  <a:ext cx="1017406" cy="12984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800" b="1" dirty="0">
                      <a:solidFill>
                        <a:schemeClr val="bg1"/>
                      </a:solidFill>
                      <a:latin typeface="Tw Cen MT Condensed Extra Bold" panose="020B0803020202020204" pitchFamily="34" charset="0"/>
                    </a:rPr>
                    <a:t>W</a:t>
                  </a: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2971800" y="3798311"/>
                  <a:ext cx="827050" cy="12984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800" b="1" dirty="0">
                      <a:solidFill>
                        <a:schemeClr val="bg1"/>
                      </a:solidFill>
                      <a:latin typeface="Tw Cen MT Condensed Extra Bold" panose="020B0803020202020204" pitchFamily="34" charset="0"/>
                    </a:rPr>
                    <a:t>O</a:t>
                  </a: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1400175" y="3776662"/>
                  <a:ext cx="669253" cy="12984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800" b="1" dirty="0">
                      <a:solidFill>
                        <a:schemeClr val="bg1"/>
                      </a:solidFill>
                      <a:latin typeface="Tw Cen MT Condensed Extra Bold" panose="020B0803020202020204" pitchFamily="34" charset="0"/>
                    </a:rPr>
                    <a:t>T</a:t>
                  </a:r>
                </a:p>
              </p:txBody>
            </p:sp>
          </p:grpSp>
        </p:grpSp>
        <p:sp>
          <p:nvSpPr>
            <p:cNvPr id="20" name="Ellipse 100"/>
            <p:cNvSpPr>
              <a:spLocks noChangeArrowheads="1"/>
            </p:cNvSpPr>
            <p:nvPr/>
          </p:nvSpPr>
          <p:spPr bwMode="auto">
            <a:xfrm>
              <a:off x="1198420" y="1752600"/>
              <a:ext cx="1466968" cy="106680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76999"/>
                  </a:srgbClr>
                </a:gs>
                <a:gs pos="100000">
                  <a:srgbClr val="8EB4E3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Tw Cen MT Condensed Extra Bold" panose="020B0803020202020204" pitchFamily="34" charset="0"/>
                <a:ea typeface="ＭＳ Ｐゴシック" pitchFamily="34" charset="-128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>
          <a:xfrm>
            <a:off x="2667000" y="2079724"/>
            <a:ext cx="7010400" cy="3886200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 w="762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Weakness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523373" y="2989507"/>
            <a:ext cx="4648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itchFamily="34" charset="0"/>
              </a:rPr>
              <a:t>You can replace this placeholder text with your own text and more. You can replace this placeholder text with your own text and more.</a:t>
            </a:r>
          </a:p>
          <a:p>
            <a:r>
              <a:rPr lang="en-US" sz="2400" dirty="0">
                <a:solidFill>
                  <a:schemeClr val="bg1"/>
                </a:solidFill>
                <a:latin typeface="Calibri" pitchFamily="34" charset="0"/>
              </a:rPr>
              <a:t>You can replace this placeholder text with your own text and more</a:t>
            </a:r>
          </a:p>
        </p:txBody>
      </p:sp>
      <p:grpSp>
        <p:nvGrpSpPr>
          <p:cNvPr id="3" name="Group 21"/>
          <p:cNvGrpSpPr/>
          <p:nvPr/>
        </p:nvGrpSpPr>
        <p:grpSpPr>
          <a:xfrm>
            <a:off x="2100746" y="987946"/>
            <a:ext cx="2667000" cy="2667000"/>
            <a:chOff x="576746" y="1575222"/>
            <a:chExt cx="2667000" cy="2667000"/>
          </a:xfrm>
        </p:grpSpPr>
        <p:grpSp>
          <p:nvGrpSpPr>
            <p:cNvPr id="4" name="Group 32"/>
            <p:cNvGrpSpPr/>
            <p:nvPr/>
          </p:nvGrpSpPr>
          <p:grpSpPr>
            <a:xfrm>
              <a:off x="576746" y="1575222"/>
              <a:ext cx="2667000" cy="2667000"/>
              <a:chOff x="576746" y="1575222"/>
              <a:chExt cx="2667000" cy="2667000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576746" y="1575222"/>
                <a:ext cx="2667000" cy="2667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w Cen MT Condensed Extra Bold" panose="020B0803020202020204" pitchFamily="34" charset="0"/>
                </a:endParaRPr>
              </a:p>
            </p:txBody>
          </p:sp>
          <p:grpSp>
            <p:nvGrpSpPr>
              <p:cNvPr id="5" name="Group 19"/>
              <p:cNvGrpSpPr/>
              <p:nvPr/>
            </p:nvGrpSpPr>
            <p:grpSpPr>
              <a:xfrm>
                <a:off x="691046" y="1686439"/>
                <a:ext cx="2438400" cy="2444566"/>
                <a:chOff x="685800" y="1752600"/>
                <a:chExt cx="3810000" cy="3819634"/>
              </a:xfrm>
            </p:grpSpPr>
            <p:grpSp>
              <p:nvGrpSpPr>
                <p:cNvPr id="6" name="Group 10"/>
                <p:cNvGrpSpPr/>
                <p:nvPr/>
              </p:nvGrpSpPr>
              <p:grpSpPr>
                <a:xfrm>
                  <a:off x="685800" y="1752600"/>
                  <a:ext cx="3810000" cy="3819634"/>
                  <a:chOff x="2133600" y="1981200"/>
                  <a:chExt cx="3810000" cy="3819634"/>
                </a:xfrm>
                <a:solidFill>
                  <a:schemeClr val="accent3">
                    <a:lumMod val="75000"/>
                  </a:schemeClr>
                </a:solidFill>
                <a:effectLst/>
              </p:grpSpPr>
              <p:sp>
                <p:nvSpPr>
                  <p:cNvPr id="12" name="Freeform 5"/>
                  <p:cNvSpPr>
                    <a:spLocks/>
                  </p:cNvSpPr>
                  <p:nvPr/>
                </p:nvSpPr>
                <p:spPr bwMode="auto">
                  <a:xfrm>
                    <a:off x="2133600" y="1981200"/>
                    <a:ext cx="2247900" cy="1905000"/>
                  </a:xfrm>
                  <a:custGeom>
                    <a:avLst/>
                    <a:gdLst/>
                    <a:ahLst/>
                    <a:cxnLst>
                      <a:cxn ang="0">
                        <a:pos x="1328" y="536"/>
                      </a:cxn>
                      <a:cxn ang="0">
                        <a:pos x="1240" y="478"/>
                      </a:cxn>
                      <a:cxn ang="0">
                        <a:pos x="1240" y="518"/>
                      </a:cxn>
                      <a:cxn ang="0">
                        <a:pos x="1200" y="518"/>
                      </a:cxn>
                      <a:cxn ang="0">
                        <a:pos x="1200" y="0"/>
                      </a:cxn>
                      <a:cxn ang="0">
                        <a:pos x="1200" y="0"/>
                      </a:cxn>
                      <a:cxn ang="0">
                        <a:pos x="1138" y="2"/>
                      </a:cxn>
                      <a:cxn ang="0">
                        <a:pos x="1078" y="6"/>
                      </a:cxn>
                      <a:cxn ang="0">
                        <a:pos x="1018" y="14"/>
                      </a:cxn>
                      <a:cxn ang="0">
                        <a:pos x="958" y="24"/>
                      </a:cxn>
                      <a:cxn ang="0">
                        <a:pos x="900" y="38"/>
                      </a:cxn>
                      <a:cxn ang="0">
                        <a:pos x="844" y="54"/>
                      </a:cxn>
                      <a:cxn ang="0">
                        <a:pos x="788" y="72"/>
                      </a:cxn>
                      <a:cxn ang="0">
                        <a:pos x="732" y="94"/>
                      </a:cxn>
                      <a:cxn ang="0">
                        <a:pos x="680" y="118"/>
                      </a:cxn>
                      <a:cxn ang="0">
                        <a:pos x="628" y="144"/>
                      </a:cxn>
                      <a:cxn ang="0">
                        <a:pos x="578" y="174"/>
                      </a:cxn>
                      <a:cxn ang="0">
                        <a:pos x="530" y="204"/>
                      </a:cxn>
                      <a:cxn ang="0">
                        <a:pos x="482" y="238"/>
                      </a:cxn>
                      <a:cxn ang="0">
                        <a:pos x="436" y="274"/>
                      </a:cxn>
                      <a:cxn ang="0">
                        <a:pos x="394" y="312"/>
                      </a:cxn>
                      <a:cxn ang="0">
                        <a:pos x="352" y="352"/>
                      </a:cxn>
                      <a:cxn ang="0">
                        <a:pos x="312" y="394"/>
                      </a:cxn>
                      <a:cxn ang="0">
                        <a:pos x="274" y="436"/>
                      </a:cxn>
                      <a:cxn ang="0">
                        <a:pos x="238" y="482"/>
                      </a:cxn>
                      <a:cxn ang="0">
                        <a:pos x="204" y="530"/>
                      </a:cxn>
                      <a:cxn ang="0">
                        <a:pos x="174" y="578"/>
                      </a:cxn>
                      <a:cxn ang="0">
                        <a:pos x="144" y="628"/>
                      </a:cxn>
                      <a:cxn ang="0">
                        <a:pos x="118" y="680"/>
                      </a:cxn>
                      <a:cxn ang="0">
                        <a:pos x="94" y="732"/>
                      </a:cxn>
                      <a:cxn ang="0">
                        <a:pos x="72" y="788"/>
                      </a:cxn>
                      <a:cxn ang="0">
                        <a:pos x="54" y="844"/>
                      </a:cxn>
                      <a:cxn ang="0">
                        <a:pos x="38" y="900"/>
                      </a:cxn>
                      <a:cxn ang="0">
                        <a:pos x="24" y="958"/>
                      </a:cxn>
                      <a:cxn ang="0">
                        <a:pos x="14" y="1018"/>
                      </a:cxn>
                      <a:cxn ang="0">
                        <a:pos x="6" y="1078"/>
                      </a:cxn>
                      <a:cxn ang="0">
                        <a:pos x="2" y="1138"/>
                      </a:cxn>
                      <a:cxn ang="0">
                        <a:pos x="0" y="1200"/>
                      </a:cxn>
                      <a:cxn ang="0">
                        <a:pos x="528" y="1200"/>
                      </a:cxn>
                      <a:cxn ang="0">
                        <a:pos x="528" y="1170"/>
                      </a:cxn>
                      <a:cxn ang="0">
                        <a:pos x="488" y="1170"/>
                      </a:cxn>
                      <a:cxn ang="0">
                        <a:pos x="602" y="992"/>
                      </a:cxn>
                      <a:cxn ang="0">
                        <a:pos x="714" y="1170"/>
                      </a:cxn>
                      <a:cxn ang="0">
                        <a:pos x="670" y="1170"/>
                      </a:cxn>
                      <a:cxn ang="0">
                        <a:pos x="670" y="1200"/>
                      </a:cxn>
                      <a:cxn ang="0">
                        <a:pos x="1200" y="1200"/>
                      </a:cxn>
                      <a:cxn ang="0">
                        <a:pos x="1200" y="660"/>
                      </a:cxn>
                      <a:cxn ang="0">
                        <a:pos x="1240" y="660"/>
                      </a:cxn>
                      <a:cxn ang="0">
                        <a:pos x="1240" y="704"/>
                      </a:cxn>
                      <a:cxn ang="0">
                        <a:pos x="1416" y="592"/>
                      </a:cxn>
                      <a:cxn ang="0">
                        <a:pos x="1328" y="536"/>
                      </a:cxn>
                    </a:cxnLst>
                    <a:rect l="0" t="0" r="r" b="b"/>
                    <a:pathLst>
                      <a:path w="1416" h="1200">
                        <a:moveTo>
                          <a:pt x="1328" y="536"/>
                        </a:moveTo>
                        <a:lnTo>
                          <a:pt x="1240" y="478"/>
                        </a:lnTo>
                        <a:lnTo>
                          <a:pt x="1240" y="518"/>
                        </a:lnTo>
                        <a:lnTo>
                          <a:pt x="1200" y="518"/>
                        </a:lnTo>
                        <a:lnTo>
                          <a:pt x="1200" y="0"/>
                        </a:lnTo>
                        <a:lnTo>
                          <a:pt x="1200" y="0"/>
                        </a:lnTo>
                        <a:lnTo>
                          <a:pt x="1138" y="2"/>
                        </a:lnTo>
                        <a:lnTo>
                          <a:pt x="1078" y="6"/>
                        </a:lnTo>
                        <a:lnTo>
                          <a:pt x="1018" y="14"/>
                        </a:lnTo>
                        <a:lnTo>
                          <a:pt x="958" y="24"/>
                        </a:lnTo>
                        <a:lnTo>
                          <a:pt x="900" y="38"/>
                        </a:lnTo>
                        <a:lnTo>
                          <a:pt x="844" y="54"/>
                        </a:lnTo>
                        <a:lnTo>
                          <a:pt x="788" y="72"/>
                        </a:lnTo>
                        <a:lnTo>
                          <a:pt x="732" y="94"/>
                        </a:lnTo>
                        <a:lnTo>
                          <a:pt x="680" y="118"/>
                        </a:lnTo>
                        <a:lnTo>
                          <a:pt x="628" y="144"/>
                        </a:lnTo>
                        <a:lnTo>
                          <a:pt x="578" y="174"/>
                        </a:lnTo>
                        <a:lnTo>
                          <a:pt x="530" y="204"/>
                        </a:lnTo>
                        <a:lnTo>
                          <a:pt x="482" y="238"/>
                        </a:lnTo>
                        <a:lnTo>
                          <a:pt x="436" y="274"/>
                        </a:lnTo>
                        <a:lnTo>
                          <a:pt x="394" y="312"/>
                        </a:lnTo>
                        <a:lnTo>
                          <a:pt x="352" y="352"/>
                        </a:lnTo>
                        <a:lnTo>
                          <a:pt x="312" y="394"/>
                        </a:lnTo>
                        <a:lnTo>
                          <a:pt x="274" y="436"/>
                        </a:lnTo>
                        <a:lnTo>
                          <a:pt x="238" y="482"/>
                        </a:lnTo>
                        <a:lnTo>
                          <a:pt x="204" y="530"/>
                        </a:lnTo>
                        <a:lnTo>
                          <a:pt x="174" y="578"/>
                        </a:lnTo>
                        <a:lnTo>
                          <a:pt x="144" y="628"/>
                        </a:lnTo>
                        <a:lnTo>
                          <a:pt x="118" y="680"/>
                        </a:lnTo>
                        <a:lnTo>
                          <a:pt x="94" y="732"/>
                        </a:lnTo>
                        <a:lnTo>
                          <a:pt x="72" y="788"/>
                        </a:lnTo>
                        <a:lnTo>
                          <a:pt x="54" y="844"/>
                        </a:lnTo>
                        <a:lnTo>
                          <a:pt x="38" y="900"/>
                        </a:lnTo>
                        <a:lnTo>
                          <a:pt x="24" y="958"/>
                        </a:lnTo>
                        <a:lnTo>
                          <a:pt x="14" y="1018"/>
                        </a:lnTo>
                        <a:lnTo>
                          <a:pt x="6" y="1078"/>
                        </a:lnTo>
                        <a:lnTo>
                          <a:pt x="2" y="1138"/>
                        </a:lnTo>
                        <a:lnTo>
                          <a:pt x="0" y="1200"/>
                        </a:lnTo>
                        <a:lnTo>
                          <a:pt x="528" y="1200"/>
                        </a:lnTo>
                        <a:lnTo>
                          <a:pt x="528" y="1170"/>
                        </a:lnTo>
                        <a:lnTo>
                          <a:pt x="488" y="1170"/>
                        </a:lnTo>
                        <a:lnTo>
                          <a:pt x="602" y="992"/>
                        </a:lnTo>
                        <a:lnTo>
                          <a:pt x="714" y="1170"/>
                        </a:lnTo>
                        <a:lnTo>
                          <a:pt x="670" y="1170"/>
                        </a:lnTo>
                        <a:lnTo>
                          <a:pt x="670" y="1200"/>
                        </a:lnTo>
                        <a:lnTo>
                          <a:pt x="1200" y="1200"/>
                        </a:lnTo>
                        <a:lnTo>
                          <a:pt x="1200" y="660"/>
                        </a:lnTo>
                        <a:lnTo>
                          <a:pt x="1240" y="660"/>
                        </a:lnTo>
                        <a:lnTo>
                          <a:pt x="1240" y="704"/>
                        </a:lnTo>
                        <a:lnTo>
                          <a:pt x="1416" y="592"/>
                        </a:lnTo>
                        <a:lnTo>
                          <a:pt x="1328" y="536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 w="8">
                    <a:solidFill>
                      <a:schemeClr val="accent3">
                        <a:lumMod val="50000"/>
                      </a:schemeClr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latin typeface="Tw Cen MT Condensed Extra Bold" panose="020B0803020202020204" pitchFamily="34" charset="0"/>
                    </a:endParaRPr>
                  </a:p>
                </p:txBody>
              </p:sp>
              <p:sp>
                <p:nvSpPr>
                  <p:cNvPr id="13" name="Freeform 6"/>
                  <p:cNvSpPr>
                    <a:spLocks/>
                  </p:cNvSpPr>
                  <p:nvPr/>
                </p:nvSpPr>
                <p:spPr bwMode="auto">
                  <a:xfrm>
                    <a:off x="4038600" y="1981200"/>
                    <a:ext cx="1905000" cy="2232025"/>
                  </a:xfrm>
                  <a:custGeom>
                    <a:avLst/>
                    <a:gdLst/>
                    <a:ahLst/>
                    <a:cxnLst>
                      <a:cxn ang="0">
                        <a:pos x="668" y="1200"/>
                      </a:cxn>
                      <a:cxn ang="0">
                        <a:pos x="1200" y="1200"/>
                      </a:cxn>
                      <a:cxn ang="0">
                        <a:pos x="1200" y="1200"/>
                      </a:cxn>
                      <a:cxn ang="0">
                        <a:pos x="1198" y="1138"/>
                      </a:cxn>
                      <a:cxn ang="0">
                        <a:pos x="1194" y="1078"/>
                      </a:cxn>
                      <a:cxn ang="0">
                        <a:pos x="1186" y="1018"/>
                      </a:cxn>
                      <a:cxn ang="0">
                        <a:pos x="1176" y="958"/>
                      </a:cxn>
                      <a:cxn ang="0">
                        <a:pos x="1162" y="900"/>
                      </a:cxn>
                      <a:cxn ang="0">
                        <a:pos x="1146" y="844"/>
                      </a:cxn>
                      <a:cxn ang="0">
                        <a:pos x="1128" y="788"/>
                      </a:cxn>
                      <a:cxn ang="0">
                        <a:pos x="1106" y="732"/>
                      </a:cxn>
                      <a:cxn ang="0">
                        <a:pos x="1082" y="680"/>
                      </a:cxn>
                      <a:cxn ang="0">
                        <a:pos x="1056" y="628"/>
                      </a:cxn>
                      <a:cxn ang="0">
                        <a:pos x="1026" y="578"/>
                      </a:cxn>
                      <a:cxn ang="0">
                        <a:pos x="996" y="530"/>
                      </a:cxn>
                      <a:cxn ang="0">
                        <a:pos x="962" y="482"/>
                      </a:cxn>
                      <a:cxn ang="0">
                        <a:pos x="926" y="436"/>
                      </a:cxn>
                      <a:cxn ang="0">
                        <a:pos x="888" y="394"/>
                      </a:cxn>
                      <a:cxn ang="0">
                        <a:pos x="848" y="352"/>
                      </a:cxn>
                      <a:cxn ang="0">
                        <a:pos x="806" y="312"/>
                      </a:cxn>
                      <a:cxn ang="0">
                        <a:pos x="764" y="274"/>
                      </a:cxn>
                      <a:cxn ang="0">
                        <a:pos x="718" y="238"/>
                      </a:cxn>
                      <a:cxn ang="0">
                        <a:pos x="670" y="204"/>
                      </a:cxn>
                      <a:cxn ang="0">
                        <a:pos x="622" y="174"/>
                      </a:cxn>
                      <a:cxn ang="0">
                        <a:pos x="572" y="144"/>
                      </a:cxn>
                      <a:cxn ang="0">
                        <a:pos x="520" y="118"/>
                      </a:cxn>
                      <a:cxn ang="0">
                        <a:pos x="468" y="94"/>
                      </a:cxn>
                      <a:cxn ang="0">
                        <a:pos x="412" y="72"/>
                      </a:cxn>
                      <a:cxn ang="0">
                        <a:pos x="356" y="54"/>
                      </a:cxn>
                      <a:cxn ang="0">
                        <a:pos x="300" y="38"/>
                      </a:cxn>
                      <a:cxn ang="0">
                        <a:pos x="242" y="24"/>
                      </a:cxn>
                      <a:cxn ang="0">
                        <a:pos x="182" y="14"/>
                      </a:cxn>
                      <a:cxn ang="0">
                        <a:pos x="122" y="6"/>
                      </a:cxn>
                      <a:cxn ang="0">
                        <a:pos x="62" y="2"/>
                      </a:cxn>
                      <a:cxn ang="0">
                        <a:pos x="0" y="0"/>
                      </a:cxn>
                      <a:cxn ang="0">
                        <a:pos x="0" y="518"/>
                      </a:cxn>
                      <a:cxn ang="0">
                        <a:pos x="40" y="518"/>
                      </a:cxn>
                      <a:cxn ang="0">
                        <a:pos x="40" y="478"/>
                      </a:cxn>
                      <a:cxn ang="0">
                        <a:pos x="128" y="536"/>
                      </a:cxn>
                      <a:cxn ang="0">
                        <a:pos x="216" y="592"/>
                      </a:cxn>
                      <a:cxn ang="0">
                        <a:pos x="40" y="704"/>
                      </a:cxn>
                      <a:cxn ang="0">
                        <a:pos x="40" y="660"/>
                      </a:cxn>
                      <a:cxn ang="0">
                        <a:pos x="0" y="660"/>
                      </a:cxn>
                      <a:cxn ang="0">
                        <a:pos x="0" y="1200"/>
                      </a:cxn>
                      <a:cxn ang="0">
                        <a:pos x="526" y="1200"/>
                      </a:cxn>
                      <a:cxn ang="0">
                        <a:pos x="526" y="1228"/>
                      </a:cxn>
                      <a:cxn ang="0">
                        <a:pos x="486" y="1228"/>
                      </a:cxn>
                      <a:cxn ang="0">
                        <a:pos x="600" y="1406"/>
                      </a:cxn>
                      <a:cxn ang="0">
                        <a:pos x="712" y="1228"/>
                      </a:cxn>
                      <a:cxn ang="0">
                        <a:pos x="668" y="1228"/>
                      </a:cxn>
                      <a:cxn ang="0">
                        <a:pos x="668" y="1200"/>
                      </a:cxn>
                    </a:cxnLst>
                    <a:rect l="0" t="0" r="r" b="b"/>
                    <a:pathLst>
                      <a:path w="1200" h="1406">
                        <a:moveTo>
                          <a:pt x="668" y="1200"/>
                        </a:moveTo>
                        <a:lnTo>
                          <a:pt x="1200" y="1200"/>
                        </a:lnTo>
                        <a:lnTo>
                          <a:pt x="1200" y="1200"/>
                        </a:lnTo>
                        <a:lnTo>
                          <a:pt x="1198" y="1138"/>
                        </a:lnTo>
                        <a:lnTo>
                          <a:pt x="1194" y="1078"/>
                        </a:lnTo>
                        <a:lnTo>
                          <a:pt x="1186" y="1018"/>
                        </a:lnTo>
                        <a:lnTo>
                          <a:pt x="1176" y="958"/>
                        </a:lnTo>
                        <a:lnTo>
                          <a:pt x="1162" y="900"/>
                        </a:lnTo>
                        <a:lnTo>
                          <a:pt x="1146" y="844"/>
                        </a:lnTo>
                        <a:lnTo>
                          <a:pt x="1128" y="788"/>
                        </a:lnTo>
                        <a:lnTo>
                          <a:pt x="1106" y="732"/>
                        </a:lnTo>
                        <a:lnTo>
                          <a:pt x="1082" y="680"/>
                        </a:lnTo>
                        <a:lnTo>
                          <a:pt x="1056" y="628"/>
                        </a:lnTo>
                        <a:lnTo>
                          <a:pt x="1026" y="578"/>
                        </a:lnTo>
                        <a:lnTo>
                          <a:pt x="996" y="530"/>
                        </a:lnTo>
                        <a:lnTo>
                          <a:pt x="962" y="482"/>
                        </a:lnTo>
                        <a:lnTo>
                          <a:pt x="926" y="436"/>
                        </a:lnTo>
                        <a:lnTo>
                          <a:pt x="888" y="394"/>
                        </a:lnTo>
                        <a:lnTo>
                          <a:pt x="848" y="352"/>
                        </a:lnTo>
                        <a:lnTo>
                          <a:pt x="806" y="312"/>
                        </a:lnTo>
                        <a:lnTo>
                          <a:pt x="764" y="274"/>
                        </a:lnTo>
                        <a:lnTo>
                          <a:pt x="718" y="238"/>
                        </a:lnTo>
                        <a:lnTo>
                          <a:pt x="670" y="204"/>
                        </a:lnTo>
                        <a:lnTo>
                          <a:pt x="622" y="174"/>
                        </a:lnTo>
                        <a:lnTo>
                          <a:pt x="572" y="144"/>
                        </a:lnTo>
                        <a:lnTo>
                          <a:pt x="520" y="118"/>
                        </a:lnTo>
                        <a:lnTo>
                          <a:pt x="468" y="94"/>
                        </a:lnTo>
                        <a:lnTo>
                          <a:pt x="412" y="72"/>
                        </a:lnTo>
                        <a:lnTo>
                          <a:pt x="356" y="54"/>
                        </a:lnTo>
                        <a:lnTo>
                          <a:pt x="300" y="38"/>
                        </a:lnTo>
                        <a:lnTo>
                          <a:pt x="242" y="24"/>
                        </a:lnTo>
                        <a:lnTo>
                          <a:pt x="182" y="14"/>
                        </a:lnTo>
                        <a:lnTo>
                          <a:pt x="122" y="6"/>
                        </a:lnTo>
                        <a:lnTo>
                          <a:pt x="62" y="2"/>
                        </a:lnTo>
                        <a:lnTo>
                          <a:pt x="0" y="0"/>
                        </a:lnTo>
                        <a:lnTo>
                          <a:pt x="0" y="518"/>
                        </a:lnTo>
                        <a:lnTo>
                          <a:pt x="40" y="518"/>
                        </a:lnTo>
                        <a:lnTo>
                          <a:pt x="40" y="478"/>
                        </a:lnTo>
                        <a:lnTo>
                          <a:pt x="128" y="536"/>
                        </a:lnTo>
                        <a:lnTo>
                          <a:pt x="216" y="592"/>
                        </a:lnTo>
                        <a:lnTo>
                          <a:pt x="40" y="704"/>
                        </a:lnTo>
                        <a:lnTo>
                          <a:pt x="40" y="660"/>
                        </a:lnTo>
                        <a:lnTo>
                          <a:pt x="0" y="660"/>
                        </a:lnTo>
                        <a:lnTo>
                          <a:pt x="0" y="1200"/>
                        </a:lnTo>
                        <a:lnTo>
                          <a:pt x="526" y="1200"/>
                        </a:lnTo>
                        <a:lnTo>
                          <a:pt x="526" y="1228"/>
                        </a:lnTo>
                        <a:lnTo>
                          <a:pt x="486" y="1228"/>
                        </a:lnTo>
                        <a:lnTo>
                          <a:pt x="600" y="1406"/>
                        </a:lnTo>
                        <a:lnTo>
                          <a:pt x="712" y="1228"/>
                        </a:lnTo>
                        <a:lnTo>
                          <a:pt x="668" y="1228"/>
                        </a:lnTo>
                        <a:lnTo>
                          <a:pt x="668" y="1200"/>
                        </a:lnTo>
                        <a:close/>
                      </a:path>
                    </a:pathLst>
                  </a:custGeom>
                  <a:solidFill>
                    <a:schemeClr val="accent6">
                      <a:lumMod val="50000"/>
                    </a:schemeClr>
                  </a:solidFill>
                  <a:ln w="8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latin typeface="Tw Cen MT Condensed Extra Bold" panose="020B0803020202020204" pitchFamily="34" charset="0"/>
                    </a:endParaRPr>
                  </a:p>
                </p:txBody>
              </p:sp>
              <p:sp>
                <p:nvSpPr>
                  <p:cNvPr id="14" name="Freeform 7"/>
                  <p:cNvSpPr>
                    <a:spLocks/>
                  </p:cNvSpPr>
                  <p:nvPr/>
                </p:nvSpPr>
                <p:spPr bwMode="auto">
                  <a:xfrm>
                    <a:off x="3704898" y="3886200"/>
                    <a:ext cx="2238375" cy="1905000"/>
                  </a:xfrm>
                  <a:custGeom>
                    <a:avLst/>
                    <a:gdLst/>
                    <a:ahLst/>
                    <a:cxnLst>
                      <a:cxn ang="0">
                        <a:pos x="878" y="0"/>
                      </a:cxn>
                      <a:cxn ang="0">
                        <a:pos x="878" y="28"/>
                      </a:cxn>
                      <a:cxn ang="0">
                        <a:pos x="922" y="28"/>
                      </a:cxn>
                      <a:cxn ang="0">
                        <a:pos x="810" y="206"/>
                      </a:cxn>
                      <a:cxn ang="0">
                        <a:pos x="696" y="28"/>
                      </a:cxn>
                      <a:cxn ang="0">
                        <a:pos x="736" y="28"/>
                      </a:cxn>
                      <a:cxn ang="0">
                        <a:pos x="736" y="0"/>
                      </a:cxn>
                      <a:cxn ang="0">
                        <a:pos x="210" y="0"/>
                      </a:cxn>
                      <a:cxn ang="0">
                        <a:pos x="210" y="528"/>
                      </a:cxn>
                      <a:cxn ang="0">
                        <a:pos x="178" y="528"/>
                      </a:cxn>
                      <a:cxn ang="0">
                        <a:pos x="178" y="488"/>
                      </a:cxn>
                      <a:cxn ang="0">
                        <a:pos x="0" y="600"/>
                      </a:cxn>
                      <a:cxn ang="0">
                        <a:pos x="178" y="714"/>
                      </a:cxn>
                      <a:cxn ang="0">
                        <a:pos x="178" y="670"/>
                      </a:cxn>
                      <a:cxn ang="0">
                        <a:pos x="210" y="670"/>
                      </a:cxn>
                      <a:cxn ang="0">
                        <a:pos x="210" y="1200"/>
                      </a:cxn>
                      <a:cxn ang="0">
                        <a:pos x="210" y="1200"/>
                      </a:cxn>
                      <a:cxn ang="0">
                        <a:pos x="272" y="1198"/>
                      </a:cxn>
                      <a:cxn ang="0">
                        <a:pos x="332" y="1194"/>
                      </a:cxn>
                      <a:cxn ang="0">
                        <a:pos x="392" y="1186"/>
                      </a:cxn>
                      <a:cxn ang="0">
                        <a:pos x="452" y="1176"/>
                      </a:cxn>
                      <a:cxn ang="0">
                        <a:pos x="510" y="1162"/>
                      </a:cxn>
                      <a:cxn ang="0">
                        <a:pos x="566" y="1146"/>
                      </a:cxn>
                      <a:cxn ang="0">
                        <a:pos x="622" y="1128"/>
                      </a:cxn>
                      <a:cxn ang="0">
                        <a:pos x="678" y="1106"/>
                      </a:cxn>
                      <a:cxn ang="0">
                        <a:pos x="730" y="1082"/>
                      </a:cxn>
                      <a:cxn ang="0">
                        <a:pos x="782" y="1056"/>
                      </a:cxn>
                      <a:cxn ang="0">
                        <a:pos x="832" y="1026"/>
                      </a:cxn>
                      <a:cxn ang="0">
                        <a:pos x="880" y="996"/>
                      </a:cxn>
                      <a:cxn ang="0">
                        <a:pos x="928" y="962"/>
                      </a:cxn>
                      <a:cxn ang="0">
                        <a:pos x="974" y="926"/>
                      </a:cxn>
                      <a:cxn ang="0">
                        <a:pos x="1016" y="888"/>
                      </a:cxn>
                      <a:cxn ang="0">
                        <a:pos x="1058" y="848"/>
                      </a:cxn>
                      <a:cxn ang="0">
                        <a:pos x="1098" y="806"/>
                      </a:cxn>
                      <a:cxn ang="0">
                        <a:pos x="1136" y="764"/>
                      </a:cxn>
                      <a:cxn ang="0">
                        <a:pos x="1172" y="718"/>
                      </a:cxn>
                      <a:cxn ang="0">
                        <a:pos x="1206" y="670"/>
                      </a:cxn>
                      <a:cxn ang="0">
                        <a:pos x="1236" y="622"/>
                      </a:cxn>
                      <a:cxn ang="0">
                        <a:pos x="1266" y="572"/>
                      </a:cxn>
                      <a:cxn ang="0">
                        <a:pos x="1292" y="520"/>
                      </a:cxn>
                      <a:cxn ang="0">
                        <a:pos x="1316" y="468"/>
                      </a:cxn>
                      <a:cxn ang="0">
                        <a:pos x="1338" y="412"/>
                      </a:cxn>
                      <a:cxn ang="0">
                        <a:pos x="1356" y="356"/>
                      </a:cxn>
                      <a:cxn ang="0">
                        <a:pos x="1372" y="300"/>
                      </a:cxn>
                      <a:cxn ang="0">
                        <a:pos x="1386" y="242"/>
                      </a:cxn>
                      <a:cxn ang="0">
                        <a:pos x="1396" y="182"/>
                      </a:cxn>
                      <a:cxn ang="0">
                        <a:pos x="1404" y="122"/>
                      </a:cxn>
                      <a:cxn ang="0">
                        <a:pos x="1408" y="62"/>
                      </a:cxn>
                      <a:cxn ang="0">
                        <a:pos x="1410" y="0"/>
                      </a:cxn>
                      <a:cxn ang="0">
                        <a:pos x="878" y="0"/>
                      </a:cxn>
                    </a:cxnLst>
                    <a:rect l="0" t="0" r="r" b="b"/>
                    <a:pathLst>
                      <a:path w="1410" h="1200">
                        <a:moveTo>
                          <a:pt x="878" y="0"/>
                        </a:moveTo>
                        <a:lnTo>
                          <a:pt x="878" y="28"/>
                        </a:lnTo>
                        <a:lnTo>
                          <a:pt x="922" y="28"/>
                        </a:lnTo>
                        <a:lnTo>
                          <a:pt x="810" y="206"/>
                        </a:lnTo>
                        <a:lnTo>
                          <a:pt x="696" y="28"/>
                        </a:lnTo>
                        <a:lnTo>
                          <a:pt x="736" y="28"/>
                        </a:lnTo>
                        <a:lnTo>
                          <a:pt x="736" y="0"/>
                        </a:lnTo>
                        <a:lnTo>
                          <a:pt x="210" y="0"/>
                        </a:lnTo>
                        <a:lnTo>
                          <a:pt x="210" y="528"/>
                        </a:lnTo>
                        <a:lnTo>
                          <a:pt x="178" y="528"/>
                        </a:lnTo>
                        <a:lnTo>
                          <a:pt x="178" y="488"/>
                        </a:lnTo>
                        <a:lnTo>
                          <a:pt x="0" y="600"/>
                        </a:lnTo>
                        <a:lnTo>
                          <a:pt x="178" y="714"/>
                        </a:lnTo>
                        <a:lnTo>
                          <a:pt x="178" y="670"/>
                        </a:lnTo>
                        <a:lnTo>
                          <a:pt x="210" y="670"/>
                        </a:lnTo>
                        <a:lnTo>
                          <a:pt x="210" y="1200"/>
                        </a:lnTo>
                        <a:lnTo>
                          <a:pt x="210" y="1200"/>
                        </a:lnTo>
                        <a:lnTo>
                          <a:pt x="272" y="1198"/>
                        </a:lnTo>
                        <a:lnTo>
                          <a:pt x="332" y="1194"/>
                        </a:lnTo>
                        <a:lnTo>
                          <a:pt x="392" y="1186"/>
                        </a:lnTo>
                        <a:lnTo>
                          <a:pt x="452" y="1176"/>
                        </a:lnTo>
                        <a:lnTo>
                          <a:pt x="510" y="1162"/>
                        </a:lnTo>
                        <a:lnTo>
                          <a:pt x="566" y="1146"/>
                        </a:lnTo>
                        <a:lnTo>
                          <a:pt x="622" y="1128"/>
                        </a:lnTo>
                        <a:lnTo>
                          <a:pt x="678" y="1106"/>
                        </a:lnTo>
                        <a:lnTo>
                          <a:pt x="730" y="1082"/>
                        </a:lnTo>
                        <a:lnTo>
                          <a:pt x="782" y="1056"/>
                        </a:lnTo>
                        <a:lnTo>
                          <a:pt x="832" y="1026"/>
                        </a:lnTo>
                        <a:lnTo>
                          <a:pt x="880" y="996"/>
                        </a:lnTo>
                        <a:lnTo>
                          <a:pt x="928" y="962"/>
                        </a:lnTo>
                        <a:lnTo>
                          <a:pt x="974" y="926"/>
                        </a:lnTo>
                        <a:lnTo>
                          <a:pt x="1016" y="888"/>
                        </a:lnTo>
                        <a:lnTo>
                          <a:pt x="1058" y="848"/>
                        </a:lnTo>
                        <a:lnTo>
                          <a:pt x="1098" y="806"/>
                        </a:lnTo>
                        <a:lnTo>
                          <a:pt x="1136" y="764"/>
                        </a:lnTo>
                        <a:lnTo>
                          <a:pt x="1172" y="718"/>
                        </a:lnTo>
                        <a:lnTo>
                          <a:pt x="1206" y="670"/>
                        </a:lnTo>
                        <a:lnTo>
                          <a:pt x="1236" y="622"/>
                        </a:lnTo>
                        <a:lnTo>
                          <a:pt x="1266" y="572"/>
                        </a:lnTo>
                        <a:lnTo>
                          <a:pt x="1292" y="520"/>
                        </a:lnTo>
                        <a:lnTo>
                          <a:pt x="1316" y="468"/>
                        </a:lnTo>
                        <a:lnTo>
                          <a:pt x="1338" y="412"/>
                        </a:lnTo>
                        <a:lnTo>
                          <a:pt x="1356" y="356"/>
                        </a:lnTo>
                        <a:lnTo>
                          <a:pt x="1372" y="300"/>
                        </a:lnTo>
                        <a:lnTo>
                          <a:pt x="1386" y="242"/>
                        </a:lnTo>
                        <a:lnTo>
                          <a:pt x="1396" y="182"/>
                        </a:lnTo>
                        <a:lnTo>
                          <a:pt x="1404" y="122"/>
                        </a:lnTo>
                        <a:lnTo>
                          <a:pt x="1408" y="62"/>
                        </a:lnTo>
                        <a:lnTo>
                          <a:pt x="1410" y="0"/>
                        </a:lnTo>
                        <a:lnTo>
                          <a:pt x="878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 w="8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latin typeface="Tw Cen MT Condensed Extra Bold" panose="020B0803020202020204" pitchFamily="34" charset="0"/>
                    </a:endParaRPr>
                  </a:p>
                </p:txBody>
              </p:sp>
              <p:sp>
                <p:nvSpPr>
                  <p:cNvPr id="15" name="Freeform 8"/>
                  <p:cNvSpPr>
                    <a:spLocks/>
                  </p:cNvSpPr>
                  <p:nvPr/>
                </p:nvSpPr>
                <p:spPr bwMode="auto">
                  <a:xfrm>
                    <a:off x="2133600" y="3565634"/>
                    <a:ext cx="1905000" cy="2235200"/>
                  </a:xfrm>
                  <a:custGeom>
                    <a:avLst/>
                    <a:gdLst/>
                    <a:ahLst/>
                    <a:cxnLst>
                      <a:cxn ang="0">
                        <a:pos x="1200" y="736"/>
                      </a:cxn>
                      <a:cxn ang="0">
                        <a:pos x="1200" y="208"/>
                      </a:cxn>
                      <a:cxn ang="0">
                        <a:pos x="670" y="208"/>
                      </a:cxn>
                      <a:cxn ang="0">
                        <a:pos x="670" y="178"/>
                      </a:cxn>
                      <a:cxn ang="0">
                        <a:pos x="714" y="178"/>
                      </a:cxn>
                      <a:cxn ang="0">
                        <a:pos x="602" y="0"/>
                      </a:cxn>
                      <a:cxn ang="0">
                        <a:pos x="488" y="178"/>
                      </a:cxn>
                      <a:cxn ang="0">
                        <a:pos x="528" y="178"/>
                      </a:cxn>
                      <a:cxn ang="0">
                        <a:pos x="528" y="208"/>
                      </a:cxn>
                      <a:cxn ang="0">
                        <a:pos x="0" y="208"/>
                      </a:cxn>
                      <a:cxn ang="0">
                        <a:pos x="0" y="208"/>
                      </a:cxn>
                      <a:cxn ang="0">
                        <a:pos x="2" y="270"/>
                      </a:cxn>
                      <a:cxn ang="0">
                        <a:pos x="6" y="330"/>
                      </a:cxn>
                      <a:cxn ang="0">
                        <a:pos x="14" y="390"/>
                      </a:cxn>
                      <a:cxn ang="0">
                        <a:pos x="24" y="450"/>
                      </a:cxn>
                      <a:cxn ang="0">
                        <a:pos x="38" y="508"/>
                      </a:cxn>
                      <a:cxn ang="0">
                        <a:pos x="54" y="564"/>
                      </a:cxn>
                      <a:cxn ang="0">
                        <a:pos x="72" y="620"/>
                      </a:cxn>
                      <a:cxn ang="0">
                        <a:pos x="94" y="676"/>
                      </a:cxn>
                      <a:cxn ang="0">
                        <a:pos x="118" y="728"/>
                      </a:cxn>
                      <a:cxn ang="0">
                        <a:pos x="144" y="780"/>
                      </a:cxn>
                      <a:cxn ang="0">
                        <a:pos x="174" y="830"/>
                      </a:cxn>
                      <a:cxn ang="0">
                        <a:pos x="204" y="878"/>
                      </a:cxn>
                      <a:cxn ang="0">
                        <a:pos x="238" y="926"/>
                      </a:cxn>
                      <a:cxn ang="0">
                        <a:pos x="274" y="972"/>
                      </a:cxn>
                      <a:cxn ang="0">
                        <a:pos x="312" y="1014"/>
                      </a:cxn>
                      <a:cxn ang="0">
                        <a:pos x="352" y="1056"/>
                      </a:cxn>
                      <a:cxn ang="0">
                        <a:pos x="394" y="1096"/>
                      </a:cxn>
                      <a:cxn ang="0">
                        <a:pos x="436" y="1134"/>
                      </a:cxn>
                      <a:cxn ang="0">
                        <a:pos x="482" y="1170"/>
                      </a:cxn>
                      <a:cxn ang="0">
                        <a:pos x="530" y="1204"/>
                      </a:cxn>
                      <a:cxn ang="0">
                        <a:pos x="578" y="1234"/>
                      </a:cxn>
                      <a:cxn ang="0">
                        <a:pos x="628" y="1264"/>
                      </a:cxn>
                      <a:cxn ang="0">
                        <a:pos x="680" y="1290"/>
                      </a:cxn>
                      <a:cxn ang="0">
                        <a:pos x="732" y="1314"/>
                      </a:cxn>
                      <a:cxn ang="0">
                        <a:pos x="788" y="1336"/>
                      </a:cxn>
                      <a:cxn ang="0">
                        <a:pos x="844" y="1354"/>
                      </a:cxn>
                      <a:cxn ang="0">
                        <a:pos x="900" y="1370"/>
                      </a:cxn>
                      <a:cxn ang="0">
                        <a:pos x="958" y="1384"/>
                      </a:cxn>
                      <a:cxn ang="0">
                        <a:pos x="1018" y="1394"/>
                      </a:cxn>
                      <a:cxn ang="0">
                        <a:pos x="1078" y="1402"/>
                      </a:cxn>
                      <a:cxn ang="0">
                        <a:pos x="1138" y="1406"/>
                      </a:cxn>
                      <a:cxn ang="0">
                        <a:pos x="1200" y="1408"/>
                      </a:cxn>
                      <a:cxn ang="0">
                        <a:pos x="1200" y="878"/>
                      </a:cxn>
                      <a:cxn ang="0">
                        <a:pos x="1168" y="878"/>
                      </a:cxn>
                      <a:cxn ang="0">
                        <a:pos x="1168" y="922"/>
                      </a:cxn>
                      <a:cxn ang="0">
                        <a:pos x="990" y="808"/>
                      </a:cxn>
                      <a:cxn ang="0">
                        <a:pos x="1168" y="696"/>
                      </a:cxn>
                      <a:cxn ang="0">
                        <a:pos x="1168" y="736"/>
                      </a:cxn>
                      <a:cxn ang="0">
                        <a:pos x="1200" y="736"/>
                      </a:cxn>
                    </a:cxnLst>
                    <a:rect l="0" t="0" r="r" b="b"/>
                    <a:pathLst>
                      <a:path w="1200" h="1408">
                        <a:moveTo>
                          <a:pt x="1200" y="736"/>
                        </a:moveTo>
                        <a:lnTo>
                          <a:pt x="1200" y="208"/>
                        </a:lnTo>
                        <a:lnTo>
                          <a:pt x="670" y="208"/>
                        </a:lnTo>
                        <a:lnTo>
                          <a:pt x="670" y="178"/>
                        </a:lnTo>
                        <a:lnTo>
                          <a:pt x="714" y="178"/>
                        </a:lnTo>
                        <a:lnTo>
                          <a:pt x="602" y="0"/>
                        </a:lnTo>
                        <a:lnTo>
                          <a:pt x="488" y="178"/>
                        </a:lnTo>
                        <a:lnTo>
                          <a:pt x="528" y="178"/>
                        </a:lnTo>
                        <a:lnTo>
                          <a:pt x="528" y="208"/>
                        </a:lnTo>
                        <a:lnTo>
                          <a:pt x="0" y="208"/>
                        </a:lnTo>
                        <a:lnTo>
                          <a:pt x="0" y="208"/>
                        </a:lnTo>
                        <a:lnTo>
                          <a:pt x="2" y="270"/>
                        </a:lnTo>
                        <a:lnTo>
                          <a:pt x="6" y="330"/>
                        </a:lnTo>
                        <a:lnTo>
                          <a:pt x="14" y="390"/>
                        </a:lnTo>
                        <a:lnTo>
                          <a:pt x="24" y="450"/>
                        </a:lnTo>
                        <a:lnTo>
                          <a:pt x="38" y="508"/>
                        </a:lnTo>
                        <a:lnTo>
                          <a:pt x="54" y="564"/>
                        </a:lnTo>
                        <a:lnTo>
                          <a:pt x="72" y="620"/>
                        </a:lnTo>
                        <a:lnTo>
                          <a:pt x="94" y="676"/>
                        </a:lnTo>
                        <a:lnTo>
                          <a:pt x="118" y="728"/>
                        </a:lnTo>
                        <a:lnTo>
                          <a:pt x="144" y="780"/>
                        </a:lnTo>
                        <a:lnTo>
                          <a:pt x="174" y="830"/>
                        </a:lnTo>
                        <a:lnTo>
                          <a:pt x="204" y="878"/>
                        </a:lnTo>
                        <a:lnTo>
                          <a:pt x="238" y="926"/>
                        </a:lnTo>
                        <a:lnTo>
                          <a:pt x="274" y="972"/>
                        </a:lnTo>
                        <a:lnTo>
                          <a:pt x="312" y="1014"/>
                        </a:lnTo>
                        <a:lnTo>
                          <a:pt x="352" y="1056"/>
                        </a:lnTo>
                        <a:lnTo>
                          <a:pt x="394" y="1096"/>
                        </a:lnTo>
                        <a:lnTo>
                          <a:pt x="436" y="1134"/>
                        </a:lnTo>
                        <a:lnTo>
                          <a:pt x="482" y="1170"/>
                        </a:lnTo>
                        <a:lnTo>
                          <a:pt x="530" y="1204"/>
                        </a:lnTo>
                        <a:lnTo>
                          <a:pt x="578" y="1234"/>
                        </a:lnTo>
                        <a:lnTo>
                          <a:pt x="628" y="1264"/>
                        </a:lnTo>
                        <a:lnTo>
                          <a:pt x="680" y="1290"/>
                        </a:lnTo>
                        <a:lnTo>
                          <a:pt x="732" y="1314"/>
                        </a:lnTo>
                        <a:lnTo>
                          <a:pt x="788" y="1336"/>
                        </a:lnTo>
                        <a:lnTo>
                          <a:pt x="844" y="1354"/>
                        </a:lnTo>
                        <a:lnTo>
                          <a:pt x="900" y="1370"/>
                        </a:lnTo>
                        <a:lnTo>
                          <a:pt x="958" y="1384"/>
                        </a:lnTo>
                        <a:lnTo>
                          <a:pt x="1018" y="1394"/>
                        </a:lnTo>
                        <a:lnTo>
                          <a:pt x="1078" y="1402"/>
                        </a:lnTo>
                        <a:lnTo>
                          <a:pt x="1138" y="1406"/>
                        </a:lnTo>
                        <a:lnTo>
                          <a:pt x="1200" y="1408"/>
                        </a:lnTo>
                        <a:lnTo>
                          <a:pt x="1200" y="878"/>
                        </a:lnTo>
                        <a:lnTo>
                          <a:pt x="1168" y="878"/>
                        </a:lnTo>
                        <a:lnTo>
                          <a:pt x="1168" y="922"/>
                        </a:lnTo>
                        <a:lnTo>
                          <a:pt x="990" y="808"/>
                        </a:lnTo>
                        <a:lnTo>
                          <a:pt x="1168" y="696"/>
                        </a:lnTo>
                        <a:lnTo>
                          <a:pt x="1168" y="736"/>
                        </a:lnTo>
                        <a:lnTo>
                          <a:pt x="1200" y="736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 w="8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latin typeface="Tw Cen MT Condensed Extra Bold" panose="020B0803020202020204" pitchFamily="34" charset="0"/>
                    </a:endParaRPr>
                  </a:p>
                </p:txBody>
              </p:sp>
            </p:grpSp>
            <p:sp>
              <p:nvSpPr>
                <p:cNvPr id="16" name="TextBox 15"/>
                <p:cNvSpPr txBox="1"/>
                <p:nvPr/>
              </p:nvSpPr>
              <p:spPr>
                <a:xfrm>
                  <a:off x="1400175" y="2174739"/>
                  <a:ext cx="585417" cy="12984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800" b="1" dirty="0">
                      <a:solidFill>
                        <a:schemeClr val="bg1"/>
                      </a:solidFill>
                      <a:latin typeface="Tw Cen MT Condensed Extra Bold" panose="020B0803020202020204" pitchFamily="34" charset="0"/>
                    </a:rPr>
                    <a:t>S</a:t>
                  </a: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2828925" y="2272155"/>
                  <a:ext cx="1017406" cy="12984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800" b="1" dirty="0">
                      <a:solidFill>
                        <a:schemeClr val="bg1"/>
                      </a:solidFill>
                      <a:latin typeface="Tw Cen MT Condensed Extra Bold" panose="020B0803020202020204" pitchFamily="34" charset="0"/>
                    </a:rPr>
                    <a:t>W</a:t>
                  </a: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2971800" y="3798311"/>
                  <a:ext cx="827050" cy="12984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800" b="1" dirty="0">
                      <a:solidFill>
                        <a:schemeClr val="bg1"/>
                      </a:solidFill>
                      <a:latin typeface="Tw Cen MT Condensed Extra Bold" panose="020B0803020202020204" pitchFamily="34" charset="0"/>
                    </a:rPr>
                    <a:t>O</a:t>
                  </a: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1400175" y="3776662"/>
                  <a:ext cx="669253" cy="12984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800" b="1" dirty="0">
                      <a:solidFill>
                        <a:schemeClr val="bg1"/>
                      </a:solidFill>
                      <a:latin typeface="Tw Cen MT Condensed Extra Bold" panose="020B0803020202020204" pitchFamily="34" charset="0"/>
                    </a:rPr>
                    <a:t>T</a:t>
                  </a:r>
                </a:p>
              </p:txBody>
            </p:sp>
          </p:grpSp>
        </p:grpSp>
        <p:sp>
          <p:nvSpPr>
            <p:cNvPr id="20" name="Ellipse 100"/>
            <p:cNvSpPr>
              <a:spLocks noChangeArrowheads="1"/>
            </p:cNvSpPr>
            <p:nvPr/>
          </p:nvSpPr>
          <p:spPr bwMode="auto">
            <a:xfrm>
              <a:off x="1198420" y="1752600"/>
              <a:ext cx="1466968" cy="106680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76999"/>
                  </a:srgbClr>
                </a:gs>
                <a:gs pos="100000">
                  <a:srgbClr val="8EB4E3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Tw Cen MT Condensed Extra Bold" panose="020B0803020202020204" pitchFamily="34" charset="0"/>
                <a:ea typeface="ＭＳ Ｐゴシック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6115696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>
          <a:xfrm>
            <a:off x="2667000" y="2079724"/>
            <a:ext cx="7010400" cy="388620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 w="762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Opportunities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523373" y="2989507"/>
            <a:ext cx="4648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itchFamily="34" charset="0"/>
              </a:rPr>
              <a:t>You can replace this placeholder text with your own text and more. You can replace this placeholder text with your own text and more.</a:t>
            </a:r>
          </a:p>
          <a:p>
            <a:r>
              <a:rPr lang="en-US" sz="2400" dirty="0">
                <a:solidFill>
                  <a:schemeClr val="bg1"/>
                </a:solidFill>
                <a:latin typeface="Calibri" pitchFamily="34" charset="0"/>
              </a:rPr>
              <a:t>You can replace this placeholder text with your own text and more</a:t>
            </a:r>
          </a:p>
        </p:txBody>
      </p:sp>
      <p:grpSp>
        <p:nvGrpSpPr>
          <p:cNvPr id="3" name="Group 21"/>
          <p:cNvGrpSpPr/>
          <p:nvPr/>
        </p:nvGrpSpPr>
        <p:grpSpPr>
          <a:xfrm>
            <a:off x="2100746" y="987946"/>
            <a:ext cx="2667000" cy="2667000"/>
            <a:chOff x="576746" y="1575222"/>
            <a:chExt cx="2667000" cy="2667000"/>
          </a:xfrm>
        </p:grpSpPr>
        <p:grpSp>
          <p:nvGrpSpPr>
            <p:cNvPr id="4" name="Group 32"/>
            <p:cNvGrpSpPr/>
            <p:nvPr/>
          </p:nvGrpSpPr>
          <p:grpSpPr>
            <a:xfrm>
              <a:off x="576746" y="1575222"/>
              <a:ext cx="2667000" cy="2667000"/>
              <a:chOff x="576746" y="1575222"/>
              <a:chExt cx="2667000" cy="2667000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576746" y="1575222"/>
                <a:ext cx="2667000" cy="2667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w Cen MT Condensed Extra Bold" panose="020B0803020202020204" pitchFamily="34" charset="0"/>
                </a:endParaRPr>
              </a:p>
            </p:txBody>
          </p:sp>
          <p:grpSp>
            <p:nvGrpSpPr>
              <p:cNvPr id="5" name="Group 19"/>
              <p:cNvGrpSpPr/>
              <p:nvPr/>
            </p:nvGrpSpPr>
            <p:grpSpPr>
              <a:xfrm>
                <a:off x="691046" y="1686439"/>
                <a:ext cx="2438400" cy="2444566"/>
                <a:chOff x="685800" y="1752600"/>
                <a:chExt cx="3810000" cy="3819634"/>
              </a:xfrm>
            </p:grpSpPr>
            <p:grpSp>
              <p:nvGrpSpPr>
                <p:cNvPr id="6" name="Group 10"/>
                <p:cNvGrpSpPr/>
                <p:nvPr/>
              </p:nvGrpSpPr>
              <p:grpSpPr>
                <a:xfrm>
                  <a:off x="685800" y="1752600"/>
                  <a:ext cx="3810000" cy="3819634"/>
                  <a:chOff x="2133600" y="1981200"/>
                  <a:chExt cx="3810000" cy="3819634"/>
                </a:xfrm>
                <a:solidFill>
                  <a:schemeClr val="accent3">
                    <a:lumMod val="75000"/>
                  </a:schemeClr>
                </a:solidFill>
                <a:effectLst/>
              </p:grpSpPr>
              <p:sp>
                <p:nvSpPr>
                  <p:cNvPr id="12" name="Freeform 5"/>
                  <p:cNvSpPr>
                    <a:spLocks/>
                  </p:cNvSpPr>
                  <p:nvPr/>
                </p:nvSpPr>
                <p:spPr bwMode="auto">
                  <a:xfrm>
                    <a:off x="2133600" y="1981200"/>
                    <a:ext cx="2247900" cy="1905000"/>
                  </a:xfrm>
                  <a:custGeom>
                    <a:avLst/>
                    <a:gdLst/>
                    <a:ahLst/>
                    <a:cxnLst>
                      <a:cxn ang="0">
                        <a:pos x="1328" y="536"/>
                      </a:cxn>
                      <a:cxn ang="0">
                        <a:pos x="1240" y="478"/>
                      </a:cxn>
                      <a:cxn ang="0">
                        <a:pos x="1240" y="518"/>
                      </a:cxn>
                      <a:cxn ang="0">
                        <a:pos x="1200" y="518"/>
                      </a:cxn>
                      <a:cxn ang="0">
                        <a:pos x="1200" y="0"/>
                      </a:cxn>
                      <a:cxn ang="0">
                        <a:pos x="1200" y="0"/>
                      </a:cxn>
                      <a:cxn ang="0">
                        <a:pos x="1138" y="2"/>
                      </a:cxn>
                      <a:cxn ang="0">
                        <a:pos x="1078" y="6"/>
                      </a:cxn>
                      <a:cxn ang="0">
                        <a:pos x="1018" y="14"/>
                      </a:cxn>
                      <a:cxn ang="0">
                        <a:pos x="958" y="24"/>
                      </a:cxn>
                      <a:cxn ang="0">
                        <a:pos x="900" y="38"/>
                      </a:cxn>
                      <a:cxn ang="0">
                        <a:pos x="844" y="54"/>
                      </a:cxn>
                      <a:cxn ang="0">
                        <a:pos x="788" y="72"/>
                      </a:cxn>
                      <a:cxn ang="0">
                        <a:pos x="732" y="94"/>
                      </a:cxn>
                      <a:cxn ang="0">
                        <a:pos x="680" y="118"/>
                      </a:cxn>
                      <a:cxn ang="0">
                        <a:pos x="628" y="144"/>
                      </a:cxn>
                      <a:cxn ang="0">
                        <a:pos x="578" y="174"/>
                      </a:cxn>
                      <a:cxn ang="0">
                        <a:pos x="530" y="204"/>
                      </a:cxn>
                      <a:cxn ang="0">
                        <a:pos x="482" y="238"/>
                      </a:cxn>
                      <a:cxn ang="0">
                        <a:pos x="436" y="274"/>
                      </a:cxn>
                      <a:cxn ang="0">
                        <a:pos x="394" y="312"/>
                      </a:cxn>
                      <a:cxn ang="0">
                        <a:pos x="352" y="352"/>
                      </a:cxn>
                      <a:cxn ang="0">
                        <a:pos x="312" y="394"/>
                      </a:cxn>
                      <a:cxn ang="0">
                        <a:pos x="274" y="436"/>
                      </a:cxn>
                      <a:cxn ang="0">
                        <a:pos x="238" y="482"/>
                      </a:cxn>
                      <a:cxn ang="0">
                        <a:pos x="204" y="530"/>
                      </a:cxn>
                      <a:cxn ang="0">
                        <a:pos x="174" y="578"/>
                      </a:cxn>
                      <a:cxn ang="0">
                        <a:pos x="144" y="628"/>
                      </a:cxn>
                      <a:cxn ang="0">
                        <a:pos x="118" y="680"/>
                      </a:cxn>
                      <a:cxn ang="0">
                        <a:pos x="94" y="732"/>
                      </a:cxn>
                      <a:cxn ang="0">
                        <a:pos x="72" y="788"/>
                      </a:cxn>
                      <a:cxn ang="0">
                        <a:pos x="54" y="844"/>
                      </a:cxn>
                      <a:cxn ang="0">
                        <a:pos x="38" y="900"/>
                      </a:cxn>
                      <a:cxn ang="0">
                        <a:pos x="24" y="958"/>
                      </a:cxn>
                      <a:cxn ang="0">
                        <a:pos x="14" y="1018"/>
                      </a:cxn>
                      <a:cxn ang="0">
                        <a:pos x="6" y="1078"/>
                      </a:cxn>
                      <a:cxn ang="0">
                        <a:pos x="2" y="1138"/>
                      </a:cxn>
                      <a:cxn ang="0">
                        <a:pos x="0" y="1200"/>
                      </a:cxn>
                      <a:cxn ang="0">
                        <a:pos x="528" y="1200"/>
                      </a:cxn>
                      <a:cxn ang="0">
                        <a:pos x="528" y="1170"/>
                      </a:cxn>
                      <a:cxn ang="0">
                        <a:pos x="488" y="1170"/>
                      </a:cxn>
                      <a:cxn ang="0">
                        <a:pos x="602" y="992"/>
                      </a:cxn>
                      <a:cxn ang="0">
                        <a:pos x="714" y="1170"/>
                      </a:cxn>
                      <a:cxn ang="0">
                        <a:pos x="670" y="1170"/>
                      </a:cxn>
                      <a:cxn ang="0">
                        <a:pos x="670" y="1200"/>
                      </a:cxn>
                      <a:cxn ang="0">
                        <a:pos x="1200" y="1200"/>
                      </a:cxn>
                      <a:cxn ang="0">
                        <a:pos x="1200" y="660"/>
                      </a:cxn>
                      <a:cxn ang="0">
                        <a:pos x="1240" y="660"/>
                      </a:cxn>
                      <a:cxn ang="0">
                        <a:pos x="1240" y="704"/>
                      </a:cxn>
                      <a:cxn ang="0">
                        <a:pos x="1416" y="592"/>
                      </a:cxn>
                      <a:cxn ang="0">
                        <a:pos x="1328" y="536"/>
                      </a:cxn>
                    </a:cxnLst>
                    <a:rect l="0" t="0" r="r" b="b"/>
                    <a:pathLst>
                      <a:path w="1416" h="1200">
                        <a:moveTo>
                          <a:pt x="1328" y="536"/>
                        </a:moveTo>
                        <a:lnTo>
                          <a:pt x="1240" y="478"/>
                        </a:lnTo>
                        <a:lnTo>
                          <a:pt x="1240" y="518"/>
                        </a:lnTo>
                        <a:lnTo>
                          <a:pt x="1200" y="518"/>
                        </a:lnTo>
                        <a:lnTo>
                          <a:pt x="1200" y="0"/>
                        </a:lnTo>
                        <a:lnTo>
                          <a:pt x="1200" y="0"/>
                        </a:lnTo>
                        <a:lnTo>
                          <a:pt x="1138" y="2"/>
                        </a:lnTo>
                        <a:lnTo>
                          <a:pt x="1078" y="6"/>
                        </a:lnTo>
                        <a:lnTo>
                          <a:pt x="1018" y="14"/>
                        </a:lnTo>
                        <a:lnTo>
                          <a:pt x="958" y="24"/>
                        </a:lnTo>
                        <a:lnTo>
                          <a:pt x="900" y="38"/>
                        </a:lnTo>
                        <a:lnTo>
                          <a:pt x="844" y="54"/>
                        </a:lnTo>
                        <a:lnTo>
                          <a:pt x="788" y="72"/>
                        </a:lnTo>
                        <a:lnTo>
                          <a:pt x="732" y="94"/>
                        </a:lnTo>
                        <a:lnTo>
                          <a:pt x="680" y="118"/>
                        </a:lnTo>
                        <a:lnTo>
                          <a:pt x="628" y="144"/>
                        </a:lnTo>
                        <a:lnTo>
                          <a:pt x="578" y="174"/>
                        </a:lnTo>
                        <a:lnTo>
                          <a:pt x="530" y="204"/>
                        </a:lnTo>
                        <a:lnTo>
                          <a:pt x="482" y="238"/>
                        </a:lnTo>
                        <a:lnTo>
                          <a:pt x="436" y="274"/>
                        </a:lnTo>
                        <a:lnTo>
                          <a:pt x="394" y="312"/>
                        </a:lnTo>
                        <a:lnTo>
                          <a:pt x="352" y="352"/>
                        </a:lnTo>
                        <a:lnTo>
                          <a:pt x="312" y="394"/>
                        </a:lnTo>
                        <a:lnTo>
                          <a:pt x="274" y="436"/>
                        </a:lnTo>
                        <a:lnTo>
                          <a:pt x="238" y="482"/>
                        </a:lnTo>
                        <a:lnTo>
                          <a:pt x="204" y="530"/>
                        </a:lnTo>
                        <a:lnTo>
                          <a:pt x="174" y="578"/>
                        </a:lnTo>
                        <a:lnTo>
                          <a:pt x="144" y="628"/>
                        </a:lnTo>
                        <a:lnTo>
                          <a:pt x="118" y="680"/>
                        </a:lnTo>
                        <a:lnTo>
                          <a:pt x="94" y="732"/>
                        </a:lnTo>
                        <a:lnTo>
                          <a:pt x="72" y="788"/>
                        </a:lnTo>
                        <a:lnTo>
                          <a:pt x="54" y="844"/>
                        </a:lnTo>
                        <a:lnTo>
                          <a:pt x="38" y="900"/>
                        </a:lnTo>
                        <a:lnTo>
                          <a:pt x="24" y="958"/>
                        </a:lnTo>
                        <a:lnTo>
                          <a:pt x="14" y="1018"/>
                        </a:lnTo>
                        <a:lnTo>
                          <a:pt x="6" y="1078"/>
                        </a:lnTo>
                        <a:lnTo>
                          <a:pt x="2" y="1138"/>
                        </a:lnTo>
                        <a:lnTo>
                          <a:pt x="0" y="1200"/>
                        </a:lnTo>
                        <a:lnTo>
                          <a:pt x="528" y="1200"/>
                        </a:lnTo>
                        <a:lnTo>
                          <a:pt x="528" y="1170"/>
                        </a:lnTo>
                        <a:lnTo>
                          <a:pt x="488" y="1170"/>
                        </a:lnTo>
                        <a:lnTo>
                          <a:pt x="602" y="992"/>
                        </a:lnTo>
                        <a:lnTo>
                          <a:pt x="714" y="1170"/>
                        </a:lnTo>
                        <a:lnTo>
                          <a:pt x="670" y="1170"/>
                        </a:lnTo>
                        <a:lnTo>
                          <a:pt x="670" y="1200"/>
                        </a:lnTo>
                        <a:lnTo>
                          <a:pt x="1200" y="1200"/>
                        </a:lnTo>
                        <a:lnTo>
                          <a:pt x="1200" y="660"/>
                        </a:lnTo>
                        <a:lnTo>
                          <a:pt x="1240" y="660"/>
                        </a:lnTo>
                        <a:lnTo>
                          <a:pt x="1240" y="704"/>
                        </a:lnTo>
                        <a:lnTo>
                          <a:pt x="1416" y="592"/>
                        </a:lnTo>
                        <a:lnTo>
                          <a:pt x="1328" y="536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 w="8">
                    <a:solidFill>
                      <a:schemeClr val="accent3">
                        <a:lumMod val="50000"/>
                      </a:schemeClr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latin typeface="Tw Cen MT Condensed Extra Bold" panose="020B0803020202020204" pitchFamily="34" charset="0"/>
                    </a:endParaRPr>
                  </a:p>
                </p:txBody>
              </p:sp>
              <p:sp>
                <p:nvSpPr>
                  <p:cNvPr id="13" name="Freeform 6"/>
                  <p:cNvSpPr>
                    <a:spLocks/>
                  </p:cNvSpPr>
                  <p:nvPr/>
                </p:nvSpPr>
                <p:spPr bwMode="auto">
                  <a:xfrm>
                    <a:off x="4038600" y="1981200"/>
                    <a:ext cx="1905000" cy="2232025"/>
                  </a:xfrm>
                  <a:custGeom>
                    <a:avLst/>
                    <a:gdLst/>
                    <a:ahLst/>
                    <a:cxnLst>
                      <a:cxn ang="0">
                        <a:pos x="668" y="1200"/>
                      </a:cxn>
                      <a:cxn ang="0">
                        <a:pos x="1200" y="1200"/>
                      </a:cxn>
                      <a:cxn ang="0">
                        <a:pos x="1200" y="1200"/>
                      </a:cxn>
                      <a:cxn ang="0">
                        <a:pos x="1198" y="1138"/>
                      </a:cxn>
                      <a:cxn ang="0">
                        <a:pos x="1194" y="1078"/>
                      </a:cxn>
                      <a:cxn ang="0">
                        <a:pos x="1186" y="1018"/>
                      </a:cxn>
                      <a:cxn ang="0">
                        <a:pos x="1176" y="958"/>
                      </a:cxn>
                      <a:cxn ang="0">
                        <a:pos x="1162" y="900"/>
                      </a:cxn>
                      <a:cxn ang="0">
                        <a:pos x="1146" y="844"/>
                      </a:cxn>
                      <a:cxn ang="0">
                        <a:pos x="1128" y="788"/>
                      </a:cxn>
                      <a:cxn ang="0">
                        <a:pos x="1106" y="732"/>
                      </a:cxn>
                      <a:cxn ang="0">
                        <a:pos x="1082" y="680"/>
                      </a:cxn>
                      <a:cxn ang="0">
                        <a:pos x="1056" y="628"/>
                      </a:cxn>
                      <a:cxn ang="0">
                        <a:pos x="1026" y="578"/>
                      </a:cxn>
                      <a:cxn ang="0">
                        <a:pos x="996" y="530"/>
                      </a:cxn>
                      <a:cxn ang="0">
                        <a:pos x="962" y="482"/>
                      </a:cxn>
                      <a:cxn ang="0">
                        <a:pos x="926" y="436"/>
                      </a:cxn>
                      <a:cxn ang="0">
                        <a:pos x="888" y="394"/>
                      </a:cxn>
                      <a:cxn ang="0">
                        <a:pos x="848" y="352"/>
                      </a:cxn>
                      <a:cxn ang="0">
                        <a:pos x="806" y="312"/>
                      </a:cxn>
                      <a:cxn ang="0">
                        <a:pos x="764" y="274"/>
                      </a:cxn>
                      <a:cxn ang="0">
                        <a:pos x="718" y="238"/>
                      </a:cxn>
                      <a:cxn ang="0">
                        <a:pos x="670" y="204"/>
                      </a:cxn>
                      <a:cxn ang="0">
                        <a:pos x="622" y="174"/>
                      </a:cxn>
                      <a:cxn ang="0">
                        <a:pos x="572" y="144"/>
                      </a:cxn>
                      <a:cxn ang="0">
                        <a:pos x="520" y="118"/>
                      </a:cxn>
                      <a:cxn ang="0">
                        <a:pos x="468" y="94"/>
                      </a:cxn>
                      <a:cxn ang="0">
                        <a:pos x="412" y="72"/>
                      </a:cxn>
                      <a:cxn ang="0">
                        <a:pos x="356" y="54"/>
                      </a:cxn>
                      <a:cxn ang="0">
                        <a:pos x="300" y="38"/>
                      </a:cxn>
                      <a:cxn ang="0">
                        <a:pos x="242" y="24"/>
                      </a:cxn>
                      <a:cxn ang="0">
                        <a:pos x="182" y="14"/>
                      </a:cxn>
                      <a:cxn ang="0">
                        <a:pos x="122" y="6"/>
                      </a:cxn>
                      <a:cxn ang="0">
                        <a:pos x="62" y="2"/>
                      </a:cxn>
                      <a:cxn ang="0">
                        <a:pos x="0" y="0"/>
                      </a:cxn>
                      <a:cxn ang="0">
                        <a:pos x="0" y="518"/>
                      </a:cxn>
                      <a:cxn ang="0">
                        <a:pos x="40" y="518"/>
                      </a:cxn>
                      <a:cxn ang="0">
                        <a:pos x="40" y="478"/>
                      </a:cxn>
                      <a:cxn ang="0">
                        <a:pos x="128" y="536"/>
                      </a:cxn>
                      <a:cxn ang="0">
                        <a:pos x="216" y="592"/>
                      </a:cxn>
                      <a:cxn ang="0">
                        <a:pos x="40" y="704"/>
                      </a:cxn>
                      <a:cxn ang="0">
                        <a:pos x="40" y="660"/>
                      </a:cxn>
                      <a:cxn ang="0">
                        <a:pos x="0" y="660"/>
                      </a:cxn>
                      <a:cxn ang="0">
                        <a:pos x="0" y="1200"/>
                      </a:cxn>
                      <a:cxn ang="0">
                        <a:pos x="526" y="1200"/>
                      </a:cxn>
                      <a:cxn ang="0">
                        <a:pos x="526" y="1228"/>
                      </a:cxn>
                      <a:cxn ang="0">
                        <a:pos x="486" y="1228"/>
                      </a:cxn>
                      <a:cxn ang="0">
                        <a:pos x="600" y="1406"/>
                      </a:cxn>
                      <a:cxn ang="0">
                        <a:pos x="712" y="1228"/>
                      </a:cxn>
                      <a:cxn ang="0">
                        <a:pos x="668" y="1228"/>
                      </a:cxn>
                      <a:cxn ang="0">
                        <a:pos x="668" y="1200"/>
                      </a:cxn>
                    </a:cxnLst>
                    <a:rect l="0" t="0" r="r" b="b"/>
                    <a:pathLst>
                      <a:path w="1200" h="1406">
                        <a:moveTo>
                          <a:pt x="668" y="1200"/>
                        </a:moveTo>
                        <a:lnTo>
                          <a:pt x="1200" y="1200"/>
                        </a:lnTo>
                        <a:lnTo>
                          <a:pt x="1200" y="1200"/>
                        </a:lnTo>
                        <a:lnTo>
                          <a:pt x="1198" y="1138"/>
                        </a:lnTo>
                        <a:lnTo>
                          <a:pt x="1194" y="1078"/>
                        </a:lnTo>
                        <a:lnTo>
                          <a:pt x="1186" y="1018"/>
                        </a:lnTo>
                        <a:lnTo>
                          <a:pt x="1176" y="958"/>
                        </a:lnTo>
                        <a:lnTo>
                          <a:pt x="1162" y="900"/>
                        </a:lnTo>
                        <a:lnTo>
                          <a:pt x="1146" y="844"/>
                        </a:lnTo>
                        <a:lnTo>
                          <a:pt x="1128" y="788"/>
                        </a:lnTo>
                        <a:lnTo>
                          <a:pt x="1106" y="732"/>
                        </a:lnTo>
                        <a:lnTo>
                          <a:pt x="1082" y="680"/>
                        </a:lnTo>
                        <a:lnTo>
                          <a:pt x="1056" y="628"/>
                        </a:lnTo>
                        <a:lnTo>
                          <a:pt x="1026" y="578"/>
                        </a:lnTo>
                        <a:lnTo>
                          <a:pt x="996" y="530"/>
                        </a:lnTo>
                        <a:lnTo>
                          <a:pt x="962" y="482"/>
                        </a:lnTo>
                        <a:lnTo>
                          <a:pt x="926" y="436"/>
                        </a:lnTo>
                        <a:lnTo>
                          <a:pt x="888" y="394"/>
                        </a:lnTo>
                        <a:lnTo>
                          <a:pt x="848" y="352"/>
                        </a:lnTo>
                        <a:lnTo>
                          <a:pt x="806" y="312"/>
                        </a:lnTo>
                        <a:lnTo>
                          <a:pt x="764" y="274"/>
                        </a:lnTo>
                        <a:lnTo>
                          <a:pt x="718" y="238"/>
                        </a:lnTo>
                        <a:lnTo>
                          <a:pt x="670" y="204"/>
                        </a:lnTo>
                        <a:lnTo>
                          <a:pt x="622" y="174"/>
                        </a:lnTo>
                        <a:lnTo>
                          <a:pt x="572" y="144"/>
                        </a:lnTo>
                        <a:lnTo>
                          <a:pt x="520" y="118"/>
                        </a:lnTo>
                        <a:lnTo>
                          <a:pt x="468" y="94"/>
                        </a:lnTo>
                        <a:lnTo>
                          <a:pt x="412" y="72"/>
                        </a:lnTo>
                        <a:lnTo>
                          <a:pt x="356" y="54"/>
                        </a:lnTo>
                        <a:lnTo>
                          <a:pt x="300" y="38"/>
                        </a:lnTo>
                        <a:lnTo>
                          <a:pt x="242" y="24"/>
                        </a:lnTo>
                        <a:lnTo>
                          <a:pt x="182" y="14"/>
                        </a:lnTo>
                        <a:lnTo>
                          <a:pt x="122" y="6"/>
                        </a:lnTo>
                        <a:lnTo>
                          <a:pt x="62" y="2"/>
                        </a:lnTo>
                        <a:lnTo>
                          <a:pt x="0" y="0"/>
                        </a:lnTo>
                        <a:lnTo>
                          <a:pt x="0" y="518"/>
                        </a:lnTo>
                        <a:lnTo>
                          <a:pt x="40" y="518"/>
                        </a:lnTo>
                        <a:lnTo>
                          <a:pt x="40" y="478"/>
                        </a:lnTo>
                        <a:lnTo>
                          <a:pt x="128" y="536"/>
                        </a:lnTo>
                        <a:lnTo>
                          <a:pt x="216" y="592"/>
                        </a:lnTo>
                        <a:lnTo>
                          <a:pt x="40" y="704"/>
                        </a:lnTo>
                        <a:lnTo>
                          <a:pt x="40" y="660"/>
                        </a:lnTo>
                        <a:lnTo>
                          <a:pt x="0" y="660"/>
                        </a:lnTo>
                        <a:lnTo>
                          <a:pt x="0" y="1200"/>
                        </a:lnTo>
                        <a:lnTo>
                          <a:pt x="526" y="1200"/>
                        </a:lnTo>
                        <a:lnTo>
                          <a:pt x="526" y="1228"/>
                        </a:lnTo>
                        <a:lnTo>
                          <a:pt x="486" y="1228"/>
                        </a:lnTo>
                        <a:lnTo>
                          <a:pt x="600" y="1406"/>
                        </a:lnTo>
                        <a:lnTo>
                          <a:pt x="712" y="1228"/>
                        </a:lnTo>
                        <a:lnTo>
                          <a:pt x="668" y="1228"/>
                        </a:lnTo>
                        <a:lnTo>
                          <a:pt x="668" y="120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 w="8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latin typeface="Tw Cen MT Condensed Extra Bold" panose="020B0803020202020204" pitchFamily="34" charset="0"/>
                    </a:endParaRPr>
                  </a:p>
                </p:txBody>
              </p:sp>
              <p:sp>
                <p:nvSpPr>
                  <p:cNvPr id="14" name="Freeform 7"/>
                  <p:cNvSpPr>
                    <a:spLocks/>
                  </p:cNvSpPr>
                  <p:nvPr/>
                </p:nvSpPr>
                <p:spPr bwMode="auto">
                  <a:xfrm>
                    <a:off x="3704898" y="3886200"/>
                    <a:ext cx="2238375" cy="1905000"/>
                  </a:xfrm>
                  <a:custGeom>
                    <a:avLst/>
                    <a:gdLst/>
                    <a:ahLst/>
                    <a:cxnLst>
                      <a:cxn ang="0">
                        <a:pos x="878" y="0"/>
                      </a:cxn>
                      <a:cxn ang="0">
                        <a:pos x="878" y="28"/>
                      </a:cxn>
                      <a:cxn ang="0">
                        <a:pos x="922" y="28"/>
                      </a:cxn>
                      <a:cxn ang="0">
                        <a:pos x="810" y="206"/>
                      </a:cxn>
                      <a:cxn ang="0">
                        <a:pos x="696" y="28"/>
                      </a:cxn>
                      <a:cxn ang="0">
                        <a:pos x="736" y="28"/>
                      </a:cxn>
                      <a:cxn ang="0">
                        <a:pos x="736" y="0"/>
                      </a:cxn>
                      <a:cxn ang="0">
                        <a:pos x="210" y="0"/>
                      </a:cxn>
                      <a:cxn ang="0">
                        <a:pos x="210" y="528"/>
                      </a:cxn>
                      <a:cxn ang="0">
                        <a:pos x="178" y="528"/>
                      </a:cxn>
                      <a:cxn ang="0">
                        <a:pos x="178" y="488"/>
                      </a:cxn>
                      <a:cxn ang="0">
                        <a:pos x="0" y="600"/>
                      </a:cxn>
                      <a:cxn ang="0">
                        <a:pos x="178" y="714"/>
                      </a:cxn>
                      <a:cxn ang="0">
                        <a:pos x="178" y="670"/>
                      </a:cxn>
                      <a:cxn ang="0">
                        <a:pos x="210" y="670"/>
                      </a:cxn>
                      <a:cxn ang="0">
                        <a:pos x="210" y="1200"/>
                      </a:cxn>
                      <a:cxn ang="0">
                        <a:pos x="210" y="1200"/>
                      </a:cxn>
                      <a:cxn ang="0">
                        <a:pos x="272" y="1198"/>
                      </a:cxn>
                      <a:cxn ang="0">
                        <a:pos x="332" y="1194"/>
                      </a:cxn>
                      <a:cxn ang="0">
                        <a:pos x="392" y="1186"/>
                      </a:cxn>
                      <a:cxn ang="0">
                        <a:pos x="452" y="1176"/>
                      </a:cxn>
                      <a:cxn ang="0">
                        <a:pos x="510" y="1162"/>
                      </a:cxn>
                      <a:cxn ang="0">
                        <a:pos x="566" y="1146"/>
                      </a:cxn>
                      <a:cxn ang="0">
                        <a:pos x="622" y="1128"/>
                      </a:cxn>
                      <a:cxn ang="0">
                        <a:pos x="678" y="1106"/>
                      </a:cxn>
                      <a:cxn ang="0">
                        <a:pos x="730" y="1082"/>
                      </a:cxn>
                      <a:cxn ang="0">
                        <a:pos x="782" y="1056"/>
                      </a:cxn>
                      <a:cxn ang="0">
                        <a:pos x="832" y="1026"/>
                      </a:cxn>
                      <a:cxn ang="0">
                        <a:pos x="880" y="996"/>
                      </a:cxn>
                      <a:cxn ang="0">
                        <a:pos x="928" y="962"/>
                      </a:cxn>
                      <a:cxn ang="0">
                        <a:pos x="974" y="926"/>
                      </a:cxn>
                      <a:cxn ang="0">
                        <a:pos x="1016" y="888"/>
                      </a:cxn>
                      <a:cxn ang="0">
                        <a:pos x="1058" y="848"/>
                      </a:cxn>
                      <a:cxn ang="0">
                        <a:pos x="1098" y="806"/>
                      </a:cxn>
                      <a:cxn ang="0">
                        <a:pos x="1136" y="764"/>
                      </a:cxn>
                      <a:cxn ang="0">
                        <a:pos x="1172" y="718"/>
                      </a:cxn>
                      <a:cxn ang="0">
                        <a:pos x="1206" y="670"/>
                      </a:cxn>
                      <a:cxn ang="0">
                        <a:pos x="1236" y="622"/>
                      </a:cxn>
                      <a:cxn ang="0">
                        <a:pos x="1266" y="572"/>
                      </a:cxn>
                      <a:cxn ang="0">
                        <a:pos x="1292" y="520"/>
                      </a:cxn>
                      <a:cxn ang="0">
                        <a:pos x="1316" y="468"/>
                      </a:cxn>
                      <a:cxn ang="0">
                        <a:pos x="1338" y="412"/>
                      </a:cxn>
                      <a:cxn ang="0">
                        <a:pos x="1356" y="356"/>
                      </a:cxn>
                      <a:cxn ang="0">
                        <a:pos x="1372" y="300"/>
                      </a:cxn>
                      <a:cxn ang="0">
                        <a:pos x="1386" y="242"/>
                      </a:cxn>
                      <a:cxn ang="0">
                        <a:pos x="1396" y="182"/>
                      </a:cxn>
                      <a:cxn ang="0">
                        <a:pos x="1404" y="122"/>
                      </a:cxn>
                      <a:cxn ang="0">
                        <a:pos x="1408" y="62"/>
                      </a:cxn>
                      <a:cxn ang="0">
                        <a:pos x="1410" y="0"/>
                      </a:cxn>
                      <a:cxn ang="0">
                        <a:pos x="878" y="0"/>
                      </a:cxn>
                    </a:cxnLst>
                    <a:rect l="0" t="0" r="r" b="b"/>
                    <a:pathLst>
                      <a:path w="1410" h="1200">
                        <a:moveTo>
                          <a:pt x="878" y="0"/>
                        </a:moveTo>
                        <a:lnTo>
                          <a:pt x="878" y="28"/>
                        </a:lnTo>
                        <a:lnTo>
                          <a:pt x="922" y="28"/>
                        </a:lnTo>
                        <a:lnTo>
                          <a:pt x="810" y="206"/>
                        </a:lnTo>
                        <a:lnTo>
                          <a:pt x="696" y="28"/>
                        </a:lnTo>
                        <a:lnTo>
                          <a:pt x="736" y="28"/>
                        </a:lnTo>
                        <a:lnTo>
                          <a:pt x="736" y="0"/>
                        </a:lnTo>
                        <a:lnTo>
                          <a:pt x="210" y="0"/>
                        </a:lnTo>
                        <a:lnTo>
                          <a:pt x="210" y="528"/>
                        </a:lnTo>
                        <a:lnTo>
                          <a:pt x="178" y="528"/>
                        </a:lnTo>
                        <a:lnTo>
                          <a:pt x="178" y="488"/>
                        </a:lnTo>
                        <a:lnTo>
                          <a:pt x="0" y="600"/>
                        </a:lnTo>
                        <a:lnTo>
                          <a:pt x="178" y="714"/>
                        </a:lnTo>
                        <a:lnTo>
                          <a:pt x="178" y="670"/>
                        </a:lnTo>
                        <a:lnTo>
                          <a:pt x="210" y="670"/>
                        </a:lnTo>
                        <a:lnTo>
                          <a:pt x="210" y="1200"/>
                        </a:lnTo>
                        <a:lnTo>
                          <a:pt x="210" y="1200"/>
                        </a:lnTo>
                        <a:lnTo>
                          <a:pt x="272" y="1198"/>
                        </a:lnTo>
                        <a:lnTo>
                          <a:pt x="332" y="1194"/>
                        </a:lnTo>
                        <a:lnTo>
                          <a:pt x="392" y="1186"/>
                        </a:lnTo>
                        <a:lnTo>
                          <a:pt x="452" y="1176"/>
                        </a:lnTo>
                        <a:lnTo>
                          <a:pt x="510" y="1162"/>
                        </a:lnTo>
                        <a:lnTo>
                          <a:pt x="566" y="1146"/>
                        </a:lnTo>
                        <a:lnTo>
                          <a:pt x="622" y="1128"/>
                        </a:lnTo>
                        <a:lnTo>
                          <a:pt x="678" y="1106"/>
                        </a:lnTo>
                        <a:lnTo>
                          <a:pt x="730" y="1082"/>
                        </a:lnTo>
                        <a:lnTo>
                          <a:pt x="782" y="1056"/>
                        </a:lnTo>
                        <a:lnTo>
                          <a:pt x="832" y="1026"/>
                        </a:lnTo>
                        <a:lnTo>
                          <a:pt x="880" y="996"/>
                        </a:lnTo>
                        <a:lnTo>
                          <a:pt x="928" y="962"/>
                        </a:lnTo>
                        <a:lnTo>
                          <a:pt x="974" y="926"/>
                        </a:lnTo>
                        <a:lnTo>
                          <a:pt x="1016" y="888"/>
                        </a:lnTo>
                        <a:lnTo>
                          <a:pt x="1058" y="848"/>
                        </a:lnTo>
                        <a:lnTo>
                          <a:pt x="1098" y="806"/>
                        </a:lnTo>
                        <a:lnTo>
                          <a:pt x="1136" y="764"/>
                        </a:lnTo>
                        <a:lnTo>
                          <a:pt x="1172" y="718"/>
                        </a:lnTo>
                        <a:lnTo>
                          <a:pt x="1206" y="670"/>
                        </a:lnTo>
                        <a:lnTo>
                          <a:pt x="1236" y="622"/>
                        </a:lnTo>
                        <a:lnTo>
                          <a:pt x="1266" y="572"/>
                        </a:lnTo>
                        <a:lnTo>
                          <a:pt x="1292" y="520"/>
                        </a:lnTo>
                        <a:lnTo>
                          <a:pt x="1316" y="468"/>
                        </a:lnTo>
                        <a:lnTo>
                          <a:pt x="1338" y="412"/>
                        </a:lnTo>
                        <a:lnTo>
                          <a:pt x="1356" y="356"/>
                        </a:lnTo>
                        <a:lnTo>
                          <a:pt x="1372" y="300"/>
                        </a:lnTo>
                        <a:lnTo>
                          <a:pt x="1386" y="242"/>
                        </a:lnTo>
                        <a:lnTo>
                          <a:pt x="1396" y="182"/>
                        </a:lnTo>
                        <a:lnTo>
                          <a:pt x="1404" y="122"/>
                        </a:lnTo>
                        <a:lnTo>
                          <a:pt x="1408" y="62"/>
                        </a:lnTo>
                        <a:lnTo>
                          <a:pt x="1410" y="0"/>
                        </a:lnTo>
                        <a:lnTo>
                          <a:pt x="878" y="0"/>
                        </a:lnTo>
                        <a:close/>
                      </a:path>
                    </a:pathLst>
                  </a:custGeom>
                  <a:solidFill>
                    <a:schemeClr val="accent5">
                      <a:lumMod val="50000"/>
                    </a:schemeClr>
                  </a:solidFill>
                  <a:ln w="8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latin typeface="Tw Cen MT Condensed Extra Bold" panose="020B0803020202020204" pitchFamily="34" charset="0"/>
                    </a:endParaRPr>
                  </a:p>
                </p:txBody>
              </p:sp>
              <p:sp>
                <p:nvSpPr>
                  <p:cNvPr id="15" name="Freeform 8"/>
                  <p:cNvSpPr>
                    <a:spLocks/>
                  </p:cNvSpPr>
                  <p:nvPr/>
                </p:nvSpPr>
                <p:spPr bwMode="auto">
                  <a:xfrm>
                    <a:off x="2133600" y="3565634"/>
                    <a:ext cx="1905000" cy="2235200"/>
                  </a:xfrm>
                  <a:custGeom>
                    <a:avLst/>
                    <a:gdLst/>
                    <a:ahLst/>
                    <a:cxnLst>
                      <a:cxn ang="0">
                        <a:pos x="1200" y="736"/>
                      </a:cxn>
                      <a:cxn ang="0">
                        <a:pos x="1200" y="208"/>
                      </a:cxn>
                      <a:cxn ang="0">
                        <a:pos x="670" y="208"/>
                      </a:cxn>
                      <a:cxn ang="0">
                        <a:pos x="670" y="178"/>
                      </a:cxn>
                      <a:cxn ang="0">
                        <a:pos x="714" y="178"/>
                      </a:cxn>
                      <a:cxn ang="0">
                        <a:pos x="602" y="0"/>
                      </a:cxn>
                      <a:cxn ang="0">
                        <a:pos x="488" y="178"/>
                      </a:cxn>
                      <a:cxn ang="0">
                        <a:pos x="528" y="178"/>
                      </a:cxn>
                      <a:cxn ang="0">
                        <a:pos x="528" y="208"/>
                      </a:cxn>
                      <a:cxn ang="0">
                        <a:pos x="0" y="208"/>
                      </a:cxn>
                      <a:cxn ang="0">
                        <a:pos x="0" y="208"/>
                      </a:cxn>
                      <a:cxn ang="0">
                        <a:pos x="2" y="270"/>
                      </a:cxn>
                      <a:cxn ang="0">
                        <a:pos x="6" y="330"/>
                      </a:cxn>
                      <a:cxn ang="0">
                        <a:pos x="14" y="390"/>
                      </a:cxn>
                      <a:cxn ang="0">
                        <a:pos x="24" y="450"/>
                      </a:cxn>
                      <a:cxn ang="0">
                        <a:pos x="38" y="508"/>
                      </a:cxn>
                      <a:cxn ang="0">
                        <a:pos x="54" y="564"/>
                      </a:cxn>
                      <a:cxn ang="0">
                        <a:pos x="72" y="620"/>
                      </a:cxn>
                      <a:cxn ang="0">
                        <a:pos x="94" y="676"/>
                      </a:cxn>
                      <a:cxn ang="0">
                        <a:pos x="118" y="728"/>
                      </a:cxn>
                      <a:cxn ang="0">
                        <a:pos x="144" y="780"/>
                      </a:cxn>
                      <a:cxn ang="0">
                        <a:pos x="174" y="830"/>
                      </a:cxn>
                      <a:cxn ang="0">
                        <a:pos x="204" y="878"/>
                      </a:cxn>
                      <a:cxn ang="0">
                        <a:pos x="238" y="926"/>
                      </a:cxn>
                      <a:cxn ang="0">
                        <a:pos x="274" y="972"/>
                      </a:cxn>
                      <a:cxn ang="0">
                        <a:pos x="312" y="1014"/>
                      </a:cxn>
                      <a:cxn ang="0">
                        <a:pos x="352" y="1056"/>
                      </a:cxn>
                      <a:cxn ang="0">
                        <a:pos x="394" y="1096"/>
                      </a:cxn>
                      <a:cxn ang="0">
                        <a:pos x="436" y="1134"/>
                      </a:cxn>
                      <a:cxn ang="0">
                        <a:pos x="482" y="1170"/>
                      </a:cxn>
                      <a:cxn ang="0">
                        <a:pos x="530" y="1204"/>
                      </a:cxn>
                      <a:cxn ang="0">
                        <a:pos x="578" y="1234"/>
                      </a:cxn>
                      <a:cxn ang="0">
                        <a:pos x="628" y="1264"/>
                      </a:cxn>
                      <a:cxn ang="0">
                        <a:pos x="680" y="1290"/>
                      </a:cxn>
                      <a:cxn ang="0">
                        <a:pos x="732" y="1314"/>
                      </a:cxn>
                      <a:cxn ang="0">
                        <a:pos x="788" y="1336"/>
                      </a:cxn>
                      <a:cxn ang="0">
                        <a:pos x="844" y="1354"/>
                      </a:cxn>
                      <a:cxn ang="0">
                        <a:pos x="900" y="1370"/>
                      </a:cxn>
                      <a:cxn ang="0">
                        <a:pos x="958" y="1384"/>
                      </a:cxn>
                      <a:cxn ang="0">
                        <a:pos x="1018" y="1394"/>
                      </a:cxn>
                      <a:cxn ang="0">
                        <a:pos x="1078" y="1402"/>
                      </a:cxn>
                      <a:cxn ang="0">
                        <a:pos x="1138" y="1406"/>
                      </a:cxn>
                      <a:cxn ang="0">
                        <a:pos x="1200" y="1408"/>
                      </a:cxn>
                      <a:cxn ang="0">
                        <a:pos x="1200" y="878"/>
                      </a:cxn>
                      <a:cxn ang="0">
                        <a:pos x="1168" y="878"/>
                      </a:cxn>
                      <a:cxn ang="0">
                        <a:pos x="1168" y="922"/>
                      </a:cxn>
                      <a:cxn ang="0">
                        <a:pos x="990" y="808"/>
                      </a:cxn>
                      <a:cxn ang="0">
                        <a:pos x="1168" y="696"/>
                      </a:cxn>
                      <a:cxn ang="0">
                        <a:pos x="1168" y="736"/>
                      </a:cxn>
                      <a:cxn ang="0">
                        <a:pos x="1200" y="736"/>
                      </a:cxn>
                    </a:cxnLst>
                    <a:rect l="0" t="0" r="r" b="b"/>
                    <a:pathLst>
                      <a:path w="1200" h="1408">
                        <a:moveTo>
                          <a:pt x="1200" y="736"/>
                        </a:moveTo>
                        <a:lnTo>
                          <a:pt x="1200" y="208"/>
                        </a:lnTo>
                        <a:lnTo>
                          <a:pt x="670" y="208"/>
                        </a:lnTo>
                        <a:lnTo>
                          <a:pt x="670" y="178"/>
                        </a:lnTo>
                        <a:lnTo>
                          <a:pt x="714" y="178"/>
                        </a:lnTo>
                        <a:lnTo>
                          <a:pt x="602" y="0"/>
                        </a:lnTo>
                        <a:lnTo>
                          <a:pt x="488" y="178"/>
                        </a:lnTo>
                        <a:lnTo>
                          <a:pt x="528" y="178"/>
                        </a:lnTo>
                        <a:lnTo>
                          <a:pt x="528" y="208"/>
                        </a:lnTo>
                        <a:lnTo>
                          <a:pt x="0" y="208"/>
                        </a:lnTo>
                        <a:lnTo>
                          <a:pt x="0" y="208"/>
                        </a:lnTo>
                        <a:lnTo>
                          <a:pt x="2" y="270"/>
                        </a:lnTo>
                        <a:lnTo>
                          <a:pt x="6" y="330"/>
                        </a:lnTo>
                        <a:lnTo>
                          <a:pt x="14" y="390"/>
                        </a:lnTo>
                        <a:lnTo>
                          <a:pt x="24" y="450"/>
                        </a:lnTo>
                        <a:lnTo>
                          <a:pt x="38" y="508"/>
                        </a:lnTo>
                        <a:lnTo>
                          <a:pt x="54" y="564"/>
                        </a:lnTo>
                        <a:lnTo>
                          <a:pt x="72" y="620"/>
                        </a:lnTo>
                        <a:lnTo>
                          <a:pt x="94" y="676"/>
                        </a:lnTo>
                        <a:lnTo>
                          <a:pt x="118" y="728"/>
                        </a:lnTo>
                        <a:lnTo>
                          <a:pt x="144" y="780"/>
                        </a:lnTo>
                        <a:lnTo>
                          <a:pt x="174" y="830"/>
                        </a:lnTo>
                        <a:lnTo>
                          <a:pt x="204" y="878"/>
                        </a:lnTo>
                        <a:lnTo>
                          <a:pt x="238" y="926"/>
                        </a:lnTo>
                        <a:lnTo>
                          <a:pt x="274" y="972"/>
                        </a:lnTo>
                        <a:lnTo>
                          <a:pt x="312" y="1014"/>
                        </a:lnTo>
                        <a:lnTo>
                          <a:pt x="352" y="1056"/>
                        </a:lnTo>
                        <a:lnTo>
                          <a:pt x="394" y="1096"/>
                        </a:lnTo>
                        <a:lnTo>
                          <a:pt x="436" y="1134"/>
                        </a:lnTo>
                        <a:lnTo>
                          <a:pt x="482" y="1170"/>
                        </a:lnTo>
                        <a:lnTo>
                          <a:pt x="530" y="1204"/>
                        </a:lnTo>
                        <a:lnTo>
                          <a:pt x="578" y="1234"/>
                        </a:lnTo>
                        <a:lnTo>
                          <a:pt x="628" y="1264"/>
                        </a:lnTo>
                        <a:lnTo>
                          <a:pt x="680" y="1290"/>
                        </a:lnTo>
                        <a:lnTo>
                          <a:pt x="732" y="1314"/>
                        </a:lnTo>
                        <a:lnTo>
                          <a:pt x="788" y="1336"/>
                        </a:lnTo>
                        <a:lnTo>
                          <a:pt x="844" y="1354"/>
                        </a:lnTo>
                        <a:lnTo>
                          <a:pt x="900" y="1370"/>
                        </a:lnTo>
                        <a:lnTo>
                          <a:pt x="958" y="1384"/>
                        </a:lnTo>
                        <a:lnTo>
                          <a:pt x="1018" y="1394"/>
                        </a:lnTo>
                        <a:lnTo>
                          <a:pt x="1078" y="1402"/>
                        </a:lnTo>
                        <a:lnTo>
                          <a:pt x="1138" y="1406"/>
                        </a:lnTo>
                        <a:lnTo>
                          <a:pt x="1200" y="1408"/>
                        </a:lnTo>
                        <a:lnTo>
                          <a:pt x="1200" y="878"/>
                        </a:lnTo>
                        <a:lnTo>
                          <a:pt x="1168" y="878"/>
                        </a:lnTo>
                        <a:lnTo>
                          <a:pt x="1168" y="922"/>
                        </a:lnTo>
                        <a:lnTo>
                          <a:pt x="990" y="808"/>
                        </a:lnTo>
                        <a:lnTo>
                          <a:pt x="1168" y="696"/>
                        </a:lnTo>
                        <a:lnTo>
                          <a:pt x="1168" y="736"/>
                        </a:lnTo>
                        <a:lnTo>
                          <a:pt x="1200" y="736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 w="8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latin typeface="Tw Cen MT Condensed Extra Bold" panose="020B0803020202020204" pitchFamily="34" charset="0"/>
                    </a:endParaRPr>
                  </a:p>
                </p:txBody>
              </p:sp>
            </p:grpSp>
            <p:sp>
              <p:nvSpPr>
                <p:cNvPr id="16" name="TextBox 15"/>
                <p:cNvSpPr txBox="1"/>
                <p:nvPr/>
              </p:nvSpPr>
              <p:spPr>
                <a:xfrm>
                  <a:off x="1400175" y="2174739"/>
                  <a:ext cx="585417" cy="12984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800" b="1" dirty="0">
                      <a:solidFill>
                        <a:schemeClr val="bg1"/>
                      </a:solidFill>
                      <a:latin typeface="Tw Cen MT Condensed Extra Bold" panose="020B0803020202020204" pitchFamily="34" charset="0"/>
                    </a:rPr>
                    <a:t>S</a:t>
                  </a: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2828925" y="2272155"/>
                  <a:ext cx="1017406" cy="12984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800" b="1" dirty="0">
                      <a:solidFill>
                        <a:schemeClr val="bg1"/>
                      </a:solidFill>
                      <a:latin typeface="Tw Cen MT Condensed Extra Bold" panose="020B0803020202020204" pitchFamily="34" charset="0"/>
                    </a:rPr>
                    <a:t>W</a:t>
                  </a: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2971800" y="3798311"/>
                  <a:ext cx="827050" cy="12984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800" b="1" dirty="0">
                      <a:solidFill>
                        <a:schemeClr val="bg1"/>
                      </a:solidFill>
                      <a:latin typeface="Tw Cen MT Condensed Extra Bold" panose="020B0803020202020204" pitchFamily="34" charset="0"/>
                    </a:rPr>
                    <a:t>O</a:t>
                  </a: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1400175" y="3776662"/>
                  <a:ext cx="669253" cy="12984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800" b="1" dirty="0">
                      <a:solidFill>
                        <a:schemeClr val="bg1"/>
                      </a:solidFill>
                      <a:latin typeface="Tw Cen MT Condensed Extra Bold" panose="020B0803020202020204" pitchFamily="34" charset="0"/>
                    </a:rPr>
                    <a:t>T</a:t>
                  </a:r>
                </a:p>
              </p:txBody>
            </p:sp>
          </p:grpSp>
        </p:grpSp>
        <p:sp>
          <p:nvSpPr>
            <p:cNvPr id="20" name="Ellipse 100"/>
            <p:cNvSpPr>
              <a:spLocks noChangeArrowheads="1"/>
            </p:cNvSpPr>
            <p:nvPr/>
          </p:nvSpPr>
          <p:spPr bwMode="auto">
            <a:xfrm>
              <a:off x="1198420" y="1752600"/>
              <a:ext cx="1466968" cy="106680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76999"/>
                  </a:srgbClr>
                </a:gs>
                <a:gs pos="100000">
                  <a:srgbClr val="8EB4E3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Tw Cen MT Condensed Extra Bold" panose="020B0803020202020204" pitchFamily="34" charset="0"/>
                <a:ea typeface="ＭＳ Ｐゴシック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3592968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>
          <a:xfrm>
            <a:off x="2667000" y="2079724"/>
            <a:ext cx="7010400" cy="3886200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 w="762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Threats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523373" y="2989507"/>
            <a:ext cx="4648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Calibri" pitchFamily="34" charset="0"/>
              </a:rPr>
              <a:t>You can replace this placeholder text with your own text and more. You can replace this placeholder text with your own text and more.</a:t>
            </a:r>
          </a:p>
          <a:p>
            <a:r>
              <a:rPr lang="en-US" sz="2400" dirty="0">
                <a:solidFill>
                  <a:schemeClr val="bg1"/>
                </a:solidFill>
                <a:latin typeface="Calibri" pitchFamily="34" charset="0"/>
              </a:rPr>
              <a:t>You can replace this placeholder text with your own text and more</a:t>
            </a:r>
          </a:p>
        </p:txBody>
      </p:sp>
      <p:grpSp>
        <p:nvGrpSpPr>
          <p:cNvPr id="3" name="Group 21"/>
          <p:cNvGrpSpPr/>
          <p:nvPr/>
        </p:nvGrpSpPr>
        <p:grpSpPr>
          <a:xfrm>
            <a:off x="2100746" y="987946"/>
            <a:ext cx="2667000" cy="2667000"/>
            <a:chOff x="576746" y="1575222"/>
            <a:chExt cx="2667000" cy="2667000"/>
          </a:xfrm>
        </p:grpSpPr>
        <p:grpSp>
          <p:nvGrpSpPr>
            <p:cNvPr id="4" name="Group 32"/>
            <p:cNvGrpSpPr/>
            <p:nvPr/>
          </p:nvGrpSpPr>
          <p:grpSpPr>
            <a:xfrm>
              <a:off x="576746" y="1575222"/>
              <a:ext cx="2667000" cy="2667000"/>
              <a:chOff x="576746" y="1575222"/>
              <a:chExt cx="2667000" cy="2667000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576746" y="1575222"/>
                <a:ext cx="2667000" cy="2667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Tw Cen MT Condensed Extra Bold" panose="020B0803020202020204" pitchFamily="34" charset="0"/>
                </a:endParaRPr>
              </a:p>
            </p:txBody>
          </p:sp>
          <p:grpSp>
            <p:nvGrpSpPr>
              <p:cNvPr id="5" name="Group 19"/>
              <p:cNvGrpSpPr/>
              <p:nvPr/>
            </p:nvGrpSpPr>
            <p:grpSpPr>
              <a:xfrm>
                <a:off x="691046" y="1686439"/>
                <a:ext cx="2438400" cy="2444566"/>
                <a:chOff x="685800" y="1752600"/>
                <a:chExt cx="3810000" cy="3819634"/>
              </a:xfrm>
            </p:grpSpPr>
            <p:grpSp>
              <p:nvGrpSpPr>
                <p:cNvPr id="6" name="Group 10"/>
                <p:cNvGrpSpPr/>
                <p:nvPr/>
              </p:nvGrpSpPr>
              <p:grpSpPr>
                <a:xfrm>
                  <a:off x="685800" y="1752600"/>
                  <a:ext cx="3810000" cy="3819634"/>
                  <a:chOff x="2133600" y="1981200"/>
                  <a:chExt cx="3810000" cy="3819634"/>
                </a:xfrm>
                <a:solidFill>
                  <a:schemeClr val="accent3">
                    <a:lumMod val="75000"/>
                  </a:schemeClr>
                </a:solidFill>
                <a:effectLst/>
              </p:grpSpPr>
              <p:sp>
                <p:nvSpPr>
                  <p:cNvPr id="12" name="Freeform 5"/>
                  <p:cNvSpPr>
                    <a:spLocks/>
                  </p:cNvSpPr>
                  <p:nvPr/>
                </p:nvSpPr>
                <p:spPr bwMode="auto">
                  <a:xfrm>
                    <a:off x="2133600" y="1981200"/>
                    <a:ext cx="2247900" cy="1905000"/>
                  </a:xfrm>
                  <a:custGeom>
                    <a:avLst/>
                    <a:gdLst/>
                    <a:ahLst/>
                    <a:cxnLst>
                      <a:cxn ang="0">
                        <a:pos x="1328" y="536"/>
                      </a:cxn>
                      <a:cxn ang="0">
                        <a:pos x="1240" y="478"/>
                      </a:cxn>
                      <a:cxn ang="0">
                        <a:pos x="1240" y="518"/>
                      </a:cxn>
                      <a:cxn ang="0">
                        <a:pos x="1200" y="518"/>
                      </a:cxn>
                      <a:cxn ang="0">
                        <a:pos x="1200" y="0"/>
                      </a:cxn>
                      <a:cxn ang="0">
                        <a:pos x="1200" y="0"/>
                      </a:cxn>
                      <a:cxn ang="0">
                        <a:pos x="1138" y="2"/>
                      </a:cxn>
                      <a:cxn ang="0">
                        <a:pos x="1078" y="6"/>
                      </a:cxn>
                      <a:cxn ang="0">
                        <a:pos x="1018" y="14"/>
                      </a:cxn>
                      <a:cxn ang="0">
                        <a:pos x="958" y="24"/>
                      </a:cxn>
                      <a:cxn ang="0">
                        <a:pos x="900" y="38"/>
                      </a:cxn>
                      <a:cxn ang="0">
                        <a:pos x="844" y="54"/>
                      </a:cxn>
                      <a:cxn ang="0">
                        <a:pos x="788" y="72"/>
                      </a:cxn>
                      <a:cxn ang="0">
                        <a:pos x="732" y="94"/>
                      </a:cxn>
                      <a:cxn ang="0">
                        <a:pos x="680" y="118"/>
                      </a:cxn>
                      <a:cxn ang="0">
                        <a:pos x="628" y="144"/>
                      </a:cxn>
                      <a:cxn ang="0">
                        <a:pos x="578" y="174"/>
                      </a:cxn>
                      <a:cxn ang="0">
                        <a:pos x="530" y="204"/>
                      </a:cxn>
                      <a:cxn ang="0">
                        <a:pos x="482" y="238"/>
                      </a:cxn>
                      <a:cxn ang="0">
                        <a:pos x="436" y="274"/>
                      </a:cxn>
                      <a:cxn ang="0">
                        <a:pos x="394" y="312"/>
                      </a:cxn>
                      <a:cxn ang="0">
                        <a:pos x="352" y="352"/>
                      </a:cxn>
                      <a:cxn ang="0">
                        <a:pos x="312" y="394"/>
                      </a:cxn>
                      <a:cxn ang="0">
                        <a:pos x="274" y="436"/>
                      </a:cxn>
                      <a:cxn ang="0">
                        <a:pos x="238" y="482"/>
                      </a:cxn>
                      <a:cxn ang="0">
                        <a:pos x="204" y="530"/>
                      </a:cxn>
                      <a:cxn ang="0">
                        <a:pos x="174" y="578"/>
                      </a:cxn>
                      <a:cxn ang="0">
                        <a:pos x="144" y="628"/>
                      </a:cxn>
                      <a:cxn ang="0">
                        <a:pos x="118" y="680"/>
                      </a:cxn>
                      <a:cxn ang="0">
                        <a:pos x="94" y="732"/>
                      </a:cxn>
                      <a:cxn ang="0">
                        <a:pos x="72" y="788"/>
                      </a:cxn>
                      <a:cxn ang="0">
                        <a:pos x="54" y="844"/>
                      </a:cxn>
                      <a:cxn ang="0">
                        <a:pos x="38" y="900"/>
                      </a:cxn>
                      <a:cxn ang="0">
                        <a:pos x="24" y="958"/>
                      </a:cxn>
                      <a:cxn ang="0">
                        <a:pos x="14" y="1018"/>
                      </a:cxn>
                      <a:cxn ang="0">
                        <a:pos x="6" y="1078"/>
                      </a:cxn>
                      <a:cxn ang="0">
                        <a:pos x="2" y="1138"/>
                      </a:cxn>
                      <a:cxn ang="0">
                        <a:pos x="0" y="1200"/>
                      </a:cxn>
                      <a:cxn ang="0">
                        <a:pos x="528" y="1200"/>
                      </a:cxn>
                      <a:cxn ang="0">
                        <a:pos x="528" y="1170"/>
                      </a:cxn>
                      <a:cxn ang="0">
                        <a:pos x="488" y="1170"/>
                      </a:cxn>
                      <a:cxn ang="0">
                        <a:pos x="602" y="992"/>
                      </a:cxn>
                      <a:cxn ang="0">
                        <a:pos x="714" y="1170"/>
                      </a:cxn>
                      <a:cxn ang="0">
                        <a:pos x="670" y="1170"/>
                      </a:cxn>
                      <a:cxn ang="0">
                        <a:pos x="670" y="1200"/>
                      </a:cxn>
                      <a:cxn ang="0">
                        <a:pos x="1200" y="1200"/>
                      </a:cxn>
                      <a:cxn ang="0">
                        <a:pos x="1200" y="660"/>
                      </a:cxn>
                      <a:cxn ang="0">
                        <a:pos x="1240" y="660"/>
                      </a:cxn>
                      <a:cxn ang="0">
                        <a:pos x="1240" y="704"/>
                      </a:cxn>
                      <a:cxn ang="0">
                        <a:pos x="1416" y="592"/>
                      </a:cxn>
                      <a:cxn ang="0">
                        <a:pos x="1328" y="536"/>
                      </a:cxn>
                    </a:cxnLst>
                    <a:rect l="0" t="0" r="r" b="b"/>
                    <a:pathLst>
                      <a:path w="1416" h="1200">
                        <a:moveTo>
                          <a:pt x="1328" y="536"/>
                        </a:moveTo>
                        <a:lnTo>
                          <a:pt x="1240" y="478"/>
                        </a:lnTo>
                        <a:lnTo>
                          <a:pt x="1240" y="518"/>
                        </a:lnTo>
                        <a:lnTo>
                          <a:pt x="1200" y="518"/>
                        </a:lnTo>
                        <a:lnTo>
                          <a:pt x="1200" y="0"/>
                        </a:lnTo>
                        <a:lnTo>
                          <a:pt x="1200" y="0"/>
                        </a:lnTo>
                        <a:lnTo>
                          <a:pt x="1138" y="2"/>
                        </a:lnTo>
                        <a:lnTo>
                          <a:pt x="1078" y="6"/>
                        </a:lnTo>
                        <a:lnTo>
                          <a:pt x="1018" y="14"/>
                        </a:lnTo>
                        <a:lnTo>
                          <a:pt x="958" y="24"/>
                        </a:lnTo>
                        <a:lnTo>
                          <a:pt x="900" y="38"/>
                        </a:lnTo>
                        <a:lnTo>
                          <a:pt x="844" y="54"/>
                        </a:lnTo>
                        <a:lnTo>
                          <a:pt x="788" y="72"/>
                        </a:lnTo>
                        <a:lnTo>
                          <a:pt x="732" y="94"/>
                        </a:lnTo>
                        <a:lnTo>
                          <a:pt x="680" y="118"/>
                        </a:lnTo>
                        <a:lnTo>
                          <a:pt x="628" y="144"/>
                        </a:lnTo>
                        <a:lnTo>
                          <a:pt x="578" y="174"/>
                        </a:lnTo>
                        <a:lnTo>
                          <a:pt x="530" y="204"/>
                        </a:lnTo>
                        <a:lnTo>
                          <a:pt x="482" y="238"/>
                        </a:lnTo>
                        <a:lnTo>
                          <a:pt x="436" y="274"/>
                        </a:lnTo>
                        <a:lnTo>
                          <a:pt x="394" y="312"/>
                        </a:lnTo>
                        <a:lnTo>
                          <a:pt x="352" y="352"/>
                        </a:lnTo>
                        <a:lnTo>
                          <a:pt x="312" y="394"/>
                        </a:lnTo>
                        <a:lnTo>
                          <a:pt x="274" y="436"/>
                        </a:lnTo>
                        <a:lnTo>
                          <a:pt x="238" y="482"/>
                        </a:lnTo>
                        <a:lnTo>
                          <a:pt x="204" y="530"/>
                        </a:lnTo>
                        <a:lnTo>
                          <a:pt x="174" y="578"/>
                        </a:lnTo>
                        <a:lnTo>
                          <a:pt x="144" y="628"/>
                        </a:lnTo>
                        <a:lnTo>
                          <a:pt x="118" y="680"/>
                        </a:lnTo>
                        <a:lnTo>
                          <a:pt x="94" y="732"/>
                        </a:lnTo>
                        <a:lnTo>
                          <a:pt x="72" y="788"/>
                        </a:lnTo>
                        <a:lnTo>
                          <a:pt x="54" y="844"/>
                        </a:lnTo>
                        <a:lnTo>
                          <a:pt x="38" y="900"/>
                        </a:lnTo>
                        <a:lnTo>
                          <a:pt x="24" y="958"/>
                        </a:lnTo>
                        <a:lnTo>
                          <a:pt x="14" y="1018"/>
                        </a:lnTo>
                        <a:lnTo>
                          <a:pt x="6" y="1078"/>
                        </a:lnTo>
                        <a:lnTo>
                          <a:pt x="2" y="1138"/>
                        </a:lnTo>
                        <a:lnTo>
                          <a:pt x="0" y="1200"/>
                        </a:lnTo>
                        <a:lnTo>
                          <a:pt x="528" y="1200"/>
                        </a:lnTo>
                        <a:lnTo>
                          <a:pt x="528" y="1170"/>
                        </a:lnTo>
                        <a:lnTo>
                          <a:pt x="488" y="1170"/>
                        </a:lnTo>
                        <a:lnTo>
                          <a:pt x="602" y="992"/>
                        </a:lnTo>
                        <a:lnTo>
                          <a:pt x="714" y="1170"/>
                        </a:lnTo>
                        <a:lnTo>
                          <a:pt x="670" y="1170"/>
                        </a:lnTo>
                        <a:lnTo>
                          <a:pt x="670" y="1200"/>
                        </a:lnTo>
                        <a:lnTo>
                          <a:pt x="1200" y="1200"/>
                        </a:lnTo>
                        <a:lnTo>
                          <a:pt x="1200" y="660"/>
                        </a:lnTo>
                        <a:lnTo>
                          <a:pt x="1240" y="660"/>
                        </a:lnTo>
                        <a:lnTo>
                          <a:pt x="1240" y="704"/>
                        </a:lnTo>
                        <a:lnTo>
                          <a:pt x="1416" y="592"/>
                        </a:lnTo>
                        <a:lnTo>
                          <a:pt x="1328" y="536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 w="8">
                    <a:solidFill>
                      <a:schemeClr val="accent3">
                        <a:lumMod val="50000"/>
                      </a:schemeClr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latin typeface="Tw Cen MT Condensed Extra Bold" panose="020B0803020202020204" pitchFamily="34" charset="0"/>
                    </a:endParaRPr>
                  </a:p>
                </p:txBody>
              </p:sp>
              <p:sp>
                <p:nvSpPr>
                  <p:cNvPr id="13" name="Freeform 6"/>
                  <p:cNvSpPr>
                    <a:spLocks/>
                  </p:cNvSpPr>
                  <p:nvPr/>
                </p:nvSpPr>
                <p:spPr bwMode="auto">
                  <a:xfrm>
                    <a:off x="4038600" y="1981200"/>
                    <a:ext cx="1905000" cy="2232025"/>
                  </a:xfrm>
                  <a:custGeom>
                    <a:avLst/>
                    <a:gdLst/>
                    <a:ahLst/>
                    <a:cxnLst>
                      <a:cxn ang="0">
                        <a:pos x="668" y="1200"/>
                      </a:cxn>
                      <a:cxn ang="0">
                        <a:pos x="1200" y="1200"/>
                      </a:cxn>
                      <a:cxn ang="0">
                        <a:pos x="1200" y="1200"/>
                      </a:cxn>
                      <a:cxn ang="0">
                        <a:pos x="1198" y="1138"/>
                      </a:cxn>
                      <a:cxn ang="0">
                        <a:pos x="1194" y="1078"/>
                      </a:cxn>
                      <a:cxn ang="0">
                        <a:pos x="1186" y="1018"/>
                      </a:cxn>
                      <a:cxn ang="0">
                        <a:pos x="1176" y="958"/>
                      </a:cxn>
                      <a:cxn ang="0">
                        <a:pos x="1162" y="900"/>
                      </a:cxn>
                      <a:cxn ang="0">
                        <a:pos x="1146" y="844"/>
                      </a:cxn>
                      <a:cxn ang="0">
                        <a:pos x="1128" y="788"/>
                      </a:cxn>
                      <a:cxn ang="0">
                        <a:pos x="1106" y="732"/>
                      </a:cxn>
                      <a:cxn ang="0">
                        <a:pos x="1082" y="680"/>
                      </a:cxn>
                      <a:cxn ang="0">
                        <a:pos x="1056" y="628"/>
                      </a:cxn>
                      <a:cxn ang="0">
                        <a:pos x="1026" y="578"/>
                      </a:cxn>
                      <a:cxn ang="0">
                        <a:pos x="996" y="530"/>
                      </a:cxn>
                      <a:cxn ang="0">
                        <a:pos x="962" y="482"/>
                      </a:cxn>
                      <a:cxn ang="0">
                        <a:pos x="926" y="436"/>
                      </a:cxn>
                      <a:cxn ang="0">
                        <a:pos x="888" y="394"/>
                      </a:cxn>
                      <a:cxn ang="0">
                        <a:pos x="848" y="352"/>
                      </a:cxn>
                      <a:cxn ang="0">
                        <a:pos x="806" y="312"/>
                      </a:cxn>
                      <a:cxn ang="0">
                        <a:pos x="764" y="274"/>
                      </a:cxn>
                      <a:cxn ang="0">
                        <a:pos x="718" y="238"/>
                      </a:cxn>
                      <a:cxn ang="0">
                        <a:pos x="670" y="204"/>
                      </a:cxn>
                      <a:cxn ang="0">
                        <a:pos x="622" y="174"/>
                      </a:cxn>
                      <a:cxn ang="0">
                        <a:pos x="572" y="144"/>
                      </a:cxn>
                      <a:cxn ang="0">
                        <a:pos x="520" y="118"/>
                      </a:cxn>
                      <a:cxn ang="0">
                        <a:pos x="468" y="94"/>
                      </a:cxn>
                      <a:cxn ang="0">
                        <a:pos x="412" y="72"/>
                      </a:cxn>
                      <a:cxn ang="0">
                        <a:pos x="356" y="54"/>
                      </a:cxn>
                      <a:cxn ang="0">
                        <a:pos x="300" y="38"/>
                      </a:cxn>
                      <a:cxn ang="0">
                        <a:pos x="242" y="24"/>
                      </a:cxn>
                      <a:cxn ang="0">
                        <a:pos x="182" y="14"/>
                      </a:cxn>
                      <a:cxn ang="0">
                        <a:pos x="122" y="6"/>
                      </a:cxn>
                      <a:cxn ang="0">
                        <a:pos x="62" y="2"/>
                      </a:cxn>
                      <a:cxn ang="0">
                        <a:pos x="0" y="0"/>
                      </a:cxn>
                      <a:cxn ang="0">
                        <a:pos x="0" y="518"/>
                      </a:cxn>
                      <a:cxn ang="0">
                        <a:pos x="40" y="518"/>
                      </a:cxn>
                      <a:cxn ang="0">
                        <a:pos x="40" y="478"/>
                      </a:cxn>
                      <a:cxn ang="0">
                        <a:pos x="128" y="536"/>
                      </a:cxn>
                      <a:cxn ang="0">
                        <a:pos x="216" y="592"/>
                      </a:cxn>
                      <a:cxn ang="0">
                        <a:pos x="40" y="704"/>
                      </a:cxn>
                      <a:cxn ang="0">
                        <a:pos x="40" y="660"/>
                      </a:cxn>
                      <a:cxn ang="0">
                        <a:pos x="0" y="660"/>
                      </a:cxn>
                      <a:cxn ang="0">
                        <a:pos x="0" y="1200"/>
                      </a:cxn>
                      <a:cxn ang="0">
                        <a:pos x="526" y="1200"/>
                      </a:cxn>
                      <a:cxn ang="0">
                        <a:pos x="526" y="1228"/>
                      </a:cxn>
                      <a:cxn ang="0">
                        <a:pos x="486" y="1228"/>
                      </a:cxn>
                      <a:cxn ang="0">
                        <a:pos x="600" y="1406"/>
                      </a:cxn>
                      <a:cxn ang="0">
                        <a:pos x="712" y="1228"/>
                      </a:cxn>
                      <a:cxn ang="0">
                        <a:pos x="668" y="1228"/>
                      </a:cxn>
                      <a:cxn ang="0">
                        <a:pos x="668" y="1200"/>
                      </a:cxn>
                    </a:cxnLst>
                    <a:rect l="0" t="0" r="r" b="b"/>
                    <a:pathLst>
                      <a:path w="1200" h="1406">
                        <a:moveTo>
                          <a:pt x="668" y="1200"/>
                        </a:moveTo>
                        <a:lnTo>
                          <a:pt x="1200" y="1200"/>
                        </a:lnTo>
                        <a:lnTo>
                          <a:pt x="1200" y="1200"/>
                        </a:lnTo>
                        <a:lnTo>
                          <a:pt x="1198" y="1138"/>
                        </a:lnTo>
                        <a:lnTo>
                          <a:pt x="1194" y="1078"/>
                        </a:lnTo>
                        <a:lnTo>
                          <a:pt x="1186" y="1018"/>
                        </a:lnTo>
                        <a:lnTo>
                          <a:pt x="1176" y="958"/>
                        </a:lnTo>
                        <a:lnTo>
                          <a:pt x="1162" y="900"/>
                        </a:lnTo>
                        <a:lnTo>
                          <a:pt x="1146" y="844"/>
                        </a:lnTo>
                        <a:lnTo>
                          <a:pt x="1128" y="788"/>
                        </a:lnTo>
                        <a:lnTo>
                          <a:pt x="1106" y="732"/>
                        </a:lnTo>
                        <a:lnTo>
                          <a:pt x="1082" y="680"/>
                        </a:lnTo>
                        <a:lnTo>
                          <a:pt x="1056" y="628"/>
                        </a:lnTo>
                        <a:lnTo>
                          <a:pt x="1026" y="578"/>
                        </a:lnTo>
                        <a:lnTo>
                          <a:pt x="996" y="530"/>
                        </a:lnTo>
                        <a:lnTo>
                          <a:pt x="962" y="482"/>
                        </a:lnTo>
                        <a:lnTo>
                          <a:pt x="926" y="436"/>
                        </a:lnTo>
                        <a:lnTo>
                          <a:pt x="888" y="394"/>
                        </a:lnTo>
                        <a:lnTo>
                          <a:pt x="848" y="352"/>
                        </a:lnTo>
                        <a:lnTo>
                          <a:pt x="806" y="312"/>
                        </a:lnTo>
                        <a:lnTo>
                          <a:pt x="764" y="274"/>
                        </a:lnTo>
                        <a:lnTo>
                          <a:pt x="718" y="238"/>
                        </a:lnTo>
                        <a:lnTo>
                          <a:pt x="670" y="204"/>
                        </a:lnTo>
                        <a:lnTo>
                          <a:pt x="622" y="174"/>
                        </a:lnTo>
                        <a:lnTo>
                          <a:pt x="572" y="144"/>
                        </a:lnTo>
                        <a:lnTo>
                          <a:pt x="520" y="118"/>
                        </a:lnTo>
                        <a:lnTo>
                          <a:pt x="468" y="94"/>
                        </a:lnTo>
                        <a:lnTo>
                          <a:pt x="412" y="72"/>
                        </a:lnTo>
                        <a:lnTo>
                          <a:pt x="356" y="54"/>
                        </a:lnTo>
                        <a:lnTo>
                          <a:pt x="300" y="38"/>
                        </a:lnTo>
                        <a:lnTo>
                          <a:pt x="242" y="24"/>
                        </a:lnTo>
                        <a:lnTo>
                          <a:pt x="182" y="14"/>
                        </a:lnTo>
                        <a:lnTo>
                          <a:pt x="122" y="6"/>
                        </a:lnTo>
                        <a:lnTo>
                          <a:pt x="62" y="2"/>
                        </a:lnTo>
                        <a:lnTo>
                          <a:pt x="0" y="0"/>
                        </a:lnTo>
                        <a:lnTo>
                          <a:pt x="0" y="518"/>
                        </a:lnTo>
                        <a:lnTo>
                          <a:pt x="40" y="518"/>
                        </a:lnTo>
                        <a:lnTo>
                          <a:pt x="40" y="478"/>
                        </a:lnTo>
                        <a:lnTo>
                          <a:pt x="128" y="536"/>
                        </a:lnTo>
                        <a:lnTo>
                          <a:pt x="216" y="592"/>
                        </a:lnTo>
                        <a:lnTo>
                          <a:pt x="40" y="704"/>
                        </a:lnTo>
                        <a:lnTo>
                          <a:pt x="40" y="660"/>
                        </a:lnTo>
                        <a:lnTo>
                          <a:pt x="0" y="660"/>
                        </a:lnTo>
                        <a:lnTo>
                          <a:pt x="0" y="1200"/>
                        </a:lnTo>
                        <a:lnTo>
                          <a:pt x="526" y="1200"/>
                        </a:lnTo>
                        <a:lnTo>
                          <a:pt x="526" y="1228"/>
                        </a:lnTo>
                        <a:lnTo>
                          <a:pt x="486" y="1228"/>
                        </a:lnTo>
                        <a:lnTo>
                          <a:pt x="600" y="1406"/>
                        </a:lnTo>
                        <a:lnTo>
                          <a:pt x="712" y="1228"/>
                        </a:lnTo>
                        <a:lnTo>
                          <a:pt x="668" y="1228"/>
                        </a:lnTo>
                        <a:lnTo>
                          <a:pt x="668" y="120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 w="8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latin typeface="Tw Cen MT Condensed Extra Bold" panose="020B0803020202020204" pitchFamily="34" charset="0"/>
                    </a:endParaRPr>
                  </a:p>
                </p:txBody>
              </p:sp>
              <p:sp>
                <p:nvSpPr>
                  <p:cNvPr id="14" name="Freeform 7"/>
                  <p:cNvSpPr>
                    <a:spLocks/>
                  </p:cNvSpPr>
                  <p:nvPr/>
                </p:nvSpPr>
                <p:spPr bwMode="auto">
                  <a:xfrm>
                    <a:off x="3704898" y="3886200"/>
                    <a:ext cx="2238375" cy="1905000"/>
                  </a:xfrm>
                  <a:custGeom>
                    <a:avLst/>
                    <a:gdLst/>
                    <a:ahLst/>
                    <a:cxnLst>
                      <a:cxn ang="0">
                        <a:pos x="878" y="0"/>
                      </a:cxn>
                      <a:cxn ang="0">
                        <a:pos x="878" y="28"/>
                      </a:cxn>
                      <a:cxn ang="0">
                        <a:pos x="922" y="28"/>
                      </a:cxn>
                      <a:cxn ang="0">
                        <a:pos x="810" y="206"/>
                      </a:cxn>
                      <a:cxn ang="0">
                        <a:pos x="696" y="28"/>
                      </a:cxn>
                      <a:cxn ang="0">
                        <a:pos x="736" y="28"/>
                      </a:cxn>
                      <a:cxn ang="0">
                        <a:pos x="736" y="0"/>
                      </a:cxn>
                      <a:cxn ang="0">
                        <a:pos x="210" y="0"/>
                      </a:cxn>
                      <a:cxn ang="0">
                        <a:pos x="210" y="528"/>
                      </a:cxn>
                      <a:cxn ang="0">
                        <a:pos x="178" y="528"/>
                      </a:cxn>
                      <a:cxn ang="0">
                        <a:pos x="178" y="488"/>
                      </a:cxn>
                      <a:cxn ang="0">
                        <a:pos x="0" y="600"/>
                      </a:cxn>
                      <a:cxn ang="0">
                        <a:pos x="178" y="714"/>
                      </a:cxn>
                      <a:cxn ang="0">
                        <a:pos x="178" y="670"/>
                      </a:cxn>
                      <a:cxn ang="0">
                        <a:pos x="210" y="670"/>
                      </a:cxn>
                      <a:cxn ang="0">
                        <a:pos x="210" y="1200"/>
                      </a:cxn>
                      <a:cxn ang="0">
                        <a:pos x="210" y="1200"/>
                      </a:cxn>
                      <a:cxn ang="0">
                        <a:pos x="272" y="1198"/>
                      </a:cxn>
                      <a:cxn ang="0">
                        <a:pos x="332" y="1194"/>
                      </a:cxn>
                      <a:cxn ang="0">
                        <a:pos x="392" y="1186"/>
                      </a:cxn>
                      <a:cxn ang="0">
                        <a:pos x="452" y="1176"/>
                      </a:cxn>
                      <a:cxn ang="0">
                        <a:pos x="510" y="1162"/>
                      </a:cxn>
                      <a:cxn ang="0">
                        <a:pos x="566" y="1146"/>
                      </a:cxn>
                      <a:cxn ang="0">
                        <a:pos x="622" y="1128"/>
                      </a:cxn>
                      <a:cxn ang="0">
                        <a:pos x="678" y="1106"/>
                      </a:cxn>
                      <a:cxn ang="0">
                        <a:pos x="730" y="1082"/>
                      </a:cxn>
                      <a:cxn ang="0">
                        <a:pos x="782" y="1056"/>
                      </a:cxn>
                      <a:cxn ang="0">
                        <a:pos x="832" y="1026"/>
                      </a:cxn>
                      <a:cxn ang="0">
                        <a:pos x="880" y="996"/>
                      </a:cxn>
                      <a:cxn ang="0">
                        <a:pos x="928" y="962"/>
                      </a:cxn>
                      <a:cxn ang="0">
                        <a:pos x="974" y="926"/>
                      </a:cxn>
                      <a:cxn ang="0">
                        <a:pos x="1016" y="888"/>
                      </a:cxn>
                      <a:cxn ang="0">
                        <a:pos x="1058" y="848"/>
                      </a:cxn>
                      <a:cxn ang="0">
                        <a:pos x="1098" y="806"/>
                      </a:cxn>
                      <a:cxn ang="0">
                        <a:pos x="1136" y="764"/>
                      </a:cxn>
                      <a:cxn ang="0">
                        <a:pos x="1172" y="718"/>
                      </a:cxn>
                      <a:cxn ang="0">
                        <a:pos x="1206" y="670"/>
                      </a:cxn>
                      <a:cxn ang="0">
                        <a:pos x="1236" y="622"/>
                      </a:cxn>
                      <a:cxn ang="0">
                        <a:pos x="1266" y="572"/>
                      </a:cxn>
                      <a:cxn ang="0">
                        <a:pos x="1292" y="520"/>
                      </a:cxn>
                      <a:cxn ang="0">
                        <a:pos x="1316" y="468"/>
                      </a:cxn>
                      <a:cxn ang="0">
                        <a:pos x="1338" y="412"/>
                      </a:cxn>
                      <a:cxn ang="0">
                        <a:pos x="1356" y="356"/>
                      </a:cxn>
                      <a:cxn ang="0">
                        <a:pos x="1372" y="300"/>
                      </a:cxn>
                      <a:cxn ang="0">
                        <a:pos x="1386" y="242"/>
                      </a:cxn>
                      <a:cxn ang="0">
                        <a:pos x="1396" y="182"/>
                      </a:cxn>
                      <a:cxn ang="0">
                        <a:pos x="1404" y="122"/>
                      </a:cxn>
                      <a:cxn ang="0">
                        <a:pos x="1408" y="62"/>
                      </a:cxn>
                      <a:cxn ang="0">
                        <a:pos x="1410" y="0"/>
                      </a:cxn>
                      <a:cxn ang="0">
                        <a:pos x="878" y="0"/>
                      </a:cxn>
                    </a:cxnLst>
                    <a:rect l="0" t="0" r="r" b="b"/>
                    <a:pathLst>
                      <a:path w="1410" h="1200">
                        <a:moveTo>
                          <a:pt x="878" y="0"/>
                        </a:moveTo>
                        <a:lnTo>
                          <a:pt x="878" y="28"/>
                        </a:lnTo>
                        <a:lnTo>
                          <a:pt x="922" y="28"/>
                        </a:lnTo>
                        <a:lnTo>
                          <a:pt x="810" y="206"/>
                        </a:lnTo>
                        <a:lnTo>
                          <a:pt x="696" y="28"/>
                        </a:lnTo>
                        <a:lnTo>
                          <a:pt x="736" y="28"/>
                        </a:lnTo>
                        <a:lnTo>
                          <a:pt x="736" y="0"/>
                        </a:lnTo>
                        <a:lnTo>
                          <a:pt x="210" y="0"/>
                        </a:lnTo>
                        <a:lnTo>
                          <a:pt x="210" y="528"/>
                        </a:lnTo>
                        <a:lnTo>
                          <a:pt x="178" y="528"/>
                        </a:lnTo>
                        <a:lnTo>
                          <a:pt x="178" y="488"/>
                        </a:lnTo>
                        <a:lnTo>
                          <a:pt x="0" y="600"/>
                        </a:lnTo>
                        <a:lnTo>
                          <a:pt x="178" y="714"/>
                        </a:lnTo>
                        <a:lnTo>
                          <a:pt x="178" y="670"/>
                        </a:lnTo>
                        <a:lnTo>
                          <a:pt x="210" y="670"/>
                        </a:lnTo>
                        <a:lnTo>
                          <a:pt x="210" y="1200"/>
                        </a:lnTo>
                        <a:lnTo>
                          <a:pt x="210" y="1200"/>
                        </a:lnTo>
                        <a:lnTo>
                          <a:pt x="272" y="1198"/>
                        </a:lnTo>
                        <a:lnTo>
                          <a:pt x="332" y="1194"/>
                        </a:lnTo>
                        <a:lnTo>
                          <a:pt x="392" y="1186"/>
                        </a:lnTo>
                        <a:lnTo>
                          <a:pt x="452" y="1176"/>
                        </a:lnTo>
                        <a:lnTo>
                          <a:pt x="510" y="1162"/>
                        </a:lnTo>
                        <a:lnTo>
                          <a:pt x="566" y="1146"/>
                        </a:lnTo>
                        <a:lnTo>
                          <a:pt x="622" y="1128"/>
                        </a:lnTo>
                        <a:lnTo>
                          <a:pt x="678" y="1106"/>
                        </a:lnTo>
                        <a:lnTo>
                          <a:pt x="730" y="1082"/>
                        </a:lnTo>
                        <a:lnTo>
                          <a:pt x="782" y="1056"/>
                        </a:lnTo>
                        <a:lnTo>
                          <a:pt x="832" y="1026"/>
                        </a:lnTo>
                        <a:lnTo>
                          <a:pt x="880" y="996"/>
                        </a:lnTo>
                        <a:lnTo>
                          <a:pt x="928" y="962"/>
                        </a:lnTo>
                        <a:lnTo>
                          <a:pt x="974" y="926"/>
                        </a:lnTo>
                        <a:lnTo>
                          <a:pt x="1016" y="888"/>
                        </a:lnTo>
                        <a:lnTo>
                          <a:pt x="1058" y="848"/>
                        </a:lnTo>
                        <a:lnTo>
                          <a:pt x="1098" y="806"/>
                        </a:lnTo>
                        <a:lnTo>
                          <a:pt x="1136" y="764"/>
                        </a:lnTo>
                        <a:lnTo>
                          <a:pt x="1172" y="718"/>
                        </a:lnTo>
                        <a:lnTo>
                          <a:pt x="1206" y="670"/>
                        </a:lnTo>
                        <a:lnTo>
                          <a:pt x="1236" y="622"/>
                        </a:lnTo>
                        <a:lnTo>
                          <a:pt x="1266" y="572"/>
                        </a:lnTo>
                        <a:lnTo>
                          <a:pt x="1292" y="520"/>
                        </a:lnTo>
                        <a:lnTo>
                          <a:pt x="1316" y="468"/>
                        </a:lnTo>
                        <a:lnTo>
                          <a:pt x="1338" y="412"/>
                        </a:lnTo>
                        <a:lnTo>
                          <a:pt x="1356" y="356"/>
                        </a:lnTo>
                        <a:lnTo>
                          <a:pt x="1372" y="300"/>
                        </a:lnTo>
                        <a:lnTo>
                          <a:pt x="1386" y="242"/>
                        </a:lnTo>
                        <a:lnTo>
                          <a:pt x="1396" y="182"/>
                        </a:lnTo>
                        <a:lnTo>
                          <a:pt x="1404" y="122"/>
                        </a:lnTo>
                        <a:lnTo>
                          <a:pt x="1408" y="62"/>
                        </a:lnTo>
                        <a:lnTo>
                          <a:pt x="1410" y="0"/>
                        </a:lnTo>
                        <a:lnTo>
                          <a:pt x="878" y="0"/>
                        </a:lnTo>
                        <a:close/>
                      </a:path>
                    </a:pathLst>
                  </a:custGeom>
                  <a:solidFill>
                    <a:schemeClr val="bg1">
                      <a:lumMod val="65000"/>
                    </a:schemeClr>
                  </a:solidFill>
                  <a:ln w="8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latin typeface="Tw Cen MT Condensed Extra Bold" panose="020B0803020202020204" pitchFamily="34" charset="0"/>
                    </a:endParaRPr>
                  </a:p>
                </p:txBody>
              </p:sp>
              <p:sp>
                <p:nvSpPr>
                  <p:cNvPr id="15" name="Freeform 8"/>
                  <p:cNvSpPr>
                    <a:spLocks/>
                  </p:cNvSpPr>
                  <p:nvPr/>
                </p:nvSpPr>
                <p:spPr bwMode="auto">
                  <a:xfrm>
                    <a:off x="2133600" y="3565634"/>
                    <a:ext cx="1905000" cy="2235200"/>
                  </a:xfrm>
                  <a:custGeom>
                    <a:avLst/>
                    <a:gdLst/>
                    <a:ahLst/>
                    <a:cxnLst>
                      <a:cxn ang="0">
                        <a:pos x="1200" y="736"/>
                      </a:cxn>
                      <a:cxn ang="0">
                        <a:pos x="1200" y="208"/>
                      </a:cxn>
                      <a:cxn ang="0">
                        <a:pos x="670" y="208"/>
                      </a:cxn>
                      <a:cxn ang="0">
                        <a:pos x="670" y="178"/>
                      </a:cxn>
                      <a:cxn ang="0">
                        <a:pos x="714" y="178"/>
                      </a:cxn>
                      <a:cxn ang="0">
                        <a:pos x="602" y="0"/>
                      </a:cxn>
                      <a:cxn ang="0">
                        <a:pos x="488" y="178"/>
                      </a:cxn>
                      <a:cxn ang="0">
                        <a:pos x="528" y="178"/>
                      </a:cxn>
                      <a:cxn ang="0">
                        <a:pos x="528" y="208"/>
                      </a:cxn>
                      <a:cxn ang="0">
                        <a:pos x="0" y="208"/>
                      </a:cxn>
                      <a:cxn ang="0">
                        <a:pos x="0" y="208"/>
                      </a:cxn>
                      <a:cxn ang="0">
                        <a:pos x="2" y="270"/>
                      </a:cxn>
                      <a:cxn ang="0">
                        <a:pos x="6" y="330"/>
                      </a:cxn>
                      <a:cxn ang="0">
                        <a:pos x="14" y="390"/>
                      </a:cxn>
                      <a:cxn ang="0">
                        <a:pos x="24" y="450"/>
                      </a:cxn>
                      <a:cxn ang="0">
                        <a:pos x="38" y="508"/>
                      </a:cxn>
                      <a:cxn ang="0">
                        <a:pos x="54" y="564"/>
                      </a:cxn>
                      <a:cxn ang="0">
                        <a:pos x="72" y="620"/>
                      </a:cxn>
                      <a:cxn ang="0">
                        <a:pos x="94" y="676"/>
                      </a:cxn>
                      <a:cxn ang="0">
                        <a:pos x="118" y="728"/>
                      </a:cxn>
                      <a:cxn ang="0">
                        <a:pos x="144" y="780"/>
                      </a:cxn>
                      <a:cxn ang="0">
                        <a:pos x="174" y="830"/>
                      </a:cxn>
                      <a:cxn ang="0">
                        <a:pos x="204" y="878"/>
                      </a:cxn>
                      <a:cxn ang="0">
                        <a:pos x="238" y="926"/>
                      </a:cxn>
                      <a:cxn ang="0">
                        <a:pos x="274" y="972"/>
                      </a:cxn>
                      <a:cxn ang="0">
                        <a:pos x="312" y="1014"/>
                      </a:cxn>
                      <a:cxn ang="0">
                        <a:pos x="352" y="1056"/>
                      </a:cxn>
                      <a:cxn ang="0">
                        <a:pos x="394" y="1096"/>
                      </a:cxn>
                      <a:cxn ang="0">
                        <a:pos x="436" y="1134"/>
                      </a:cxn>
                      <a:cxn ang="0">
                        <a:pos x="482" y="1170"/>
                      </a:cxn>
                      <a:cxn ang="0">
                        <a:pos x="530" y="1204"/>
                      </a:cxn>
                      <a:cxn ang="0">
                        <a:pos x="578" y="1234"/>
                      </a:cxn>
                      <a:cxn ang="0">
                        <a:pos x="628" y="1264"/>
                      </a:cxn>
                      <a:cxn ang="0">
                        <a:pos x="680" y="1290"/>
                      </a:cxn>
                      <a:cxn ang="0">
                        <a:pos x="732" y="1314"/>
                      </a:cxn>
                      <a:cxn ang="0">
                        <a:pos x="788" y="1336"/>
                      </a:cxn>
                      <a:cxn ang="0">
                        <a:pos x="844" y="1354"/>
                      </a:cxn>
                      <a:cxn ang="0">
                        <a:pos x="900" y="1370"/>
                      </a:cxn>
                      <a:cxn ang="0">
                        <a:pos x="958" y="1384"/>
                      </a:cxn>
                      <a:cxn ang="0">
                        <a:pos x="1018" y="1394"/>
                      </a:cxn>
                      <a:cxn ang="0">
                        <a:pos x="1078" y="1402"/>
                      </a:cxn>
                      <a:cxn ang="0">
                        <a:pos x="1138" y="1406"/>
                      </a:cxn>
                      <a:cxn ang="0">
                        <a:pos x="1200" y="1408"/>
                      </a:cxn>
                      <a:cxn ang="0">
                        <a:pos x="1200" y="878"/>
                      </a:cxn>
                      <a:cxn ang="0">
                        <a:pos x="1168" y="878"/>
                      </a:cxn>
                      <a:cxn ang="0">
                        <a:pos x="1168" y="922"/>
                      </a:cxn>
                      <a:cxn ang="0">
                        <a:pos x="990" y="808"/>
                      </a:cxn>
                      <a:cxn ang="0">
                        <a:pos x="1168" y="696"/>
                      </a:cxn>
                      <a:cxn ang="0">
                        <a:pos x="1168" y="736"/>
                      </a:cxn>
                      <a:cxn ang="0">
                        <a:pos x="1200" y="736"/>
                      </a:cxn>
                    </a:cxnLst>
                    <a:rect l="0" t="0" r="r" b="b"/>
                    <a:pathLst>
                      <a:path w="1200" h="1408">
                        <a:moveTo>
                          <a:pt x="1200" y="736"/>
                        </a:moveTo>
                        <a:lnTo>
                          <a:pt x="1200" y="208"/>
                        </a:lnTo>
                        <a:lnTo>
                          <a:pt x="670" y="208"/>
                        </a:lnTo>
                        <a:lnTo>
                          <a:pt x="670" y="178"/>
                        </a:lnTo>
                        <a:lnTo>
                          <a:pt x="714" y="178"/>
                        </a:lnTo>
                        <a:lnTo>
                          <a:pt x="602" y="0"/>
                        </a:lnTo>
                        <a:lnTo>
                          <a:pt x="488" y="178"/>
                        </a:lnTo>
                        <a:lnTo>
                          <a:pt x="528" y="178"/>
                        </a:lnTo>
                        <a:lnTo>
                          <a:pt x="528" y="208"/>
                        </a:lnTo>
                        <a:lnTo>
                          <a:pt x="0" y="208"/>
                        </a:lnTo>
                        <a:lnTo>
                          <a:pt x="0" y="208"/>
                        </a:lnTo>
                        <a:lnTo>
                          <a:pt x="2" y="270"/>
                        </a:lnTo>
                        <a:lnTo>
                          <a:pt x="6" y="330"/>
                        </a:lnTo>
                        <a:lnTo>
                          <a:pt x="14" y="390"/>
                        </a:lnTo>
                        <a:lnTo>
                          <a:pt x="24" y="450"/>
                        </a:lnTo>
                        <a:lnTo>
                          <a:pt x="38" y="508"/>
                        </a:lnTo>
                        <a:lnTo>
                          <a:pt x="54" y="564"/>
                        </a:lnTo>
                        <a:lnTo>
                          <a:pt x="72" y="620"/>
                        </a:lnTo>
                        <a:lnTo>
                          <a:pt x="94" y="676"/>
                        </a:lnTo>
                        <a:lnTo>
                          <a:pt x="118" y="728"/>
                        </a:lnTo>
                        <a:lnTo>
                          <a:pt x="144" y="780"/>
                        </a:lnTo>
                        <a:lnTo>
                          <a:pt x="174" y="830"/>
                        </a:lnTo>
                        <a:lnTo>
                          <a:pt x="204" y="878"/>
                        </a:lnTo>
                        <a:lnTo>
                          <a:pt x="238" y="926"/>
                        </a:lnTo>
                        <a:lnTo>
                          <a:pt x="274" y="972"/>
                        </a:lnTo>
                        <a:lnTo>
                          <a:pt x="312" y="1014"/>
                        </a:lnTo>
                        <a:lnTo>
                          <a:pt x="352" y="1056"/>
                        </a:lnTo>
                        <a:lnTo>
                          <a:pt x="394" y="1096"/>
                        </a:lnTo>
                        <a:lnTo>
                          <a:pt x="436" y="1134"/>
                        </a:lnTo>
                        <a:lnTo>
                          <a:pt x="482" y="1170"/>
                        </a:lnTo>
                        <a:lnTo>
                          <a:pt x="530" y="1204"/>
                        </a:lnTo>
                        <a:lnTo>
                          <a:pt x="578" y="1234"/>
                        </a:lnTo>
                        <a:lnTo>
                          <a:pt x="628" y="1264"/>
                        </a:lnTo>
                        <a:lnTo>
                          <a:pt x="680" y="1290"/>
                        </a:lnTo>
                        <a:lnTo>
                          <a:pt x="732" y="1314"/>
                        </a:lnTo>
                        <a:lnTo>
                          <a:pt x="788" y="1336"/>
                        </a:lnTo>
                        <a:lnTo>
                          <a:pt x="844" y="1354"/>
                        </a:lnTo>
                        <a:lnTo>
                          <a:pt x="900" y="1370"/>
                        </a:lnTo>
                        <a:lnTo>
                          <a:pt x="958" y="1384"/>
                        </a:lnTo>
                        <a:lnTo>
                          <a:pt x="1018" y="1394"/>
                        </a:lnTo>
                        <a:lnTo>
                          <a:pt x="1078" y="1402"/>
                        </a:lnTo>
                        <a:lnTo>
                          <a:pt x="1138" y="1406"/>
                        </a:lnTo>
                        <a:lnTo>
                          <a:pt x="1200" y="1408"/>
                        </a:lnTo>
                        <a:lnTo>
                          <a:pt x="1200" y="878"/>
                        </a:lnTo>
                        <a:lnTo>
                          <a:pt x="1168" y="878"/>
                        </a:lnTo>
                        <a:lnTo>
                          <a:pt x="1168" y="922"/>
                        </a:lnTo>
                        <a:lnTo>
                          <a:pt x="990" y="808"/>
                        </a:lnTo>
                        <a:lnTo>
                          <a:pt x="1168" y="696"/>
                        </a:lnTo>
                        <a:lnTo>
                          <a:pt x="1168" y="736"/>
                        </a:lnTo>
                        <a:lnTo>
                          <a:pt x="1200" y="736"/>
                        </a:lnTo>
                        <a:close/>
                      </a:path>
                    </a:pathLst>
                  </a:custGeom>
                  <a:solidFill>
                    <a:schemeClr val="accent2">
                      <a:lumMod val="50000"/>
                    </a:schemeClr>
                  </a:solidFill>
                  <a:ln w="8">
                    <a:solidFill>
                      <a:schemeClr val="tx1">
                        <a:lumMod val="65000"/>
                        <a:lumOff val="35000"/>
                      </a:schemeClr>
                    </a:solidFill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dirty="0">
                      <a:latin typeface="Tw Cen MT Condensed Extra Bold" panose="020B0803020202020204" pitchFamily="34" charset="0"/>
                    </a:endParaRPr>
                  </a:p>
                </p:txBody>
              </p:sp>
            </p:grpSp>
            <p:sp>
              <p:nvSpPr>
                <p:cNvPr id="16" name="TextBox 15"/>
                <p:cNvSpPr txBox="1"/>
                <p:nvPr/>
              </p:nvSpPr>
              <p:spPr>
                <a:xfrm>
                  <a:off x="1400175" y="2174739"/>
                  <a:ext cx="585417" cy="12984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800" b="1" dirty="0">
                      <a:solidFill>
                        <a:schemeClr val="bg1"/>
                      </a:solidFill>
                      <a:latin typeface="Tw Cen MT Condensed Extra Bold" panose="020B0803020202020204" pitchFamily="34" charset="0"/>
                    </a:rPr>
                    <a:t>S</a:t>
                  </a:r>
                </a:p>
              </p:txBody>
            </p:sp>
            <p:sp>
              <p:nvSpPr>
                <p:cNvPr id="17" name="TextBox 16"/>
                <p:cNvSpPr txBox="1"/>
                <p:nvPr/>
              </p:nvSpPr>
              <p:spPr>
                <a:xfrm>
                  <a:off x="2828925" y="2272155"/>
                  <a:ext cx="1017406" cy="12984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800" b="1" dirty="0">
                      <a:solidFill>
                        <a:schemeClr val="bg1"/>
                      </a:solidFill>
                      <a:latin typeface="Tw Cen MT Condensed Extra Bold" panose="020B0803020202020204" pitchFamily="34" charset="0"/>
                    </a:rPr>
                    <a:t>W</a:t>
                  </a:r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2971800" y="3798311"/>
                  <a:ext cx="827050" cy="12984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800" b="1" dirty="0">
                      <a:solidFill>
                        <a:schemeClr val="bg1"/>
                      </a:solidFill>
                      <a:latin typeface="Tw Cen MT Condensed Extra Bold" panose="020B0803020202020204" pitchFamily="34" charset="0"/>
                    </a:rPr>
                    <a:t>O</a:t>
                  </a: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1400175" y="3776662"/>
                  <a:ext cx="669253" cy="129843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4800" b="1" dirty="0">
                      <a:solidFill>
                        <a:schemeClr val="bg1"/>
                      </a:solidFill>
                      <a:latin typeface="Tw Cen MT Condensed Extra Bold" panose="020B0803020202020204" pitchFamily="34" charset="0"/>
                    </a:rPr>
                    <a:t>T</a:t>
                  </a:r>
                </a:p>
              </p:txBody>
            </p:sp>
          </p:grpSp>
        </p:grpSp>
        <p:sp>
          <p:nvSpPr>
            <p:cNvPr id="20" name="Ellipse 100"/>
            <p:cNvSpPr>
              <a:spLocks noChangeArrowheads="1"/>
            </p:cNvSpPr>
            <p:nvPr/>
          </p:nvSpPr>
          <p:spPr bwMode="auto">
            <a:xfrm>
              <a:off x="1198420" y="1752600"/>
              <a:ext cx="1466968" cy="1066800"/>
            </a:xfrm>
            <a:prstGeom prst="ellipse">
              <a:avLst/>
            </a:prstGeom>
            <a:gradFill rotWithShape="1">
              <a:gsLst>
                <a:gs pos="0">
                  <a:srgbClr val="FFFFFF">
                    <a:alpha val="76999"/>
                  </a:srgbClr>
                </a:gs>
                <a:gs pos="100000">
                  <a:srgbClr val="8EB4E3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 lang="en-US">
                <a:solidFill>
                  <a:srgbClr val="FFFFFF"/>
                </a:solidFill>
                <a:latin typeface="Tw Cen MT Condensed Extra Bold" panose="020B0803020202020204" pitchFamily="34" charset="0"/>
                <a:ea typeface="ＭＳ Ｐゴシック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985244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 X 2 Matrix</a:t>
            </a:r>
          </a:p>
        </p:txBody>
      </p:sp>
      <p:sp>
        <p:nvSpPr>
          <p:cNvPr id="3" name="Rectangle 2"/>
          <p:cNvSpPr/>
          <p:nvPr/>
        </p:nvSpPr>
        <p:spPr>
          <a:xfrm>
            <a:off x="4302760" y="1981200"/>
            <a:ext cx="1752600" cy="1752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131560" y="1981200"/>
            <a:ext cx="1752600" cy="1752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302760" y="3810000"/>
            <a:ext cx="1752600" cy="1752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131560" y="3810000"/>
            <a:ext cx="1752600" cy="1752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7"/>
          <p:cNvGrpSpPr/>
          <p:nvPr/>
        </p:nvGrpSpPr>
        <p:grpSpPr>
          <a:xfrm>
            <a:off x="3769360" y="1981200"/>
            <a:ext cx="523220" cy="1752600"/>
            <a:chOff x="762000" y="2057400"/>
            <a:chExt cx="523220" cy="1752600"/>
          </a:xfrm>
        </p:grpSpPr>
        <p:sp>
          <p:nvSpPr>
            <p:cNvPr id="7" name="Rectangle 6"/>
            <p:cNvSpPr/>
            <p:nvPr/>
          </p:nvSpPr>
          <p:spPr>
            <a:xfrm>
              <a:off x="762000" y="2057400"/>
              <a:ext cx="457200" cy="17526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542548" y="2686328"/>
              <a:ext cx="9621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HIGH</a:t>
              </a:r>
            </a:p>
          </p:txBody>
        </p:sp>
      </p:grpSp>
      <p:grpSp>
        <p:nvGrpSpPr>
          <p:cNvPr id="16" name="Group 18"/>
          <p:cNvGrpSpPr/>
          <p:nvPr/>
        </p:nvGrpSpPr>
        <p:grpSpPr>
          <a:xfrm>
            <a:off x="3769360" y="3810000"/>
            <a:ext cx="523220" cy="1752600"/>
            <a:chOff x="762000" y="3886200"/>
            <a:chExt cx="523220" cy="1752600"/>
          </a:xfrm>
        </p:grpSpPr>
        <p:sp>
          <p:nvSpPr>
            <p:cNvPr id="9" name="Rectangle 8"/>
            <p:cNvSpPr/>
            <p:nvPr/>
          </p:nvSpPr>
          <p:spPr>
            <a:xfrm>
              <a:off x="762000" y="3886200"/>
              <a:ext cx="457200" cy="17526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576724" y="4376276"/>
              <a:ext cx="8937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LOW</a:t>
              </a:r>
            </a:p>
          </p:txBody>
        </p:sp>
      </p:grpSp>
      <p:grpSp>
        <p:nvGrpSpPr>
          <p:cNvPr id="17" name="Group 15"/>
          <p:cNvGrpSpPr/>
          <p:nvPr/>
        </p:nvGrpSpPr>
        <p:grpSpPr>
          <a:xfrm>
            <a:off x="4302760" y="5638800"/>
            <a:ext cx="1752600" cy="523220"/>
            <a:chOff x="1295400" y="5715000"/>
            <a:chExt cx="1752600" cy="523220"/>
          </a:xfrm>
        </p:grpSpPr>
        <p:sp>
          <p:nvSpPr>
            <p:cNvPr id="11" name="Rectangle 10"/>
            <p:cNvSpPr/>
            <p:nvPr/>
          </p:nvSpPr>
          <p:spPr>
            <a:xfrm>
              <a:off x="1295400" y="5748010"/>
              <a:ext cx="1752600" cy="4572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724815" y="5715000"/>
              <a:ext cx="8937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LOW</a:t>
              </a:r>
            </a:p>
          </p:txBody>
        </p:sp>
      </p:grpSp>
      <p:grpSp>
        <p:nvGrpSpPr>
          <p:cNvPr id="18" name="Group 16"/>
          <p:cNvGrpSpPr/>
          <p:nvPr/>
        </p:nvGrpSpPr>
        <p:grpSpPr>
          <a:xfrm>
            <a:off x="6131560" y="5638800"/>
            <a:ext cx="1752600" cy="523220"/>
            <a:chOff x="3124200" y="5715000"/>
            <a:chExt cx="1752600" cy="523220"/>
          </a:xfrm>
        </p:grpSpPr>
        <p:sp>
          <p:nvSpPr>
            <p:cNvPr id="12" name="Rectangle 11"/>
            <p:cNvSpPr/>
            <p:nvPr/>
          </p:nvSpPr>
          <p:spPr>
            <a:xfrm>
              <a:off x="3124200" y="5748010"/>
              <a:ext cx="1752600" cy="4572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519439" y="5715000"/>
              <a:ext cx="9621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HIGH</a:t>
              </a:r>
            </a:p>
          </p:txBody>
        </p:sp>
      </p:grpSp>
      <p:sp>
        <p:nvSpPr>
          <p:cNvPr id="21" name="5-Point Star 20"/>
          <p:cNvSpPr/>
          <p:nvPr/>
        </p:nvSpPr>
        <p:spPr>
          <a:xfrm>
            <a:off x="4836160" y="2552700"/>
            <a:ext cx="685800" cy="609600"/>
          </a:xfrm>
          <a:prstGeom prst="star5">
            <a:avLst>
              <a:gd name="adj" fmla="val 19201"/>
              <a:gd name="hf" fmla="val 105146"/>
              <a:gd name="vf" fmla="val 110557"/>
            </a:avLst>
          </a:prstGeom>
          <a:solidFill>
            <a:schemeClr val="bg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EF90365-C879-4093-926D-BD789B5DFA21}"/>
              </a:ext>
            </a:extLst>
          </p:cNvPr>
          <p:cNvGrpSpPr/>
          <p:nvPr/>
        </p:nvGrpSpPr>
        <p:grpSpPr>
          <a:xfrm>
            <a:off x="7488922" y="1411444"/>
            <a:ext cx="3689246" cy="1470382"/>
            <a:chOff x="6763884" y="1458695"/>
            <a:chExt cx="3689246" cy="1470382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012B300-E604-41A7-8C94-1CCC45C05774}"/>
                </a:ext>
              </a:extLst>
            </p:cNvPr>
            <p:cNvCxnSpPr/>
            <p:nvPr/>
          </p:nvCxnSpPr>
          <p:spPr>
            <a:xfrm flipV="1">
              <a:off x="6763884" y="1969582"/>
              <a:ext cx="1038455" cy="959495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03219FB-86C3-402E-AF77-B97A989D7C9E}"/>
                </a:ext>
              </a:extLst>
            </p:cNvPr>
            <p:cNvCxnSpPr/>
            <p:nvPr/>
          </p:nvCxnSpPr>
          <p:spPr>
            <a:xfrm>
              <a:off x="7797045" y="1981915"/>
              <a:ext cx="2286000" cy="1588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348D327-E324-48F0-A067-BA2F04741D88}"/>
                </a:ext>
              </a:extLst>
            </p:cNvPr>
            <p:cNvSpPr txBox="1"/>
            <p:nvPr/>
          </p:nvSpPr>
          <p:spPr>
            <a:xfrm>
              <a:off x="7862330" y="2031348"/>
              <a:ext cx="2590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 can replace this text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C4136B7-54EA-47B1-974F-5F84AC8D5FAB}"/>
                </a:ext>
              </a:extLst>
            </p:cNvPr>
            <p:cNvSpPr txBox="1"/>
            <p:nvPr/>
          </p:nvSpPr>
          <p:spPr>
            <a:xfrm>
              <a:off x="7832604" y="1458695"/>
              <a:ext cx="17293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Tw Cen MT Condensed Extra Bold" panose="020B0803020202020204" pitchFamily="34" charset="0"/>
                </a:rPr>
                <a:t>High-High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BFCCF59-5756-408F-9F09-2AE047E51865}"/>
              </a:ext>
            </a:extLst>
          </p:cNvPr>
          <p:cNvGrpSpPr/>
          <p:nvPr/>
        </p:nvGrpSpPr>
        <p:grpSpPr>
          <a:xfrm>
            <a:off x="7624848" y="4856276"/>
            <a:ext cx="3717245" cy="1844395"/>
            <a:chOff x="6735885" y="1017950"/>
            <a:chExt cx="3717245" cy="1844395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6BBCB0E-7D61-4EE7-8228-1A0912E4D7B1}"/>
                </a:ext>
              </a:extLst>
            </p:cNvPr>
            <p:cNvCxnSpPr>
              <a:cxnSpLocks/>
            </p:cNvCxnSpPr>
            <p:nvPr/>
          </p:nvCxnSpPr>
          <p:spPr>
            <a:xfrm>
              <a:off x="6735885" y="1017950"/>
              <a:ext cx="1038455" cy="959495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8D26A44-11F3-4A01-A653-786918CB1129}"/>
                </a:ext>
              </a:extLst>
            </p:cNvPr>
            <p:cNvCxnSpPr/>
            <p:nvPr/>
          </p:nvCxnSpPr>
          <p:spPr>
            <a:xfrm>
              <a:off x="7797045" y="1981915"/>
              <a:ext cx="2286000" cy="1588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FE8CA8D-6AF1-4FBA-8ADA-1A2ED67291C6}"/>
                </a:ext>
              </a:extLst>
            </p:cNvPr>
            <p:cNvSpPr txBox="1"/>
            <p:nvPr/>
          </p:nvSpPr>
          <p:spPr>
            <a:xfrm>
              <a:off x="7862330" y="2031348"/>
              <a:ext cx="2590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 can replace this text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13035BD-3731-43FC-B8A6-ABF0F9BB0626}"/>
                </a:ext>
              </a:extLst>
            </p:cNvPr>
            <p:cNvSpPr txBox="1"/>
            <p:nvPr/>
          </p:nvSpPr>
          <p:spPr>
            <a:xfrm>
              <a:off x="7832604" y="1458695"/>
              <a:ext cx="17293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Tw Cen MT Condensed Extra Bold" panose="020B0803020202020204" pitchFamily="34" charset="0"/>
                </a:rPr>
                <a:t>Low-High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9150FC0-0013-4EDA-BDA3-B352EDBCD35D}"/>
              </a:ext>
            </a:extLst>
          </p:cNvPr>
          <p:cNvGrpSpPr/>
          <p:nvPr/>
        </p:nvGrpSpPr>
        <p:grpSpPr>
          <a:xfrm>
            <a:off x="1223018" y="1260753"/>
            <a:ext cx="3303533" cy="1497846"/>
            <a:chOff x="7797045" y="1458695"/>
            <a:chExt cx="3303533" cy="1497846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C21F08A-0571-48DF-B216-73D04BA7B42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062123" y="1997046"/>
              <a:ext cx="1038455" cy="959495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2E07743-AE79-4A93-819D-8224ECB057C4}"/>
                </a:ext>
              </a:extLst>
            </p:cNvPr>
            <p:cNvCxnSpPr/>
            <p:nvPr/>
          </p:nvCxnSpPr>
          <p:spPr>
            <a:xfrm>
              <a:off x="7797045" y="1981915"/>
              <a:ext cx="2286000" cy="1588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3E79613-228D-4D6B-A76F-77F5BCF11FAE}"/>
                </a:ext>
              </a:extLst>
            </p:cNvPr>
            <p:cNvSpPr txBox="1"/>
            <p:nvPr/>
          </p:nvSpPr>
          <p:spPr>
            <a:xfrm>
              <a:off x="7862330" y="2031348"/>
              <a:ext cx="2590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 can replace this text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2E9EBE5-E640-48B4-8C7F-88D022F1051C}"/>
                </a:ext>
              </a:extLst>
            </p:cNvPr>
            <p:cNvSpPr txBox="1"/>
            <p:nvPr/>
          </p:nvSpPr>
          <p:spPr>
            <a:xfrm>
              <a:off x="7832604" y="1458695"/>
              <a:ext cx="17293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Tw Cen MT Condensed Extra Bold" panose="020B0803020202020204" pitchFamily="34" charset="0"/>
                </a:rPr>
                <a:t>High-Low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7C8963E-31F3-4CE7-8E71-9051C20FE80E}"/>
              </a:ext>
            </a:extLst>
          </p:cNvPr>
          <p:cNvGrpSpPr/>
          <p:nvPr/>
        </p:nvGrpSpPr>
        <p:grpSpPr>
          <a:xfrm>
            <a:off x="1350699" y="4856276"/>
            <a:ext cx="3274470" cy="1828592"/>
            <a:chOff x="7797045" y="1033753"/>
            <a:chExt cx="3274470" cy="1828592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B7A30233-4943-47DC-A695-EC320F9112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033060" y="1033753"/>
              <a:ext cx="1038455" cy="959495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F805D0A-ECDB-4010-9449-E6685AF9FBE7}"/>
                </a:ext>
              </a:extLst>
            </p:cNvPr>
            <p:cNvCxnSpPr/>
            <p:nvPr/>
          </p:nvCxnSpPr>
          <p:spPr>
            <a:xfrm>
              <a:off x="7797045" y="1981915"/>
              <a:ext cx="2286000" cy="1588"/>
            </a:xfrm>
            <a:prstGeom prst="line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900B0E2-6E9D-47BC-87A5-58054102E14D}"/>
                </a:ext>
              </a:extLst>
            </p:cNvPr>
            <p:cNvSpPr txBox="1"/>
            <p:nvPr/>
          </p:nvSpPr>
          <p:spPr>
            <a:xfrm>
              <a:off x="7862330" y="2031348"/>
              <a:ext cx="2590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 can replace this text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90DBAAF-328D-4AE7-BAEE-E5B54F63D252}"/>
                </a:ext>
              </a:extLst>
            </p:cNvPr>
            <p:cNvSpPr txBox="1"/>
            <p:nvPr/>
          </p:nvSpPr>
          <p:spPr>
            <a:xfrm>
              <a:off x="7832604" y="1458695"/>
              <a:ext cx="17293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Tw Cen MT Condensed Extra Bold" panose="020B0803020202020204" pitchFamily="34" charset="0"/>
                </a:rPr>
                <a:t>Low-Low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animClr clrSpc="rgb" dir="cw">
                                      <p:cBhvr>
                                        <p:cTn id="6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8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animClr clrSpc="rgb" dir="cw">
                                      <p:cBhvr>
                                        <p:cTn id="9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9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animClr clrSpc="rgb" dir="cw">
                                      <p:cBhvr>
                                        <p:cTn id="9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2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558DF7-A022-4E5A-8C38-BD6FD8E7446D}"/>
              </a:ext>
            </a:extLst>
          </p:cNvPr>
          <p:cNvSpPr/>
          <p:nvPr/>
        </p:nvSpPr>
        <p:spPr>
          <a:xfrm>
            <a:off x="0" y="3612119"/>
            <a:ext cx="12192000" cy="325970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4000"/>
                </a:schemeClr>
              </a:gs>
              <a:gs pos="46000">
                <a:schemeClr val="bg1">
                  <a:lumMod val="75000"/>
                  <a:alpha val="6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SWOT Analysis - Strength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778328" y="1102797"/>
            <a:ext cx="4635345" cy="4652407"/>
            <a:chOff x="2895600" y="2590800"/>
            <a:chExt cx="3100754" cy="3112168"/>
          </a:xfrm>
          <a:effectLst>
            <a:outerShdw blurRad="177800" dist="38100" dir="5400000" sx="106000" sy="106000" algn="t" rotWithShape="0">
              <a:prstClr val="black">
                <a:alpha val="40000"/>
              </a:prstClr>
            </a:outerShdw>
          </a:effectLst>
          <a:scene3d>
            <a:camera prst="perspectiveRelaxed"/>
            <a:lightRig rig="soft" dir="t"/>
          </a:scene3d>
        </p:grpSpPr>
        <p:sp>
          <p:nvSpPr>
            <p:cNvPr id="3" name="Rounded Rectangle 2"/>
            <p:cNvSpPr/>
            <p:nvPr/>
          </p:nvSpPr>
          <p:spPr>
            <a:xfrm>
              <a:off x="2895600" y="2590800"/>
              <a:ext cx="1524000" cy="152400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  <a:sp3d z="317500" extrusionH="381000" prstMaterial="dkEdge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800" dirty="0">
                  <a:latin typeface="Tw Cen MT Condensed Extra Bold" panose="020B0803020202020204" pitchFamily="34" charset="0"/>
                </a:rPr>
                <a:t>S</a:t>
              </a: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4472354" y="2590800"/>
              <a:ext cx="1524000" cy="152400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sp3d extrusionH="381000" prstMaterial="dkEdge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800" dirty="0">
                  <a:latin typeface="Tw Cen MT Condensed Extra Bold" panose="020B0803020202020204" pitchFamily="34" charset="0"/>
                </a:rPr>
                <a:t>W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4472354" y="4178968"/>
              <a:ext cx="1524000" cy="1524000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sp3d extrusionH="381000" prstMaterial="dkEdge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800" dirty="0">
                  <a:latin typeface="Tw Cen MT Condensed Extra Bold" panose="020B0803020202020204" pitchFamily="34" charset="0"/>
                </a:rPr>
                <a:t>O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895600" y="4178968"/>
              <a:ext cx="1524000" cy="15240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sp3d extrusionH="381000" prstMaterial="dkEdge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800" dirty="0">
                  <a:latin typeface="Tw Cen MT Condensed Extra Bold" panose="020B0803020202020204" pitchFamily="34" charset="0"/>
                </a:rPr>
                <a:t>T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264468" y="2384485"/>
            <a:ext cx="251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u="sng" dirty="0">
                <a:latin typeface="Calibri" pitchFamily="34" charset="0"/>
              </a:rPr>
              <a:t>Strength</a:t>
            </a:r>
          </a:p>
          <a:p>
            <a:pPr algn="r"/>
            <a:r>
              <a:rPr lang="en-US" sz="2000" dirty="0">
                <a:latin typeface="Calibri" pitchFamily="34" charset="0"/>
              </a:rPr>
              <a:t>This is the text regarding Option 1</a:t>
            </a:r>
          </a:p>
        </p:txBody>
      </p:sp>
    </p:spTree>
    <p:extLst>
      <p:ext uri="{BB962C8B-B14F-4D97-AF65-F5344CB8AC3E}">
        <p14:creationId xmlns:p14="http://schemas.microsoft.com/office/powerpoint/2010/main" val="30844454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4F2C398-7A2D-4057-BBC6-107F36DE7E18}"/>
              </a:ext>
            </a:extLst>
          </p:cNvPr>
          <p:cNvSpPr/>
          <p:nvPr/>
        </p:nvSpPr>
        <p:spPr>
          <a:xfrm>
            <a:off x="0" y="3612119"/>
            <a:ext cx="12192000" cy="325970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4000"/>
                </a:schemeClr>
              </a:gs>
              <a:gs pos="46000">
                <a:schemeClr val="bg1">
                  <a:lumMod val="75000"/>
                  <a:alpha val="6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SWOT Analysis - Weakness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777600" y="1103400"/>
            <a:ext cx="4636800" cy="4651200"/>
            <a:chOff x="2895600" y="2590800"/>
            <a:chExt cx="3100754" cy="3112168"/>
          </a:xfrm>
          <a:effectLst>
            <a:outerShdw blurRad="177800" dist="38100" dir="5400000" sx="106000" sy="106000" algn="t" rotWithShape="0">
              <a:prstClr val="black">
                <a:alpha val="40000"/>
              </a:prstClr>
            </a:outerShdw>
          </a:effectLst>
          <a:scene3d>
            <a:camera prst="perspectiveRelaxed"/>
            <a:lightRig rig="soft" dir="t"/>
          </a:scene3d>
        </p:grpSpPr>
        <p:sp>
          <p:nvSpPr>
            <p:cNvPr id="3" name="Rounded Rectangle 2"/>
            <p:cNvSpPr/>
            <p:nvPr/>
          </p:nvSpPr>
          <p:spPr>
            <a:xfrm>
              <a:off x="2895600" y="2590800"/>
              <a:ext cx="1524000" cy="152400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  <a:sp3d extrusionH="381000" prstMaterial="dkEdge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>
                  <a:latin typeface="Tw Cen MT Condensed Extra Bold" panose="020B0803020202020204" pitchFamily="34" charset="0"/>
                </a:rPr>
                <a:t>S</a:t>
              </a: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4472354" y="2590800"/>
              <a:ext cx="1524000" cy="152400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sp3d z="317500" extrusionH="381000" prstMaterial="dkEdge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>
                  <a:latin typeface="Tw Cen MT Condensed Extra Bold" panose="020B0803020202020204" pitchFamily="34" charset="0"/>
                </a:rPr>
                <a:t>W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4472354" y="4178968"/>
              <a:ext cx="1524000" cy="1524000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sp3d extrusionH="381000" prstMaterial="dkEdge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>
                  <a:latin typeface="Tw Cen MT Condensed Extra Bold" panose="020B0803020202020204" pitchFamily="34" charset="0"/>
                </a:rPr>
                <a:t>O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895600" y="4178968"/>
              <a:ext cx="1524000" cy="15240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sp3d extrusionH="381000" prstMaterial="dkEdge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>
                  <a:latin typeface="Tw Cen MT Condensed Extra Bold" panose="020B0803020202020204" pitchFamily="34" charset="0"/>
                </a:rPr>
                <a:t>T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610600" y="1951949"/>
            <a:ext cx="251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Calibri" pitchFamily="34" charset="0"/>
              </a:rPr>
              <a:t>Weakness </a:t>
            </a:r>
          </a:p>
          <a:p>
            <a:r>
              <a:rPr lang="en-US" sz="2000" dirty="0">
                <a:latin typeface="Calibri" pitchFamily="34" charset="0"/>
              </a:rPr>
              <a:t>This is the text regarding Option 2</a:t>
            </a:r>
          </a:p>
        </p:txBody>
      </p:sp>
    </p:spTree>
    <p:extLst>
      <p:ext uri="{BB962C8B-B14F-4D97-AF65-F5344CB8AC3E}">
        <p14:creationId xmlns:p14="http://schemas.microsoft.com/office/powerpoint/2010/main" val="331227250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1C297FE-5CEC-4E2A-A976-2149EA798F71}"/>
              </a:ext>
            </a:extLst>
          </p:cNvPr>
          <p:cNvSpPr/>
          <p:nvPr/>
        </p:nvSpPr>
        <p:spPr>
          <a:xfrm>
            <a:off x="0" y="3612119"/>
            <a:ext cx="12192000" cy="325970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4000"/>
                </a:schemeClr>
              </a:gs>
              <a:gs pos="46000">
                <a:schemeClr val="bg1">
                  <a:lumMod val="75000"/>
                  <a:alpha val="6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SWOT Analysis - Opportunities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777600" y="1103400"/>
            <a:ext cx="4636800" cy="4651200"/>
            <a:chOff x="2895600" y="2590800"/>
            <a:chExt cx="3100754" cy="3112168"/>
          </a:xfrm>
          <a:effectLst>
            <a:outerShdw blurRad="177800" dist="38100" dir="5400000" sx="106000" sy="106000" algn="t" rotWithShape="0">
              <a:prstClr val="black">
                <a:alpha val="40000"/>
              </a:prstClr>
            </a:outerShdw>
          </a:effectLst>
          <a:scene3d>
            <a:camera prst="perspectiveRelaxed"/>
            <a:lightRig rig="soft" dir="t"/>
          </a:scene3d>
        </p:grpSpPr>
        <p:sp>
          <p:nvSpPr>
            <p:cNvPr id="3" name="Rounded Rectangle 2"/>
            <p:cNvSpPr/>
            <p:nvPr/>
          </p:nvSpPr>
          <p:spPr>
            <a:xfrm>
              <a:off x="2895600" y="2590800"/>
              <a:ext cx="1524000" cy="152400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  <a:sp3d extrusionH="381000" prstMaterial="dkEdge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>
                  <a:latin typeface="Tw Cen MT Condensed Extra Bold" panose="020B0803020202020204" pitchFamily="34" charset="0"/>
                </a:rPr>
                <a:t>S</a:t>
              </a: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4472354" y="2590800"/>
              <a:ext cx="1524000" cy="152400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sp3d extrusionH="381000" prstMaterial="dkEdge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>
                  <a:latin typeface="Tw Cen MT Condensed Extra Bold" panose="020B0803020202020204" pitchFamily="34" charset="0"/>
                </a:rPr>
                <a:t>W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4472354" y="4178968"/>
              <a:ext cx="1524000" cy="1524000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sp3d z="317500" extrusionH="381000" prstMaterial="dkEdge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>
                  <a:latin typeface="Tw Cen MT Condensed Extra Bold" panose="020B0803020202020204" pitchFamily="34" charset="0"/>
                </a:rPr>
                <a:t>O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895600" y="4178968"/>
              <a:ext cx="1524000" cy="15240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sp3d extrusionH="381000" prstMaterial="dkEdge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>
                  <a:latin typeface="Tw Cen MT Condensed Extra Bold" panose="020B0803020202020204" pitchFamily="34" charset="0"/>
                </a:rPr>
                <a:t>T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839200" y="3886200"/>
            <a:ext cx="251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>
                <a:latin typeface="Calibri" pitchFamily="34" charset="0"/>
              </a:rPr>
              <a:t>Opportunities</a:t>
            </a:r>
            <a:endParaRPr lang="en-US" sz="2000" b="1" u="sng" dirty="0">
              <a:latin typeface="Calibri" pitchFamily="34" charset="0"/>
            </a:endParaRPr>
          </a:p>
          <a:p>
            <a:r>
              <a:rPr lang="en-US" sz="2000" dirty="0">
                <a:latin typeface="Calibri" pitchFamily="34" charset="0"/>
              </a:rPr>
              <a:t>This is the text regarding Option 3</a:t>
            </a:r>
          </a:p>
        </p:txBody>
      </p:sp>
    </p:spTree>
    <p:extLst>
      <p:ext uri="{BB962C8B-B14F-4D97-AF65-F5344CB8AC3E}">
        <p14:creationId xmlns:p14="http://schemas.microsoft.com/office/powerpoint/2010/main" val="80080923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A01166A-C511-4C32-91AA-933A08F3FB20}"/>
              </a:ext>
            </a:extLst>
          </p:cNvPr>
          <p:cNvSpPr/>
          <p:nvPr/>
        </p:nvSpPr>
        <p:spPr>
          <a:xfrm>
            <a:off x="0" y="3612119"/>
            <a:ext cx="12192000" cy="325970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4000"/>
                </a:schemeClr>
              </a:gs>
              <a:gs pos="46000">
                <a:schemeClr val="bg1">
                  <a:lumMod val="75000"/>
                  <a:alpha val="6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SWOT Analysis - Threats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777600" y="1103400"/>
            <a:ext cx="4636800" cy="4651200"/>
            <a:chOff x="2895600" y="2590800"/>
            <a:chExt cx="3100754" cy="3112168"/>
          </a:xfrm>
          <a:effectLst>
            <a:outerShdw blurRad="177800" dist="38100" dir="5400000" sx="106000" sy="106000" algn="t" rotWithShape="0">
              <a:prstClr val="black">
                <a:alpha val="40000"/>
              </a:prstClr>
            </a:outerShdw>
          </a:effectLst>
          <a:scene3d>
            <a:camera prst="perspectiveRelaxed"/>
            <a:lightRig rig="soft" dir="t"/>
          </a:scene3d>
        </p:grpSpPr>
        <p:sp>
          <p:nvSpPr>
            <p:cNvPr id="3" name="Rounded Rectangle 2"/>
            <p:cNvSpPr/>
            <p:nvPr/>
          </p:nvSpPr>
          <p:spPr>
            <a:xfrm>
              <a:off x="2895600" y="2590800"/>
              <a:ext cx="1524000" cy="1524000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  <a:sp3d extrusionH="381000" prstMaterial="dkEdge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>
                  <a:latin typeface="Tw Cen MT Condensed Extra Bold" panose="020B0803020202020204" pitchFamily="34" charset="0"/>
                </a:rPr>
                <a:t>S</a:t>
              </a: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4472354" y="2590800"/>
              <a:ext cx="1524000" cy="152400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  <a:sp3d extrusionH="381000" prstMaterial="dkEdge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>
                  <a:latin typeface="Tw Cen MT Condensed Extra Bold" panose="020B0803020202020204" pitchFamily="34" charset="0"/>
                </a:rPr>
                <a:t>W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4472354" y="4178968"/>
              <a:ext cx="1524000" cy="1524000"/>
            </a:xfrm>
            <a:prstGeom prst="roundRect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10000"/>
                </a:schemeClr>
              </a:solidFill>
            </a:ln>
            <a:sp3d extrusionH="381000" prstMaterial="dkEdge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>
                  <a:latin typeface="Tw Cen MT Condensed Extra Bold" panose="020B0803020202020204" pitchFamily="34" charset="0"/>
                </a:rPr>
                <a:t>O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895600" y="4178968"/>
              <a:ext cx="1524000" cy="1524000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50000"/>
                </a:schemeClr>
              </a:solidFill>
            </a:ln>
            <a:sp3d z="317500" extrusionH="381000" prstMaterial="dkEdge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0" dirty="0">
                  <a:latin typeface="Tw Cen MT Condensed Extra Bold" panose="020B0803020202020204" pitchFamily="34" charset="0"/>
                </a:rPr>
                <a:t>T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38200" y="3810000"/>
            <a:ext cx="2514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u="sng" dirty="0">
                <a:latin typeface="Calibri" pitchFamily="34" charset="0"/>
              </a:rPr>
              <a:t>Threats</a:t>
            </a:r>
          </a:p>
          <a:p>
            <a:pPr algn="r"/>
            <a:r>
              <a:rPr lang="en-US" sz="2000" dirty="0">
                <a:latin typeface="Calibri" pitchFamily="34" charset="0"/>
              </a:rPr>
              <a:t>This is the text regarding Option 4</a:t>
            </a:r>
          </a:p>
        </p:txBody>
      </p:sp>
    </p:spTree>
    <p:extLst>
      <p:ext uri="{BB962C8B-B14F-4D97-AF65-F5344CB8AC3E}">
        <p14:creationId xmlns:p14="http://schemas.microsoft.com/office/powerpoint/2010/main" val="158874723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4"/>
          <p:cNvSpPr>
            <a:spLocks/>
          </p:cNvSpPr>
          <p:nvPr/>
        </p:nvSpPr>
        <p:spPr bwMode="auto">
          <a:xfrm>
            <a:off x="2639165" y="1828800"/>
            <a:ext cx="3304245" cy="4419600"/>
          </a:xfrm>
          <a:custGeom>
            <a:avLst/>
            <a:gdLst>
              <a:gd name="T0" fmla="*/ 1881187 w 1185"/>
              <a:gd name="T1" fmla="*/ 623887 h 1585"/>
              <a:gd name="T2" fmla="*/ 1257300 w 1185"/>
              <a:gd name="T3" fmla="*/ 0 h 1585"/>
              <a:gd name="T4" fmla="*/ 0 w 1185"/>
              <a:gd name="T5" fmla="*/ 1258887 h 1585"/>
              <a:gd name="T6" fmla="*/ 1257300 w 1185"/>
              <a:gd name="T7" fmla="*/ 2516187 h 1585"/>
              <a:gd name="T8" fmla="*/ 1881187 w 1185"/>
              <a:gd name="T9" fmla="*/ 1893887 h 1585"/>
              <a:gd name="T10" fmla="*/ 1246187 w 1185"/>
              <a:gd name="T11" fmla="*/ 1258887 h 1585"/>
              <a:gd name="T12" fmla="*/ 1881187 w 1185"/>
              <a:gd name="T13" fmla="*/ 623887 h 158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185"/>
              <a:gd name="T22" fmla="*/ 0 h 1585"/>
              <a:gd name="T23" fmla="*/ 1185 w 1185"/>
              <a:gd name="T24" fmla="*/ 1585 h 158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185" h="1585">
                <a:moveTo>
                  <a:pt x="1185" y="393"/>
                </a:moveTo>
                <a:lnTo>
                  <a:pt x="792" y="0"/>
                </a:lnTo>
                <a:lnTo>
                  <a:pt x="0" y="793"/>
                </a:lnTo>
                <a:lnTo>
                  <a:pt x="792" y="1585"/>
                </a:lnTo>
                <a:lnTo>
                  <a:pt x="1185" y="1193"/>
                </a:lnTo>
                <a:lnTo>
                  <a:pt x="785" y="793"/>
                </a:lnTo>
                <a:lnTo>
                  <a:pt x="1185" y="39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0" scaled="1"/>
            <a:tileRect/>
          </a:gradFill>
          <a:ln w="10">
            <a:solidFill>
              <a:srgbClr val="000000"/>
            </a:solidFill>
            <a:miter lim="800000"/>
            <a:headEnd/>
            <a:tailEnd/>
          </a:ln>
          <a:effectLst>
            <a:outerShdw blurRad="317500" dist="38100" dir="5400000" sx="107000" sy="107000" algn="t" rotWithShape="0">
              <a:prstClr val="black">
                <a:alpha val="40000"/>
              </a:prstClr>
            </a:outerShdw>
          </a:effectLst>
          <a:scene3d>
            <a:camera prst="perspectiveRelaxedModerately"/>
            <a:lightRig rig="threePt" dir="t"/>
          </a:scene3d>
          <a:sp3d extrusionH="317500">
            <a:bevelT w="114300" prst="artDeco"/>
            <a:extrusionClr>
              <a:schemeClr val="bg1">
                <a:lumMod val="75000"/>
              </a:schemeClr>
            </a:extrusionClr>
          </a:sp3d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3" name="Freeform 15"/>
          <p:cNvSpPr>
            <a:spLocks/>
          </p:cNvSpPr>
          <p:nvPr/>
        </p:nvSpPr>
        <p:spPr bwMode="auto">
          <a:xfrm>
            <a:off x="6233400" y="1828800"/>
            <a:ext cx="3304245" cy="4419600"/>
          </a:xfrm>
          <a:custGeom>
            <a:avLst/>
            <a:gdLst>
              <a:gd name="T0" fmla="*/ 1881188 w 1185"/>
              <a:gd name="T1" fmla="*/ 1258887 h 1585"/>
              <a:gd name="T2" fmla="*/ 623888 w 1185"/>
              <a:gd name="T3" fmla="*/ 0 h 1585"/>
              <a:gd name="T4" fmla="*/ 0 w 1185"/>
              <a:gd name="T5" fmla="*/ 623887 h 1585"/>
              <a:gd name="T6" fmla="*/ 635000 w 1185"/>
              <a:gd name="T7" fmla="*/ 1258887 h 1585"/>
              <a:gd name="T8" fmla="*/ 0 w 1185"/>
              <a:gd name="T9" fmla="*/ 1893887 h 1585"/>
              <a:gd name="T10" fmla="*/ 623888 w 1185"/>
              <a:gd name="T11" fmla="*/ 2516187 h 1585"/>
              <a:gd name="T12" fmla="*/ 1881188 w 1185"/>
              <a:gd name="T13" fmla="*/ 1258887 h 158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185"/>
              <a:gd name="T22" fmla="*/ 0 h 1585"/>
              <a:gd name="T23" fmla="*/ 1185 w 1185"/>
              <a:gd name="T24" fmla="*/ 1585 h 158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185" h="1585">
                <a:moveTo>
                  <a:pt x="1185" y="793"/>
                </a:moveTo>
                <a:lnTo>
                  <a:pt x="393" y="0"/>
                </a:lnTo>
                <a:lnTo>
                  <a:pt x="0" y="393"/>
                </a:lnTo>
                <a:lnTo>
                  <a:pt x="400" y="793"/>
                </a:lnTo>
                <a:lnTo>
                  <a:pt x="0" y="1193"/>
                </a:lnTo>
                <a:lnTo>
                  <a:pt x="393" y="1585"/>
                </a:lnTo>
                <a:lnTo>
                  <a:pt x="1185" y="793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  <a:shade val="30000"/>
                  <a:satMod val="115000"/>
                </a:schemeClr>
              </a:gs>
              <a:gs pos="50000">
                <a:schemeClr val="accent3">
                  <a:lumMod val="75000"/>
                  <a:shade val="67500"/>
                  <a:satMod val="115000"/>
                </a:schemeClr>
              </a:gs>
              <a:gs pos="100000">
                <a:schemeClr val="accent3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0">
            <a:solidFill>
              <a:srgbClr val="000000"/>
            </a:solidFill>
            <a:miter lim="800000"/>
            <a:headEnd/>
            <a:tailEnd/>
          </a:ln>
          <a:effectLst>
            <a:outerShdw blurRad="228600" dist="38100" dir="5400000" sx="107000" sy="107000" algn="t" rotWithShape="0">
              <a:prstClr val="black">
                <a:alpha val="40000"/>
              </a:prstClr>
            </a:outerShdw>
          </a:effectLst>
          <a:scene3d>
            <a:camera prst="perspectiveRelaxedModerately"/>
            <a:lightRig rig="threePt" dir="t"/>
          </a:scene3d>
          <a:sp3d extrusionH="317500">
            <a:bevelT w="114300" prst="artDeco"/>
            <a:extrusionClr>
              <a:schemeClr val="bg1">
                <a:lumMod val="75000"/>
              </a:schemeClr>
            </a:extrusionClr>
          </a:sp3d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4" name="Freeform 16"/>
          <p:cNvSpPr>
            <a:spLocks/>
          </p:cNvSpPr>
          <p:nvPr/>
        </p:nvSpPr>
        <p:spPr bwMode="auto">
          <a:xfrm>
            <a:off x="4986989" y="2924635"/>
            <a:ext cx="2230713" cy="2230712"/>
          </a:xfrm>
          <a:custGeom>
            <a:avLst/>
            <a:gdLst>
              <a:gd name="T0" fmla="*/ 635000 w 800"/>
              <a:gd name="T1" fmla="*/ 0 h 800"/>
              <a:gd name="T2" fmla="*/ 0 w 800"/>
              <a:gd name="T3" fmla="*/ 635000 h 800"/>
              <a:gd name="T4" fmla="*/ 635000 w 800"/>
              <a:gd name="T5" fmla="*/ 1270000 h 800"/>
              <a:gd name="T6" fmla="*/ 1270000 w 800"/>
              <a:gd name="T7" fmla="*/ 635000 h 800"/>
              <a:gd name="T8" fmla="*/ 635000 w 800"/>
              <a:gd name="T9" fmla="*/ 0 h 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00"/>
              <a:gd name="T16" fmla="*/ 0 h 800"/>
              <a:gd name="T17" fmla="*/ 800 w 800"/>
              <a:gd name="T18" fmla="*/ 800 h 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00" h="800">
                <a:moveTo>
                  <a:pt x="400" y="0"/>
                </a:moveTo>
                <a:lnTo>
                  <a:pt x="0" y="400"/>
                </a:lnTo>
                <a:lnTo>
                  <a:pt x="400" y="800"/>
                </a:lnTo>
                <a:lnTo>
                  <a:pt x="800" y="400"/>
                </a:lnTo>
                <a:lnTo>
                  <a:pt x="400" y="0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 w="10">
            <a:solidFill>
              <a:srgbClr val="000000"/>
            </a:solidFill>
            <a:miter lim="800000"/>
            <a:headEnd/>
            <a:tailEnd/>
          </a:ln>
          <a:scene3d>
            <a:camera prst="perspectiveRelaxedModerately"/>
            <a:lightRig rig="threePt" dir="t"/>
          </a:scene3d>
          <a:sp3d extrusionH="317500" prstMaterial="softEdge">
            <a:extrusionClr>
              <a:schemeClr val="bg1">
                <a:lumMod val="75000"/>
              </a:schemeClr>
            </a:extrusionClr>
          </a:sp3d>
        </p:spPr>
        <p:txBody>
          <a:bodyPr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0" y="1724307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u="sng" dirty="0">
                <a:latin typeface="Calibri" pitchFamily="34" charset="0"/>
              </a:rPr>
              <a:t>View 1</a:t>
            </a:r>
          </a:p>
          <a:p>
            <a:pPr algn="r"/>
            <a:r>
              <a:rPr lang="en-US" sz="2400" dirty="0">
                <a:latin typeface="Calibri" pitchFamily="34" charset="0"/>
              </a:rPr>
              <a:t>This is the text regarding View 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153400" y="1724307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Calibri" pitchFamily="34" charset="0"/>
              </a:rPr>
              <a:t>View 2</a:t>
            </a:r>
          </a:p>
          <a:p>
            <a:r>
              <a:rPr lang="en-US" sz="2400" dirty="0">
                <a:latin typeface="Calibri" pitchFamily="34" charset="0"/>
              </a:rPr>
              <a:t>This is the text regarding View 2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Venn Diagram with 2 Parts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10200" y="3629307"/>
            <a:ext cx="14499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Your text here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Venn Diagram with 2 Parts</a:t>
            </a:r>
          </a:p>
        </p:txBody>
      </p:sp>
      <p:grpSp>
        <p:nvGrpSpPr>
          <p:cNvPr id="3" name="Group 25"/>
          <p:cNvGrpSpPr/>
          <p:nvPr/>
        </p:nvGrpSpPr>
        <p:grpSpPr>
          <a:xfrm>
            <a:off x="5638800" y="2971800"/>
            <a:ext cx="3286125" cy="3286125"/>
            <a:chOff x="4047887" y="2362200"/>
            <a:chExt cx="3286125" cy="3286125"/>
          </a:xfrm>
        </p:grpSpPr>
        <p:sp>
          <p:nvSpPr>
            <p:cNvPr id="9" name="Up Arrow 8"/>
            <p:cNvSpPr/>
            <p:nvPr/>
          </p:nvSpPr>
          <p:spPr>
            <a:xfrm rot="16200000" flipH="1">
              <a:off x="4047887" y="2362200"/>
              <a:ext cx="3286125" cy="3286125"/>
            </a:xfrm>
            <a:prstGeom prst="upArrow">
              <a:avLst/>
            </a:prstGeom>
            <a:solidFill>
              <a:srgbClr val="0070C0">
                <a:alpha val="42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3" name="TextBox 12"/>
            <p:cNvSpPr txBox="1"/>
            <p:nvPr/>
          </p:nvSpPr>
          <p:spPr>
            <a:xfrm>
              <a:off x="5260126" y="3594497"/>
              <a:ext cx="16900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Your text here</a:t>
              </a:r>
            </a:p>
          </p:txBody>
        </p:sp>
      </p:grpSp>
      <p:grpSp>
        <p:nvGrpSpPr>
          <p:cNvPr id="4" name="Group 24"/>
          <p:cNvGrpSpPr/>
          <p:nvPr/>
        </p:nvGrpSpPr>
        <p:grpSpPr>
          <a:xfrm>
            <a:off x="3267313" y="2971800"/>
            <a:ext cx="3286125" cy="3286125"/>
            <a:chOff x="1676400" y="2362200"/>
            <a:chExt cx="3286125" cy="3286125"/>
          </a:xfrm>
        </p:grpSpPr>
        <p:sp>
          <p:nvSpPr>
            <p:cNvPr id="7" name="Up Arrow 6"/>
            <p:cNvSpPr/>
            <p:nvPr/>
          </p:nvSpPr>
          <p:spPr>
            <a:xfrm rot="5400000">
              <a:off x="1676400" y="2362200"/>
              <a:ext cx="3286125" cy="3286125"/>
            </a:xfrm>
            <a:prstGeom prst="upArrow">
              <a:avLst/>
            </a:prstGeom>
            <a:solidFill>
              <a:srgbClr val="FFC000">
                <a:alpha val="42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5" name="TextBox 14"/>
            <p:cNvSpPr txBox="1"/>
            <p:nvPr/>
          </p:nvSpPr>
          <p:spPr>
            <a:xfrm>
              <a:off x="2240444" y="3505683"/>
              <a:ext cx="16900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</p:grpSp>
      <p:grpSp>
        <p:nvGrpSpPr>
          <p:cNvPr id="5" name="Group 26"/>
          <p:cNvGrpSpPr/>
          <p:nvPr/>
        </p:nvGrpSpPr>
        <p:grpSpPr>
          <a:xfrm>
            <a:off x="4717891" y="1479927"/>
            <a:ext cx="2736053" cy="3244472"/>
            <a:chOff x="3126979" y="870328"/>
            <a:chExt cx="2736053" cy="3244472"/>
          </a:xfrm>
        </p:grpSpPr>
        <p:sp>
          <p:nvSpPr>
            <p:cNvPr id="17" name="TextBox 16"/>
            <p:cNvSpPr txBox="1"/>
            <p:nvPr/>
          </p:nvSpPr>
          <p:spPr>
            <a:xfrm>
              <a:off x="3126979" y="870328"/>
              <a:ext cx="2736053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u="sng" dirty="0">
                  <a:latin typeface="Tw Cen MT Condensed Extra Bold" panose="020B0803020202020204" pitchFamily="34" charset="0"/>
                </a:rPr>
                <a:t>Overlap</a:t>
              </a:r>
              <a:endParaRPr lang="en-US" sz="2400" u="sng" dirty="0">
                <a:latin typeface="Tw Cen MT Condensed Extra Bold" panose="020B0803020202020204" pitchFamily="34" charset="0"/>
              </a:endParaRPr>
            </a:p>
            <a:p>
              <a:pPr algn="ctr"/>
              <a:r>
                <a:rPr lang="en-US" sz="2400" dirty="0"/>
                <a:t>You can replace this text with your text and more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 rot="5400000" flipH="1" flipV="1">
              <a:off x="3810000" y="3276600"/>
              <a:ext cx="1371600" cy="158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/>
            <p:cNvSpPr/>
            <p:nvPr/>
          </p:nvSpPr>
          <p:spPr>
            <a:xfrm>
              <a:off x="4396740" y="3886200"/>
              <a:ext cx="228600" cy="2286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CC0B47F-5AD1-4B04-9504-D11C7E32316F}"/>
              </a:ext>
            </a:extLst>
          </p:cNvPr>
          <p:cNvSpPr txBox="1"/>
          <p:nvPr/>
        </p:nvSpPr>
        <p:spPr>
          <a:xfrm>
            <a:off x="457200" y="3794491"/>
            <a:ext cx="28101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u="sng" dirty="0">
                <a:latin typeface="Tw Cen MT Condensed Extra Bold" panose="020B0803020202020204" pitchFamily="34" charset="0"/>
              </a:rPr>
              <a:t>Part 1</a:t>
            </a:r>
          </a:p>
          <a:p>
            <a:pPr algn="r"/>
            <a:r>
              <a:rPr lang="en-US" sz="2400" dirty="0">
                <a:latin typeface="Calibri" pitchFamily="34" charset="0"/>
              </a:rPr>
              <a:t>You can replace this text with your own text and more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9E234A-9E09-4BAF-89F2-4C507E0230E8}"/>
              </a:ext>
            </a:extLst>
          </p:cNvPr>
          <p:cNvSpPr txBox="1"/>
          <p:nvPr/>
        </p:nvSpPr>
        <p:spPr>
          <a:xfrm>
            <a:off x="9023191" y="3794491"/>
            <a:ext cx="28101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>
                <a:latin typeface="Tw Cen MT Condensed Extra Bold" panose="020B0803020202020204" pitchFamily="34" charset="0"/>
              </a:rPr>
              <a:t>Part 2</a:t>
            </a:r>
          </a:p>
          <a:p>
            <a:r>
              <a:rPr lang="en-US" sz="2400" dirty="0">
                <a:latin typeface="Calibri" pitchFamily="34" charset="0"/>
              </a:rPr>
              <a:t>You can replace this text with your own text and more</a:t>
            </a:r>
          </a:p>
        </p:txBody>
      </p:sp>
    </p:spTree>
    <p:extLst>
      <p:ext uri="{BB962C8B-B14F-4D97-AF65-F5344CB8AC3E}">
        <p14:creationId xmlns:p14="http://schemas.microsoft.com/office/powerpoint/2010/main" val="400749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785968" y="1519534"/>
            <a:ext cx="6615947" cy="3810000"/>
            <a:chOff x="2036763" y="2057400"/>
            <a:chExt cx="4278312" cy="2463800"/>
          </a:xfrm>
          <a:solidFill>
            <a:schemeClr val="accent3">
              <a:lumMod val="75000"/>
            </a:schemeClr>
          </a:solidFill>
          <a:effectLst>
            <a:outerShdw blurRad="266700" dist="152400" dir="5400000" sx="107000" sy="107000" algn="t" rotWithShape="0">
              <a:prstClr val="black">
                <a:alpha val="28000"/>
              </a:prstClr>
            </a:outerShdw>
          </a:effectLst>
          <a:scene3d>
            <a:camera prst="perspectiveRelaxed" fov="2700000"/>
            <a:lightRig rig="threePt" dir="t"/>
          </a:scene3d>
        </p:grpSpPr>
        <p:sp>
          <p:nvSpPr>
            <p:cNvPr id="2" name="Freeform 11"/>
            <p:cNvSpPr>
              <a:spLocks/>
            </p:cNvSpPr>
            <p:nvPr/>
          </p:nvSpPr>
          <p:spPr bwMode="auto">
            <a:xfrm>
              <a:off x="2036763" y="2057400"/>
              <a:ext cx="1968500" cy="2463800"/>
            </a:xfrm>
            <a:custGeom>
              <a:avLst/>
              <a:gdLst>
                <a:gd name="T0" fmla="*/ 418 w 524"/>
                <a:gd name="T1" fmla="*/ 283 h 656"/>
                <a:gd name="T2" fmla="*/ 524 w 524"/>
                <a:gd name="T3" fmla="*/ 177 h 656"/>
                <a:gd name="T4" fmla="*/ 373 w 524"/>
                <a:gd name="T5" fmla="*/ 25 h 656"/>
                <a:gd name="T6" fmla="*/ 282 w 524"/>
                <a:gd name="T7" fmla="*/ 25 h 656"/>
                <a:gd name="T8" fmla="*/ 25 w 524"/>
                <a:gd name="T9" fmla="*/ 283 h 656"/>
                <a:gd name="T10" fmla="*/ 25 w 524"/>
                <a:gd name="T11" fmla="*/ 373 h 656"/>
                <a:gd name="T12" fmla="*/ 282 w 524"/>
                <a:gd name="T13" fmla="*/ 631 h 656"/>
                <a:gd name="T14" fmla="*/ 373 w 524"/>
                <a:gd name="T15" fmla="*/ 631 h 656"/>
                <a:gd name="T16" fmla="*/ 524 w 524"/>
                <a:gd name="T17" fmla="*/ 479 h 656"/>
                <a:gd name="T18" fmla="*/ 418 w 524"/>
                <a:gd name="T19" fmla="*/ 373 h 656"/>
                <a:gd name="T20" fmla="*/ 418 w 524"/>
                <a:gd name="T21" fmla="*/ 283 h 6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24"/>
                <a:gd name="T34" fmla="*/ 0 h 656"/>
                <a:gd name="T35" fmla="*/ 524 w 524"/>
                <a:gd name="T36" fmla="*/ 656 h 65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24" h="656">
                  <a:moveTo>
                    <a:pt x="418" y="283"/>
                  </a:moveTo>
                  <a:cubicBezTo>
                    <a:pt x="524" y="177"/>
                    <a:pt x="524" y="177"/>
                    <a:pt x="524" y="177"/>
                  </a:cubicBezTo>
                  <a:cubicBezTo>
                    <a:pt x="373" y="25"/>
                    <a:pt x="373" y="25"/>
                    <a:pt x="373" y="25"/>
                  </a:cubicBezTo>
                  <a:cubicBezTo>
                    <a:pt x="348" y="0"/>
                    <a:pt x="307" y="0"/>
                    <a:pt x="282" y="25"/>
                  </a:cubicBezTo>
                  <a:cubicBezTo>
                    <a:pt x="25" y="283"/>
                    <a:pt x="25" y="283"/>
                    <a:pt x="25" y="283"/>
                  </a:cubicBezTo>
                  <a:cubicBezTo>
                    <a:pt x="0" y="308"/>
                    <a:pt x="0" y="348"/>
                    <a:pt x="25" y="373"/>
                  </a:cubicBezTo>
                  <a:cubicBezTo>
                    <a:pt x="282" y="631"/>
                    <a:pt x="282" y="631"/>
                    <a:pt x="282" y="631"/>
                  </a:cubicBezTo>
                  <a:cubicBezTo>
                    <a:pt x="307" y="656"/>
                    <a:pt x="348" y="656"/>
                    <a:pt x="373" y="631"/>
                  </a:cubicBezTo>
                  <a:cubicBezTo>
                    <a:pt x="524" y="479"/>
                    <a:pt x="524" y="479"/>
                    <a:pt x="524" y="479"/>
                  </a:cubicBezTo>
                  <a:cubicBezTo>
                    <a:pt x="418" y="373"/>
                    <a:pt x="418" y="373"/>
                    <a:pt x="418" y="373"/>
                  </a:cubicBezTo>
                  <a:cubicBezTo>
                    <a:pt x="393" y="348"/>
                    <a:pt x="393" y="308"/>
                    <a:pt x="418" y="283"/>
                  </a:cubicBezTo>
                  <a:close/>
                </a:path>
              </a:pathLst>
            </a:custGeom>
            <a:grpFill/>
            <a:ln w="0">
              <a:solidFill>
                <a:schemeClr val="tx1">
                  <a:lumMod val="95000"/>
                  <a:lumOff val="5000"/>
                </a:schemeClr>
              </a:solidFill>
              <a:miter lim="800000"/>
              <a:headEnd/>
              <a:tailEnd/>
            </a:ln>
            <a:sp3d extrusionH="381000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txBody>
            <a:bodyPr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3" name="Freeform 12"/>
            <p:cNvSpPr>
              <a:spLocks/>
            </p:cNvSpPr>
            <p:nvPr/>
          </p:nvSpPr>
          <p:spPr bwMode="auto">
            <a:xfrm>
              <a:off x="4343400" y="2057400"/>
              <a:ext cx="1971675" cy="2463800"/>
            </a:xfrm>
            <a:custGeom>
              <a:avLst/>
              <a:gdLst>
                <a:gd name="T0" fmla="*/ 500 w 525"/>
                <a:gd name="T1" fmla="*/ 283 h 656"/>
                <a:gd name="T2" fmla="*/ 243 w 525"/>
                <a:gd name="T3" fmla="*/ 25 h 656"/>
                <a:gd name="T4" fmla="*/ 152 w 525"/>
                <a:gd name="T5" fmla="*/ 25 h 656"/>
                <a:gd name="T6" fmla="*/ 0 w 525"/>
                <a:gd name="T7" fmla="*/ 177 h 656"/>
                <a:gd name="T8" fmla="*/ 106 w 525"/>
                <a:gd name="T9" fmla="*/ 283 h 656"/>
                <a:gd name="T10" fmla="*/ 106 w 525"/>
                <a:gd name="T11" fmla="*/ 373 h 656"/>
                <a:gd name="T12" fmla="*/ 0 w 525"/>
                <a:gd name="T13" fmla="*/ 479 h 656"/>
                <a:gd name="T14" fmla="*/ 152 w 525"/>
                <a:gd name="T15" fmla="*/ 631 h 656"/>
                <a:gd name="T16" fmla="*/ 243 w 525"/>
                <a:gd name="T17" fmla="*/ 631 h 656"/>
                <a:gd name="T18" fmla="*/ 500 w 525"/>
                <a:gd name="T19" fmla="*/ 373 h 656"/>
                <a:gd name="T20" fmla="*/ 500 w 525"/>
                <a:gd name="T21" fmla="*/ 283 h 65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25"/>
                <a:gd name="T34" fmla="*/ 0 h 656"/>
                <a:gd name="T35" fmla="*/ 525 w 525"/>
                <a:gd name="T36" fmla="*/ 656 h 65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25" h="656">
                  <a:moveTo>
                    <a:pt x="500" y="283"/>
                  </a:moveTo>
                  <a:cubicBezTo>
                    <a:pt x="243" y="25"/>
                    <a:pt x="243" y="25"/>
                    <a:pt x="243" y="25"/>
                  </a:cubicBezTo>
                  <a:cubicBezTo>
                    <a:pt x="218" y="0"/>
                    <a:pt x="177" y="0"/>
                    <a:pt x="152" y="25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106" y="283"/>
                    <a:pt x="106" y="283"/>
                    <a:pt x="106" y="283"/>
                  </a:cubicBezTo>
                  <a:cubicBezTo>
                    <a:pt x="131" y="308"/>
                    <a:pt x="131" y="348"/>
                    <a:pt x="106" y="373"/>
                  </a:cubicBezTo>
                  <a:cubicBezTo>
                    <a:pt x="0" y="479"/>
                    <a:pt x="0" y="479"/>
                    <a:pt x="0" y="479"/>
                  </a:cubicBezTo>
                  <a:cubicBezTo>
                    <a:pt x="152" y="631"/>
                    <a:pt x="152" y="631"/>
                    <a:pt x="152" y="631"/>
                  </a:cubicBezTo>
                  <a:cubicBezTo>
                    <a:pt x="177" y="656"/>
                    <a:pt x="218" y="656"/>
                    <a:pt x="243" y="631"/>
                  </a:cubicBezTo>
                  <a:cubicBezTo>
                    <a:pt x="500" y="373"/>
                    <a:pt x="500" y="373"/>
                    <a:pt x="500" y="373"/>
                  </a:cubicBezTo>
                  <a:cubicBezTo>
                    <a:pt x="525" y="348"/>
                    <a:pt x="525" y="308"/>
                    <a:pt x="500" y="283"/>
                  </a:cubicBezTo>
                  <a:close/>
                </a:path>
              </a:pathLst>
            </a:custGeom>
            <a:grpFill/>
            <a:ln w="0">
              <a:solidFill>
                <a:schemeClr val="tx1">
                  <a:lumMod val="95000"/>
                  <a:lumOff val="5000"/>
                </a:schemeClr>
              </a:solidFill>
              <a:miter lim="800000"/>
              <a:headEnd/>
              <a:tailEnd/>
            </a:ln>
            <a:sp3d extrusionH="381000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txBody>
            <a:bodyPr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4" name="Freeform 13"/>
            <p:cNvSpPr>
              <a:spLocks/>
            </p:cNvSpPr>
            <p:nvPr/>
          </p:nvSpPr>
          <p:spPr bwMode="auto">
            <a:xfrm>
              <a:off x="3678238" y="2722562"/>
              <a:ext cx="984250" cy="1135063"/>
            </a:xfrm>
            <a:custGeom>
              <a:avLst/>
              <a:gdLst>
                <a:gd name="T0" fmla="*/ 237 w 262"/>
                <a:gd name="T1" fmla="*/ 106 h 302"/>
                <a:gd name="T2" fmla="*/ 131 w 262"/>
                <a:gd name="T3" fmla="*/ 0 h 302"/>
                <a:gd name="T4" fmla="*/ 25 w 262"/>
                <a:gd name="T5" fmla="*/ 106 h 302"/>
                <a:gd name="T6" fmla="*/ 25 w 262"/>
                <a:gd name="T7" fmla="*/ 196 h 302"/>
                <a:gd name="T8" fmla="*/ 131 w 262"/>
                <a:gd name="T9" fmla="*/ 302 h 302"/>
                <a:gd name="T10" fmla="*/ 237 w 262"/>
                <a:gd name="T11" fmla="*/ 196 h 302"/>
                <a:gd name="T12" fmla="*/ 237 w 262"/>
                <a:gd name="T13" fmla="*/ 106 h 30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62"/>
                <a:gd name="T22" fmla="*/ 0 h 302"/>
                <a:gd name="T23" fmla="*/ 262 w 262"/>
                <a:gd name="T24" fmla="*/ 302 h 30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62" h="302">
                  <a:moveTo>
                    <a:pt x="237" y="106"/>
                  </a:moveTo>
                  <a:cubicBezTo>
                    <a:pt x="131" y="0"/>
                    <a:pt x="131" y="0"/>
                    <a:pt x="131" y="0"/>
                  </a:cubicBezTo>
                  <a:cubicBezTo>
                    <a:pt x="25" y="106"/>
                    <a:pt x="25" y="106"/>
                    <a:pt x="25" y="106"/>
                  </a:cubicBezTo>
                  <a:cubicBezTo>
                    <a:pt x="0" y="131"/>
                    <a:pt x="0" y="171"/>
                    <a:pt x="25" y="196"/>
                  </a:cubicBezTo>
                  <a:cubicBezTo>
                    <a:pt x="131" y="302"/>
                    <a:pt x="131" y="302"/>
                    <a:pt x="131" y="302"/>
                  </a:cubicBezTo>
                  <a:cubicBezTo>
                    <a:pt x="237" y="196"/>
                    <a:pt x="237" y="196"/>
                    <a:pt x="237" y="196"/>
                  </a:cubicBezTo>
                  <a:cubicBezTo>
                    <a:pt x="262" y="171"/>
                    <a:pt x="262" y="131"/>
                    <a:pt x="237" y="106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0">
              <a:solidFill>
                <a:schemeClr val="tx1">
                  <a:lumMod val="95000"/>
                  <a:lumOff val="5000"/>
                </a:schemeClr>
              </a:solidFill>
              <a:miter lim="800000"/>
              <a:headEnd/>
              <a:tailEnd/>
            </a:ln>
            <a:effectLst/>
            <a:sp3d extrusionH="381000">
              <a:bevelT w="139700" prst="cross"/>
              <a:extrusionClr>
                <a:schemeClr val="bg1">
                  <a:lumMod val="75000"/>
                </a:schemeClr>
              </a:extrusionClr>
            </a:sp3d>
          </p:spPr>
          <p:txBody>
            <a:bodyPr/>
            <a:lstStyle/>
            <a:p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3471767" y="3144798"/>
            <a:ext cx="1529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</a:rPr>
              <a:t>Our view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05567" y="3144798"/>
            <a:ext cx="16995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Calibri" pitchFamily="34" charset="0"/>
              </a:rPr>
              <a:t>Their view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8C04E84-2C96-4BBC-B105-FC62BC40676E}"/>
              </a:ext>
            </a:extLst>
          </p:cNvPr>
          <p:cNvGrpSpPr/>
          <p:nvPr/>
        </p:nvGrpSpPr>
        <p:grpSpPr>
          <a:xfrm>
            <a:off x="5224368" y="4338934"/>
            <a:ext cx="1811137" cy="918866"/>
            <a:chOff x="5224368" y="4338934"/>
            <a:chExt cx="1811137" cy="918866"/>
          </a:xfrm>
        </p:grpSpPr>
        <p:sp>
          <p:nvSpPr>
            <p:cNvPr id="10" name="TextBox 9"/>
            <p:cNvSpPr txBox="1"/>
            <p:nvPr/>
          </p:nvSpPr>
          <p:spPr>
            <a:xfrm>
              <a:off x="5224368" y="4796135"/>
              <a:ext cx="18111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>
                  <a:latin typeface="Calibri" pitchFamily="34" charset="0"/>
                </a:rPr>
                <a:t>AGREEMENT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rot="16200000" flipV="1">
              <a:off x="5834761" y="4566740"/>
              <a:ext cx="457200" cy="158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1125590" y="1711958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u="sng" dirty="0">
                <a:latin typeface="Calibri" pitchFamily="34" charset="0"/>
              </a:rPr>
              <a:t>Our view:</a:t>
            </a:r>
          </a:p>
          <a:p>
            <a:pPr algn="r"/>
            <a:r>
              <a:rPr lang="en-US" sz="2400" dirty="0">
                <a:latin typeface="Calibri" pitchFamily="34" charset="0"/>
              </a:rPr>
              <a:t>This is the text regarding our view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30510" y="1679170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Calibri" pitchFamily="34" charset="0"/>
              </a:rPr>
              <a:t>Their view:</a:t>
            </a:r>
          </a:p>
          <a:p>
            <a:r>
              <a:rPr lang="en-US" sz="2400" dirty="0">
                <a:latin typeface="Calibri" pitchFamily="34" charset="0"/>
              </a:rPr>
              <a:t>This is the text regarding their view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91000" y="5257800"/>
            <a:ext cx="3746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This is the text regarding agreed view</a:t>
            </a:r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Venn Diagram with 2 Parts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4B2C4CF-6D21-403A-96EF-0D7135461CD1}"/>
              </a:ext>
            </a:extLst>
          </p:cNvPr>
          <p:cNvSpPr/>
          <p:nvPr/>
        </p:nvSpPr>
        <p:spPr>
          <a:xfrm>
            <a:off x="0" y="3612119"/>
            <a:ext cx="12192000" cy="325970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4000"/>
                </a:schemeClr>
              </a:gs>
              <a:gs pos="46000">
                <a:schemeClr val="bg1">
                  <a:lumMod val="75000"/>
                  <a:alpha val="6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Venn Diagram with 2 Parts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705811" y="2057399"/>
            <a:ext cx="4787901" cy="2770850"/>
            <a:chOff x="2374900" y="2743200"/>
            <a:chExt cx="3297239" cy="1908175"/>
          </a:xfrm>
          <a:solidFill>
            <a:srgbClr val="4C0000"/>
          </a:solidFill>
          <a:effectLst>
            <a:outerShdw blurRad="241300" dist="38100" dir="5400000" sx="105000" sy="105000" algn="t" rotWithShape="0">
              <a:prstClr val="black">
                <a:alpha val="40000"/>
              </a:prstClr>
            </a:outerShdw>
          </a:effectLst>
          <a:scene3d>
            <a:camera prst="perspectiveRelaxed" fov="600000"/>
            <a:lightRig rig="threePt" dir="t">
              <a:rot lat="0" lon="0" rev="0"/>
            </a:lightRig>
          </a:scene3d>
        </p:grpSpPr>
        <p:sp>
          <p:nvSpPr>
            <p:cNvPr id="3" name="Freeform 8"/>
            <p:cNvSpPr>
              <a:spLocks/>
            </p:cNvSpPr>
            <p:nvPr/>
          </p:nvSpPr>
          <p:spPr bwMode="auto">
            <a:xfrm>
              <a:off x="2374900" y="2746375"/>
              <a:ext cx="1562100" cy="1905000"/>
            </a:xfrm>
            <a:custGeom>
              <a:avLst/>
              <a:gdLst>
                <a:gd name="T0" fmla="*/ 323 w 416"/>
                <a:gd name="T1" fmla="*/ 253 h 507"/>
                <a:gd name="T2" fmla="*/ 415 w 416"/>
                <a:gd name="T3" fmla="*/ 57 h 507"/>
                <a:gd name="T4" fmla="*/ 254 w 416"/>
                <a:gd name="T5" fmla="*/ 0 h 507"/>
                <a:gd name="T6" fmla="*/ 0 w 416"/>
                <a:gd name="T7" fmla="*/ 254 h 507"/>
                <a:gd name="T8" fmla="*/ 254 w 416"/>
                <a:gd name="T9" fmla="*/ 507 h 507"/>
                <a:gd name="T10" fmla="*/ 416 w 416"/>
                <a:gd name="T11" fmla="*/ 449 h 507"/>
                <a:gd name="T12" fmla="*/ 323 w 416"/>
                <a:gd name="T13" fmla="*/ 253 h 5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16"/>
                <a:gd name="T22" fmla="*/ 0 h 507"/>
                <a:gd name="T23" fmla="*/ 416 w 416"/>
                <a:gd name="T24" fmla="*/ 507 h 50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16" h="507">
                  <a:moveTo>
                    <a:pt x="323" y="253"/>
                  </a:moveTo>
                  <a:cubicBezTo>
                    <a:pt x="323" y="174"/>
                    <a:pt x="358" y="104"/>
                    <a:pt x="415" y="57"/>
                  </a:cubicBezTo>
                  <a:cubicBezTo>
                    <a:pt x="371" y="21"/>
                    <a:pt x="315" y="0"/>
                    <a:pt x="254" y="0"/>
                  </a:cubicBezTo>
                  <a:cubicBezTo>
                    <a:pt x="113" y="0"/>
                    <a:pt x="0" y="113"/>
                    <a:pt x="0" y="254"/>
                  </a:cubicBezTo>
                  <a:cubicBezTo>
                    <a:pt x="0" y="394"/>
                    <a:pt x="113" y="507"/>
                    <a:pt x="254" y="507"/>
                  </a:cubicBezTo>
                  <a:cubicBezTo>
                    <a:pt x="315" y="507"/>
                    <a:pt x="372" y="485"/>
                    <a:pt x="416" y="449"/>
                  </a:cubicBezTo>
                  <a:cubicBezTo>
                    <a:pt x="359" y="402"/>
                    <a:pt x="323" y="332"/>
                    <a:pt x="323" y="253"/>
                  </a:cubicBezTo>
                  <a:close/>
                </a:path>
              </a:pathLst>
            </a:custGeom>
            <a:grpFill/>
            <a:ln w="10">
              <a:solidFill>
                <a:srgbClr val="000000"/>
              </a:solidFill>
              <a:miter lim="800000"/>
              <a:headEnd/>
              <a:tailEnd/>
            </a:ln>
            <a:sp3d extrusionH="508000" prstMaterial="dkEdge">
              <a:bevelT w="114300" prst="hardEdge"/>
              <a:extrusionClr>
                <a:schemeClr val="bg1">
                  <a:lumMod val="65000"/>
                </a:schemeClr>
              </a:extrusionClr>
            </a:sp3d>
          </p:spPr>
          <p:txBody>
            <a:bodyPr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4" name="Freeform 9"/>
            <p:cNvSpPr>
              <a:spLocks/>
            </p:cNvSpPr>
            <p:nvPr/>
          </p:nvSpPr>
          <p:spPr bwMode="auto">
            <a:xfrm>
              <a:off x="4114801" y="2743200"/>
              <a:ext cx="1557338" cy="1905001"/>
            </a:xfrm>
            <a:custGeom>
              <a:avLst/>
              <a:gdLst>
                <a:gd name="T0" fmla="*/ 162 w 415"/>
                <a:gd name="T1" fmla="*/ 0 h 507"/>
                <a:gd name="T2" fmla="*/ 0 w 415"/>
                <a:gd name="T3" fmla="*/ 58 h 507"/>
                <a:gd name="T4" fmla="*/ 92 w 415"/>
                <a:gd name="T5" fmla="*/ 255 h 507"/>
                <a:gd name="T6" fmla="*/ 1 w 415"/>
                <a:gd name="T7" fmla="*/ 450 h 507"/>
                <a:gd name="T8" fmla="*/ 162 w 415"/>
                <a:gd name="T9" fmla="*/ 507 h 507"/>
                <a:gd name="T10" fmla="*/ 415 w 415"/>
                <a:gd name="T11" fmla="*/ 254 h 507"/>
                <a:gd name="T12" fmla="*/ 162 w 415"/>
                <a:gd name="T13" fmla="*/ 0 h 50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415"/>
                <a:gd name="T22" fmla="*/ 0 h 507"/>
                <a:gd name="T23" fmla="*/ 415 w 415"/>
                <a:gd name="T24" fmla="*/ 507 h 50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415" h="507">
                  <a:moveTo>
                    <a:pt x="162" y="0"/>
                  </a:moveTo>
                  <a:cubicBezTo>
                    <a:pt x="100" y="0"/>
                    <a:pt x="43" y="22"/>
                    <a:pt x="0" y="58"/>
                  </a:cubicBezTo>
                  <a:cubicBezTo>
                    <a:pt x="56" y="105"/>
                    <a:pt x="92" y="175"/>
                    <a:pt x="92" y="255"/>
                  </a:cubicBezTo>
                  <a:cubicBezTo>
                    <a:pt x="92" y="333"/>
                    <a:pt x="57" y="403"/>
                    <a:pt x="1" y="450"/>
                  </a:cubicBezTo>
                  <a:cubicBezTo>
                    <a:pt x="44" y="486"/>
                    <a:pt x="101" y="507"/>
                    <a:pt x="162" y="507"/>
                  </a:cubicBezTo>
                  <a:cubicBezTo>
                    <a:pt x="302" y="507"/>
                    <a:pt x="415" y="394"/>
                    <a:pt x="415" y="254"/>
                  </a:cubicBezTo>
                  <a:cubicBezTo>
                    <a:pt x="415" y="113"/>
                    <a:pt x="302" y="0"/>
                    <a:pt x="162" y="0"/>
                  </a:cubicBezTo>
                  <a:close/>
                </a:path>
              </a:pathLst>
            </a:custGeom>
            <a:grpFill/>
            <a:ln w="10">
              <a:solidFill>
                <a:srgbClr val="000000"/>
              </a:solidFill>
              <a:miter lim="800000"/>
              <a:headEnd/>
              <a:tailEnd/>
            </a:ln>
            <a:sp3d extrusionH="508000" prstMaterial="dkEdge">
              <a:bevelT w="114300" prst="hardEdge"/>
              <a:extrusionClr>
                <a:schemeClr val="bg1">
                  <a:lumMod val="65000"/>
                </a:schemeClr>
              </a:extrusionClr>
            </a:sp3d>
          </p:spPr>
          <p:txBody>
            <a:bodyPr/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5" name="Freeform 10"/>
            <p:cNvSpPr>
              <a:spLocks/>
            </p:cNvSpPr>
            <p:nvPr/>
          </p:nvSpPr>
          <p:spPr bwMode="auto">
            <a:xfrm>
              <a:off x="3678238" y="2960687"/>
              <a:ext cx="690562" cy="1473200"/>
            </a:xfrm>
            <a:custGeom>
              <a:avLst/>
              <a:gdLst>
                <a:gd name="T0" fmla="*/ 184 w 184"/>
                <a:gd name="T1" fmla="*/ 197 h 392"/>
                <a:gd name="T2" fmla="*/ 92 w 184"/>
                <a:gd name="T3" fmla="*/ 0 h 392"/>
                <a:gd name="T4" fmla="*/ 0 w 184"/>
                <a:gd name="T5" fmla="*/ 196 h 392"/>
                <a:gd name="T6" fmla="*/ 93 w 184"/>
                <a:gd name="T7" fmla="*/ 392 h 392"/>
                <a:gd name="T8" fmla="*/ 184 w 184"/>
                <a:gd name="T9" fmla="*/ 197 h 3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4"/>
                <a:gd name="T16" fmla="*/ 0 h 392"/>
                <a:gd name="T17" fmla="*/ 184 w 184"/>
                <a:gd name="T18" fmla="*/ 392 h 3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4" h="392">
                  <a:moveTo>
                    <a:pt x="184" y="197"/>
                  </a:moveTo>
                  <a:cubicBezTo>
                    <a:pt x="184" y="117"/>
                    <a:pt x="148" y="47"/>
                    <a:pt x="92" y="0"/>
                  </a:cubicBezTo>
                  <a:cubicBezTo>
                    <a:pt x="35" y="47"/>
                    <a:pt x="0" y="117"/>
                    <a:pt x="0" y="196"/>
                  </a:cubicBezTo>
                  <a:cubicBezTo>
                    <a:pt x="0" y="275"/>
                    <a:pt x="36" y="345"/>
                    <a:pt x="93" y="392"/>
                  </a:cubicBezTo>
                  <a:cubicBezTo>
                    <a:pt x="149" y="345"/>
                    <a:pt x="184" y="275"/>
                    <a:pt x="184" y="197"/>
                  </a:cubicBez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10">
              <a:solidFill>
                <a:srgbClr val="000000"/>
              </a:solidFill>
              <a:miter lim="800000"/>
              <a:headEnd/>
              <a:tailEnd/>
            </a:ln>
            <a:sp3d extrusionH="508000" prstMaterial="dkEdge">
              <a:bevelT w="114300" prst="hardEdge"/>
              <a:extrusionClr>
                <a:schemeClr val="bg1">
                  <a:lumMod val="65000"/>
                </a:schemeClr>
              </a:extrusionClr>
            </a:sp3d>
          </p:spPr>
          <p:txBody>
            <a:bodyPr/>
            <a:lstStyle/>
            <a:p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997912" y="3047999"/>
            <a:ext cx="1267078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r>
              <a:rPr lang="en-US" sz="3200" cap="all" dirty="0">
                <a:ln/>
                <a:solidFill>
                  <a:schemeClr val="bg1"/>
                </a:solidFill>
                <a:effectLst>
                  <a:reflection blurRad="10000" stA="55000" endPos="48000" dist="500" dir="5400000" sy="-100000" algn="bl" rotWithShape="0"/>
                </a:effectLst>
                <a:latin typeface="Tw Cen MT Condensed Extra Bold" panose="020B0803020202020204" pitchFamily="34" charset="0"/>
              </a:rPr>
              <a:t>PART 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69712" y="3047999"/>
            <a:ext cx="1267078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r>
              <a:rPr lang="en-US" sz="3200" cap="all" dirty="0">
                <a:ln/>
                <a:solidFill>
                  <a:schemeClr val="bg1"/>
                </a:solidFill>
                <a:effectLst>
                  <a:reflection blurRad="10000" stA="55000" endPos="48000" dist="500" dir="5400000" sy="-100000" algn="bl" rotWithShape="0"/>
                </a:effectLst>
                <a:latin typeface="Tw Cen MT Condensed Extra Bold" panose="020B0803020202020204" pitchFamily="34" charset="0"/>
              </a:rPr>
              <a:t>PART 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65627" y="2876729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u="sng" dirty="0">
                <a:latin typeface="Calibri" pitchFamily="34" charset="0"/>
              </a:rPr>
              <a:t>Part 1:</a:t>
            </a:r>
          </a:p>
          <a:p>
            <a:pPr algn="r"/>
            <a:r>
              <a:rPr lang="en-US" sz="2400" dirty="0">
                <a:latin typeface="Calibri" pitchFamily="34" charset="0"/>
              </a:rPr>
              <a:t>This is the text regarding part 1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067800" y="2876729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latin typeface="Calibri" pitchFamily="34" charset="0"/>
              </a:rPr>
              <a:t>Part 2:</a:t>
            </a:r>
          </a:p>
          <a:p>
            <a:r>
              <a:rPr lang="en-US" sz="2400" dirty="0">
                <a:latin typeface="Calibri" pitchFamily="34" charset="0"/>
              </a:rPr>
              <a:t>This is the text regarding part 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55112" y="4876800"/>
            <a:ext cx="3495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u="sng" dirty="0">
                <a:latin typeface="Calibri" pitchFamily="34" charset="0"/>
              </a:rPr>
              <a:t>Overlap:</a:t>
            </a:r>
          </a:p>
          <a:p>
            <a:pPr algn="ctr"/>
            <a:r>
              <a:rPr lang="en-US" sz="2400" dirty="0">
                <a:latin typeface="Calibri" pitchFamily="34" charset="0"/>
              </a:rPr>
              <a:t>This is the text regarding overlap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Venn Diagram with 3 Parts</a:t>
            </a:r>
          </a:p>
        </p:txBody>
      </p:sp>
      <p:grpSp>
        <p:nvGrpSpPr>
          <p:cNvPr id="3" name="Group 12"/>
          <p:cNvGrpSpPr/>
          <p:nvPr/>
        </p:nvGrpSpPr>
        <p:grpSpPr>
          <a:xfrm>
            <a:off x="3636474" y="1752600"/>
            <a:ext cx="4919052" cy="4267200"/>
            <a:chOff x="1838325" y="2057400"/>
            <a:chExt cx="4378325" cy="3949700"/>
          </a:xfrm>
          <a:effectLst>
            <a:outerShdw blurRad="152400" dist="38100" dir="5400000" sx="103000" sy="103000" algn="t" rotWithShape="0">
              <a:prstClr val="black">
                <a:alpha val="40000"/>
              </a:prstClr>
            </a:outerShdw>
          </a:effectLst>
          <a:scene3d>
            <a:camera prst="perspectiveRelaxed">
              <a:rot lat="18273603" lon="0" rev="0"/>
            </a:camera>
            <a:lightRig rig="threePt" dir="t"/>
          </a:scene3d>
        </p:grpSpPr>
        <p:sp>
          <p:nvSpPr>
            <p:cNvPr id="1029" name="Freeform 5"/>
            <p:cNvSpPr>
              <a:spLocks/>
            </p:cNvSpPr>
            <p:nvPr/>
          </p:nvSpPr>
          <p:spPr bwMode="auto">
            <a:xfrm>
              <a:off x="3200400" y="2057400"/>
              <a:ext cx="1657350" cy="1787525"/>
            </a:xfrm>
            <a:custGeom>
              <a:avLst/>
              <a:gdLst/>
              <a:ahLst/>
              <a:cxnLst>
                <a:cxn ang="0">
                  <a:pos x="528" y="1126"/>
                </a:cxn>
                <a:cxn ang="0">
                  <a:pos x="620" y="1034"/>
                </a:cxn>
                <a:cxn ang="0">
                  <a:pos x="666" y="996"/>
                </a:cxn>
                <a:cxn ang="0">
                  <a:pos x="714" y="964"/>
                </a:cxn>
                <a:cxn ang="0">
                  <a:pos x="768" y="940"/>
                </a:cxn>
                <a:cxn ang="0">
                  <a:pos x="822" y="926"/>
                </a:cxn>
                <a:cxn ang="0">
                  <a:pos x="878" y="918"/>
                </a:cxn>
                <a:cxn ang="0">
                  <a:pos x="934" y="918"/>
                </a:cxn>
                <a:cxn ang="0">
                  <a:pos x="990" y="926"/>
                </a:cxn>
                <a:cxn ang="0">
                  <a:pos x="1044" y="942"/>
                </a:cxn>
                <a:cxn ang="0">
                  <a:pos x="1044" y="400"/>
                </a:cxn>
                <a:cxn ang="0">
                  <a:pos x="1036" y="320"/>
                </a:cxn>
                <a:cxn ang="0">
                  <a:pos x="1012" y="246"/>
                </a:cxn>
                <a:cxn ang="0">
                  <a:pos x="976" y="178"/>
                </a:cxn>
                <a:cxn ang="0">
                  <a:pos x="928" y="118"/>
                </a:cxn>
                <a:cxn ang="0">
                  <a:pos x="868" y="70"/>
                </a:cxn>
                <a:cxn ang="0">
                  <a:pos x="800" y="32"/>
                </a:cxn>
                <a:cxn ang="0">
                  <a:pos x="724" y="8"/>
                </a:cxn>
                <a:cxn ang="0">
                  <a:pos x="644" y="0"/>
                </a:cxn>
                <a:cxn ang="0">
                  <a:pos x="400" y="0"/>
                </a:cxn>
                <a:cxn ang="0">
                  <a:pos x="318" y="8"/>
                </a:cxn>
                <a:cxn ang="0">
                  <a:pos x="244" y="32"/>
                </a:cxn>
                <a:cxn ang="0">
                  <a:pos x="176" y="70"/>
                </a:cxn>
                <a:cxn ang="0">
                  <a:pos x="116" y="118"/>
                </a:cxn>
                <a:cxn ang="0">
                  <a:pos x="68" y="178"/>
                </a:cxn>
                <a:cxn ang="0">
                  <a:pos x="30" y="246"/>
                </a:cxn>
                <a:cxn ang="0">
                  <a:pos x="8" y="320"/>
                </a:cxn>
                <a:cxn ang="0">
                  <a:pos x="0" y="400"/>
                </a:cxn>
                <a:cxn ang="0">
                  <a:pos x="0" y="930"/>
                </a:cxn>
                <a:cxn ang="0">
                  <a:pos x="54" y="914"/>
                </a:cxn>
                <a:cxn ang="0">
                  <a:pos x="110" y="906"/>
                </a:cxn>
                <a:cxn ang="0">
                  <a:pos x="166" y="906"/>
                </a:cxn>
                <a:cxn ang="0">
                  <a:pos x="222" y="912"/>
                </a:cxn>
                <a:cxn ang="0">
                  <a:pos x="276" y="928"/>
                </a:cxn>
                <a:cxn ang="0">
                  <a:pos x="328" y="952"/>
                </a:cxn>
                <a:cxn ang="0">
                  <a:pos x="378" y="982"/>
                </a:cxn>
                <a:cxn ang="0">
                  <a:pos x="424" y="1022"/>
                </a:cxn>
              </a:cxnLst>
              <a:rect l="0" t="0" r="r" b="b"/>
              <a:pathLst>
                <a:path w="1044" h="1126">
                  <a:moveTo>
                    <a:pt x="424" y="1022"/>
                  </a:moveTo>
                  <a:lnTo>
                    <a:pt x="528" y="1126"/>
                  </a:lnTo>
                  <a:lnTo>
                    <a:pt x="620" y="1034"/>
                  </a:lnTo>
                  <a:lnTo>
                    <a:pt x="620" y="1034"/>
                  </a:lnTo>
                  <a:lnTo>
                    <a:pt x="642" y="1014"/>
                  </a:lnTo>
                  <a:lnTo>
                    <a:pt x="666" y="996"/>
                  </a:lnTo>
                  <a:lnTo>
                    <a:pt x="690" y="978"/>
                  </a:lnTo>
                  <a:lnTo>
                    <a:pt x="714" y="964"/>
                  </a:lnTo>
                  <a:lnTo>
                    <a:pt x="740" y="952"/>
                  </a:lnTo>
                  <a:lnTo>
                    <a:pt x="768" y="940"/>
                  </a:lnTo>
                  <a:lnTo>
                    <a:pt x="794" y="932"/>
                  </a:lnTo>
                  <a:lnTo>
                    <a:pt x="822" y="926"/>
                  </a:lnTo>
                  <a:lnTo>
                    <a:pt x="850" y="920"/>
                  </a:lnTo>
                  <a:lnTo>
                    <a:pt x="878" y="918"/>
                  </a:lnTo>
                  <a:lnTo>
                    <a:pt x="906" y="918"/>
                  </a:lnTo>
                  <a:lnTo>
                    <a:pt x="934" y="918"/>
                  </a:lnTo>
                  <a:lnTo>
                    <a:pt x="962" y="922"/>
                  </a:lnTo>
                  <a:lnTo>
                    <a:pt x="990" y="926"/>
                  </a:lnTo>
                  <a:lnTo>
                    <a:pt x="1018" y="934"/>
                  </a:lnTo>
                  <a:lnTo>
                    <a:pt x="1044" y="942"/>
                  </a:lnTo>
                  <a:lnTo>
                    <a:pt x="1044" y="400"/>
                  </a:lnTo>
                  <a:lnTo>
                    <a:pt x="1044" y="400"/>
                  </a:lnTo>
                  <a:lnTo>
                    <a:pt x="1042" y="360"/>
                  </a:lnTo>
                  <a:lnTo>
                    <a:pt x="1036" y="320"/>
                  </a:lnTo>
                  <a:lnTo>
                    <a:pt x="1026" y="282"/>
                  </a:lnTo>
                  <a:lnTo>
                    <a:pt x="1012" y="246"/>
                  </a:lnTo>
                  <a:lnTo>
                    <a:pt x="996" y="210"/>
                  </a:lnTo>
                  <a:lnTo>
                    <a:pt x="976" y="178"/>
                  </a:lnTo>
                  <a:lnTo>
                    <a:pt x="952" y="146"/>
                  </a:lnTo>
                  <a:lnTo>
                    <a:pt x="928" y="118"/>
                  </a:lnTo>
                  <a:lnTo>
                    <a:pt x="898" y="92"/>
                  </a:lnTo>
                  <a:lnTo>
                    <a:pt x="868" y="70"/>
                  </a:lnTo>
                  <a:lnTo>
                    <a:pt x="834" y="50"/>
                  </a:lnTo>
                  <a:lnTo>
                    <a:pt x="800" y="32"/>
                  </a:lnTo>
                  <a:lnTo>
                    <a:pt x="764" y="18"/>
                  </a:lnTo>
                  <a:lnTo>
                    <a:pt x="724" y="8"/>
                  </a:lnTo>
                  <a:lnTo>
                    <a:pt x="686" y="2"/>
                  </a:lnTo>
                  <a:lnTo>
                    <a:pt x="644" y="0"/>
                  </a:lnTo>
                  <a:lnTo>
                    <a:pt x="400" y="0"/>
                  </a:lnTo>
                  <a:lnTo>
                    <a:pt x="400" y="0"/>
                  </a:lnTo>
                  <a:lnTo>
                    <a:pt x="358" y="2"/>
                  </a:lnTo>
                  <a:lnTo>
                    <a:pt x="318" y="8"/>
                  </a:lnTo>
                  <a:lnTo>
                    <a:pt x="280" y="18"/>
                  </a:lnTo>
                  <a:lnTo>
                    <a:pt x="244" y="32"/>
                  </a:lnTo>
                  <a:lnTo>
                    <a:pt x="208" y="50"/>
                  </a:lnTo>
                  <a:lnTo>
                    <a:pt x="176" y="70"/>
                  </a:lnTo>
                  <a:lnTo>
                    <a:pt x="144" y="92"/>
                  </a:lnTo>
                  <a:lnTo>
                    <a:pt x="116" y="118"/>
                  </a:lnTo>
                  <a:lnTo>
                    <a:pt x="90" y="146"/>
                  </a:lnTo>
                  <a:lnTo>
                    <a:pt x="68" y="178"/>
                  </a:lnTo>
                  <a:lnTo>
                    <a:pt x="48" y="210"/>
                  </a:lnTo>
                  <a:lnTo>
                    <a:pt x="30" y="246"/>
                  </a:lnTo>
                  <a:lnTo>
                    <a:pt x="18" y="282"/>
                  </a:lnTo>
                  <a:lnTo>
                    <a:pt x="8" y="320"/>
                  </a:lnTo>
                  <a:lnTo>
                    <a:pt x="2" y="360"/>
                  </a:lnTo>
                  <a:lnTo>
                    <a:pt x="0" y="400"/>
                  </a:lnTo>
                  <a:lnTo>
                    <a:pt x="0" y="930"/>
                  </a:lnTo>
                  <a:lnTo>
                    <a:pt x="0" y="930"/>
                  </a:lnTo>
                  <a:lnTo>
                    <a:pt x="26" y="920"/>
                  </a:lnTo>
                  <a:lnTo>
                    <a:pt x="54" y="914"/>
                  </a:lnTo>
                  <a:lnTo>
                    <a:pt x="82" y="908"/>
                  </a:lnTo>
                  <a:lnTo>
                    <a:pt x="110" y="906"/>
                  </a:lnTo>
                  <a:lnTo>
                    <a:pt x="138" y="904"/>
                  </a:lnTo>
                  <a:lnTo>
                    <a:pt x="166" y="906"/>
                  </a:lnTo>
                  <a:lnTo>
                    <a:pt x="194" y="908"/>
                  </a:lnTo>
                  <a:lnTo>
                    <a:pt x="222" y="912"/>
                  </a:lnTo>
                  <a:lnTo>
                    <a:pt x="250" y="920"/>
                  </a:lnTo>
                  <a:lnTo>
                    <a:pt x="276" y="928"/>
                  </a:lnTo>
                  <a:lnTo>
                    <a:pt x="302" y="938"/>
                  </a:lnTo>
                  <a:lnTo>
                    <a:pt x="328" y="952"/>
                  </a:lnTo>
                  <a:lnTo>
                    <a:pt x="354" y="966"/>
                  </a:lnTo>
                  <a:lnTo>
                    <a:pt x="378" y="982"/>
                  </a:lnTo>
                  <a:lnTo>
                    <a:pt x="402" y="1000"/>
                  </a:lnTo>
                  <a:lnTo>
                    <a:pt x="424" y="1022"/>
                  </a:lnTo>
                  <a:lnTo>
                    <a:pt x="424" y="102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50000"/>
                    <a:shade val="30000"/>
                    <a:satMod val="115000"/>
                  </a:schemeClr>
                </a:gs>
                <a:gs pos="50000">
                  <a:schemeClr val="bg2">
                    <a:lumMod val="50000"/>
                    <a:shade val="67500"/>
                    <a:satMod val="115000"/>
                  </a:schemeClr>
                </a:gs>
                <a:gs pos="100000">
                  <a:schemeClr val="bg2">
                    <a:lumMod val="5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 extrusionH="254000" prstMaterial="dkEdge">
              <a:bevelT w="190500" h="38100" prst="cross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0" name="Freeform 6"/>
            <p:cNvSpPr>
              <a:spLocks/>
            </p:cNvSpPr>
            <p:nvPr/>
          </p:nvSpPr>
          <p:spPr bwMode="auto">
            <a:xfrm>
              <a:off x="4019550" y="3552825"/>
              <a:ext cx="2197100" cy="2454275"/>
            </a:xfrm>
            <a:custGeom>
              <a:avLst/>
              <a:gdLst/>
              <a:ahLst/>
              <a:cxnLst>
                <a:cxn ang="0">
                  <a:pos x="670" y="92"/>
                </a:cxn>
                <a:cxn ang="0">
                  <a:pos x="638" y="64"/>
                </a:cxn>
                <a:cxn ang="0">
                  <a:pos x="566" y="18"/>
                </a:cxn>
                <a:cxn ang="0">
                  <a:pos x="528" y="304"/>
                </a:cxn>
                <a:cxn ang="0">
                  <a:pos x="526" y="342"/>
                </a:cxn>
                <a:cxn ang="0">
                  <a:pos x="512" y="418"/>
                </a:cxn>
                <a:cxn ang="0">
                  <a:pos x="484" y="486"/>
                </a:cxn>
                <a:cxn ang="0">
                  <a:pos x="446" y="548"/>
                </a:cxn>
                <a:cxn ang="0">
                  <a:pos x="396" y="602"/>
                </a:cxn>
                <a:cxn ang="0">
                  <a:pos x="338" y="644"/>
                </a:cxn>
                <a:cxn ang="0">
                  <a:pos x="272" y="678"/>
                </a:cxn>
                <a:cxn ang="0">
                  <a:pos x="200" y="698"/>
                </a:cxn>
                <a:cxn ang="0">
                  <a:pos x="162" y="702"/>
                </a:cxn>
                <a:cxn ang="0">
                  <a:pos x="126" y="764"/>
                </a:cxn>
                <a:cxn ang="0">
                  <a:pos x="80" y="818"/>
                </a:cxn>
                <a:cxn ang="0">
                  <a:pos x="528" y="1428"/>
                </a:cxn>
                <a:cxn ang="0">
                  <a:pos x="558" y="1456"/>
                </a:cxn>
                <a:cxn ang="0">
                  <a:pos x="626" y="1500"/>
                </a:cxn>
                <a:cxn ang="0">
                  <a:pos x="698" y="1530"/>
                </a:cxn>
                <a:cxn ang="0">
                  <a:pos x="774" y="1544"/>
                </a:cxn>
                <a:cxn ang="0">
                  <a:pos x="850" y="1544"/>
                </a:cxn>
                <a:cxn ang="0">
                  <a:pos x="926" y="1530"/>
                </a:cxn>
                <a:cxn ang="0">
                  <a:pos x="998" y="1500"/>
                </a:cxn>
                <a:cxn ang="0">
                  <a:pos x="1064" y="1456"/>
                </a:cxn>
                <a:cxn ang="0">
                  <a:pos x="1268" y="1256"/>
                </a:cxn>
                <a:cxn ang="0">
                  <a:pos x="1296" y="1226"/>
                </a:cxn>
                <a:cxn ang="0">
                  <a:pos x="1338" y="1158"/>
                </a:cxn>
                <a:cxn ang="0">
                  <a:pos x="1368" y="1086"/>
                </a:cxn>
                <a:cxn ang="0">
                  <a:pos x="1382" y="1012"/>
                </a:cxn>
                <a:cxn ang="0">
                  <a:pos x="1382" y="934"/>
                </a:cxn>
                <a:cxn ang="0">
                  <a:pos x="1368" y="858"/>
                </a:cxn>
                <a:cxn ang="0">
                  <a:pos x="1338" y="786"/>
                </a:cxn>
                <a:cxn ang="0">
                  <a:pos x="1296" y="720"/>
                </a:cxn>
                <a:cxn ang="0">
                  <a:pos x="1268" y="690"/>
                </a:cxn>
              </a:cxnLst>
              <a:rect l="0" t="0" r="r" b="b"/>
              <a:pathLst>
                <a:path w="1384" h="1546">
                  <a:moveTo>
                    <a:pt x="1268" y="690"/>
                  </a:moveTo>
                  <a:lnTo>
                    <a:pt x="670" y="92"/>
                  </a:lnTo>
                  <a:lnTo>
                    <a:pt x="670" y="92"/>
                  </a:lnTo>
                  <a:lnTo>
                    <a:pt x="638" y="64"/>
                  </a:lnTo>
                  <a:lnTo>
                    <a:pt x="602" y="38"/>
                  </a:lnTo>
                  <a:lnTo>
                    <a:pt x="566" y="18"/>
                  </a:lnTo>
                  <a:lnTo>
                    <a:pt x="528" y="0"/>
                  </a:lnTo>
                  <a:lnTo>
                    <a:pt x="528" y="304"/>
                  </a:lnTo>
                  <a:lnTo>
                    <a:pt x="528" y="304"/>
                  </a:lnTo>
                  <a:lnTo>
                    <a:pt x="526" y="342"/>
                  </a:lnTo>
                  <a:lnTo>
                    <a:pt x="520" y="380"/>
                  </a:lnTo>
                  <a:lnTo>
                    <a:pt x="512" y="418"/>
                  </a:lnTo>
                  <a:lnTo>
                    <a:pt x="500" y="452"/>
                  </a:lnTo>
                  <a:lnTo>
                    <a:pt x="484" y="486"/>
                  </a:lnTo>
                  <a:lnTo>
                    <a:pt x="466" y="518"/>
                  </a:lnTo>
                  <a:lnTo>
                    <a:pt x="446" y="548"/>
                  </a:lnTo>
                  <a:lnTo>
                    <a:pt x="422" y="576"/>
                  </a:lnTo>
                  <a:lnTo>
                    <a:pt x="396" y="602"/>
                  </a:lnTo>
                  <a:lnTo>
                    <a:pt x="368" y="624"/>
                  </a:lnTo>
                  <a:lnTo>
                    <a:pt x="338" y="644"/>
                  </a:lnTo>
                  <a:lnTo>
                    <a:pt x="306" y="662"/>
                  </a:lnTo>
                  <a:lnTo>
                    <a:pt x="272" y="678"/>
                  </a:lnTo>
                  <a:lnTo>
                    <a:pt x="236" y="690"/>
                  </a:lnTo>
                  <a:lnTo>
                    <a:pt x="200" y="698"/>
                  </a:lnTo>
                  <a:lnTo>
                    <a:pt x="162" y="702"/>
                  </a:lnTo>
                  <a:lnTo>
                    <a:pt x="162" y="702"/>
                  </a:lnTo>
                  <a:lnTo>
                    <a:pt x="146" y="734"/>
                  </a:lnTo>
                  <a:lnTo>
                    <a:pt x="126" y="764"/>
                  </a:lnTo>
                  <a:lnTo>
                    <a:pt x="104" y="792"/>
                  </a:lnTo>
                  <a:lnTo>
                    <a:pt x="80" y="818"/>
                  </a:lnTo>
                  <a:lnTo>
                    <a:pt x="0" y="900"/>
                  </a:lnTo>
                  <a:lnTo>
                    <a:pt x="528" y="1428"/>
                  </a:lnTo>
                  <a:lnTo>
                    <a:pt x="528" y="1428"/>
                  </a:lnTo>
                  <a:lnTo>
                    <a:pt x="558" y="1456"/>
                  </a:lnTo>
                  <a:lnTo>
                    <a:pt x="592" y="1480"/>
                  </a:lnTo>
                  <a:lnTo>
                    <a:pt x="626" y="1500"/>
                  </a:lnTo>
                  <a:lnTo>
                    <a:pt x="660" y="1516"/>
                  </a:lnTo>
                  <a:lnTo>
                    <a:pt x="698" y="1530"/>
                  </a:lnTo>
                  <a:lnTo>
                    <a:pt x="734" y="1538"/>
                  </a:lnTo>
                  <a:lnTo>
                    <a:pt x="774" y="1544"/>
                  </a:lnTo>
                  <a:lnTo>
                    <a:pt x="812" y="1546"/>
                  </a:lnTo>
                  <a:lnTo>
                    <a:pt x="850" y="1544"/>
                  </a:lnTo>
                  <a:lnTo>
                    <a:pt x="888" y="1538"/>
                  </a:lnTo>
                  <a:lnTo>
                    <a:pt x="926" y="1530"/>
                  </a:lnTo>
                  <a:lnTo>
                    <a:pt x="962" y="1516"/>
                  </a:lnTo>
                  <a:lnTo>
                    <a:pt x="998" y="1500"/>
                  </a:lnTo>
                  <a:lnTo>
                    <a:pt x="1032" y="1480"/>
                  </a:lnTo>
                  <a:lnTo>
                    <a:pt x="1064" y="1456"/>
                  </a:lnTo>
                  <a:lnTo>
                    <a:pt x="1094" y="1428"/>
                  </a:lnTo>
                  <a:lnTo>
                    <a:pt x="1268" y="1256"/>
                  </a:lnTo>
                  <a:lnTo>
                    <a:pt x="1268" y="1256"/>
                  </a:lnTo>
                  <a:lnTo>
                    <a:pt x="1296" y="1226"/>
                  </a:lnTo>
                  <a:lnTo>
                    <a:pt x="1318" y="1192"/>
                  </a:lnTo>
                  <a:lnTo>
                    <a:pt x="1338" y="1158"/>
                  </a:lnTo>
                  <a:lnTo>
                    <a:pt x="1356" y="1124"/>
                  </a:lnTo>
                  <a:lnTo>
                    <a:pt x="1368" y="1086"/>
                  </a:lnTo>
                  <a:lnTo>
                    <a:pt x="1378" y="1050"/>
                  </a:lnTo>
                  <a:lnTo>
                    <a:pt x="1382" y="1012"/>
                  </a:lnTo>
                  <a:lnTo>
                    <a:pt x="1384" y="972"/>
                  </a:lnTo>
                  <a:lnTo>
                    <a:pt x="1382" y="934"/>
                  </a:lnTo>
                  <a:lnTo>
                    <a:pt x="1378" y="896"/>
                  </a:lnTo>
                  <a:lnTo>
                    <a:pt x="1368" y="858"/>
                  </a:lnTo>
                  <a:lnTo>
                    <a:pt x="1356" y="822"/>
                  </a:lnTo>
                  <a:lnTo>
                    <a:pt x="1338" y="786"/>
                  </a:lnTo>
                  <a:lnTo>
                    <a:pt x="1318" y="752"/>
                  </a:lnTo>
                  <a:lnTo>
                    <a:pt x="1296" y="720"/>
                  </a:lnTo>
                  <a:lnTo>
                    <a:pt x="1268" y="690"/>
                  </a:lnTo>
                  <a:lnTo>
                    <a:pt x="1268" y="69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50000"/>
                    <a:shade val="30000"/>
                    <a:satMod val="115000"/>
                  </a:schemeClr>
                </a:gs>
                <a:gs pos="50000">
                  <a:schemeClr val="accent5">
                    <a:lumMod val="50000"/>
                    <a:shade val="67500"/>
                    <a:satMod val="115000"/>
                  </a:schemeClr>
                </a:gs>
                <a:gs pos="100000">
                  <a:schemeClr val="accent5">
                    <a:lumMod val="5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 extrusionH="254000" prstMaterial="dkEdge">
              <a:bevelT w="190500" h="38100" prst="cross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1" name="Freeform 7"/>
            <p:cNvSpPr>
              <a:spLocks/>
            </p:cNvSpPr>
            <p:nvPr/>
          </p:nvSpPr>
          <p:spPr bwMode="auto">
            <a:xfrm>
              <a:off x="4038600" y="3514725"/>
              <a:ext cx="819150" cy="1152525"/>
            </a:xfrm>
            <a:custGeom>
              <a:avLst/>
              <a:gdLst/>
              <a:ahLst/>
              <a:cxnLst>
                <a:cxn ang="0">
                  <a:pos x="92" y="116"/>
                </a:cxn>
                <a:cxn ang="0">
                  <a:pos x="0" y="208"/>
                </a:cxn>
                <a:cxn ang="0">
                  <a:pos x="68" y="276"/>
                </a:cxn>
                <a:cxn ang="0">
                  <a:pos x="68" y="276"/>
                </a:cxn>
                <a:cxn ang="0">
                  <a:pos x="90" y="300"/>
                </a:cxn>
                <a:cxn ang="0">
                  <a:pos x="110" y="324"/>
                </a:cxn>
                <a:cxn ang="0">
                  <a:pos x="126" y="350"/>
                </a:cxn>
                <a:cxn ang="0">
                  <a:pos x="142" y="378"/>
                </a:cxn>
                <a:cxn ang="0">
                  <a:pos x="154" y="406"/>
                </a:cxn>
                <a:cxn ang="0">
                  <a:pos x="166" y="434"/>
                </a:cxn>
                <a:cxn ang="0">
                  <a:pos x="174" y="462"/>
                </a:cxn>
                <a:cxn ang="0">
                  <a:pos x="180" y="492"/>
                </a:cxn>
                <a:cxn ang="0">
                  <a:pos x="184" y="522"/>
                </a:cxn>
                <a:cxn ang="0">
                  <a:pos x="186" y="552"/>
                </a:cxn>
                <a:cxn ang="0">
                  <a:pos x="186" y="582"/>
                </a:cxn>
                <a:cxn ang="0">
                  <a:pos x="182" y="612"/>
                </a:cxn>
                <a:cxn ang="0">
                  <a:pos x="178" y="640"/>
                </a:cxn>
                <a:cxn ang="0">
                  <a:pos x="170" y="670"/>
                </a:cxn>
                <a:cxn ang="0">
                  <a:pos x="160" y="698"/>
                </a:cxn>
                <a:cxn ang="0">
                  <a:pos x="150" y="726"/>
                </a:cxn>
                <a:cxn ang="0">
                  <a:pos x="150" y="726"/>
                </a:cxn>
                <a:cxn ang="0">
                  <a:pos x="188" y="722"/>
                </a:cxn>
                <a:cxn ang="0">
                  <a:pos x="224" y="714"/>
                </a:cxn>
                <a:cxn ang="0">
                  <a:pos x="260" y="702"/>
                </a:cxn>
                <a:cxn ang="0">
                  <a:pos x="294" y="686"/>
                </a:cxn>
                <a:cxn ang="0">
                  <a:pos x="326" y="668"/>
                </a:cxn>
                <a:cxn ang="0">
                  <a:pos x="356" y="648"/>
                </a:cxn>
                <a:cxn ang="0">
                  <a:pos x="384" y="626"/>
                </a:cxn>
                <a:cxn ang="0">
                  <a:pos x="410" y="600"/>
                </a:cxn>
                <a:cxn ang="0">
                  <a:pos x="434" y="572"/>
                </a:cxn>
                <a:cxn ang="0">
                  <a:pos x="454" y="542"/>
                </a:cxn>
                <a:cxn ang="0">
                  <a:pos x="472" y="510"/>
                </a:cxn>
                <a:cxn ang="0">
                  <a:pos x="488" y="476"/>
                </a:cxn>
                <a:cxn ang="0">
                  <a:pos x="500" y="442"/>
                </a:cxn>
                <a:cxn ang="0">
                  <a:pos x="508" y="404"/>
                </a:cxn>
                <a:cxn ang="0">
                  <a:pos x="514" y="366"/>
                </a:cxn>
                <a:cxn ang="0">
                  <a:pos x="516" y="328"/>
                </a:cxn>
                <a:cxn ang="0">
                  <a:pos x="516" y="24"/>
                </a:cxn>
                <a:cxn ang="0">
                  <a:pos x="516" y="24"/>
                </a:cxn>
                <a:cxn ang="0">
                  <a:pos x="490" y="16"/>
                </a:cxn>
                <a:cxn ang="0">
                  <a:pos x="462" y="8"/>
                </a:cxn>
                <a:cxn ang="0">
                  <a:pos x="434" y="4"/>
                </a:cxn>
                <a:cxn ang="0">
                  <a:pos x="406" y="0"/>
                </a:cxn>
                <a:cxn ang="0">
                  <a:pos x="378" y="0"/>
                </a:cxn>
                <a:cxn ang="0">
                  <a:pos x="350" y="0"/>
                </a:cxn>
                <a:cxn ang="0">
                  <a:pos x="322" y="2"/>
                </a:cxn>
                <a:cxn ang="0">
                  <a:pos x="294" y="8"/>
                </a:cxn>
                <a:cxn ang="0">
                  <a:pos x="266" y="14"/>
                </a:cxn>
                <a:cxn ang="0">
                  <a:pos x="240" y="22"/>
                </a:cxn>
                <a:cxn ang="0">
                  <a:pos x="212" y="34"/>
                </a:cxn>
                <a:cxn ang="0">
                  <a:pos x="186" y="46"/>
                </a:cxn>
                <a:cxn ang="0">
                  <a:pos x="162" y="60"/>
                </a:cxn>
                <a:cxn ang="0">
                  <a:pos x="138" y="78"/>
                </a:cxn>
                <a:cxn ang="0">
                  <a:pos x="114" y="96"/>
                </a:cxn>
                <a:cxn ang="0">
                  <a:pos x="92" y="116"/>
                </a:cxn>
                <a:cxn ang="0">
                  <a:pos x="92" y="116"/>
                </a:cxn>
              </a:cxnLst>
              <a:rect l="0" t="0" r="r" b="b"/>
              <a:pathLst>
                <a:path w="516" h="726">
                  <a:moveTo>
                    <a:pt x="92" y="116"/>
                  </a:moveTo>
                  <a:lnTo>
                    <a:pt x="0" y="208"/>
                  </a:lnTo>
                  <a:lnTo>
                    <a:pt x="68" y="276"/>
                  </a:lnTo>
                  <a:lnTo>
                    <a:pt x="68" y="276"/>
                  </a:lnTo>
                  <a:lnTo>
                    <a:pt x="90" y="300"/>
                  </a:lnTo>
                  <a:lnTo>
                    <a:pt x="110" y="324"/>
                  </a:lnTo>
                  <a:lnTo>
                    <a:pt x="126" y="350"/>
                  </a:lnTo>
                  <a:lnTo>
                    <a:pt x="142" y="378"/>
                  </a:lnTo>
                  <a:lnTo>
                    <a:pt x="154" y="406"/>
                  </a:lnTo>
                  <a:lnTo>
                    <a:pt x="166" y="434"/>
                  </a:lnTo>
                  <a:lnTo>
                    <a:pt x="174" y="462"/>
                  </a:lnTo>
                  <a:lnTo>
                    <a:pt x="180" y="492"/>
                  </a:lnTo>
                  <a:lnTo>
                    <a:pt x="184" y="522"/>
                  </a:lnTo>
                  <a:lnTo>
                    <a:pt x="186" y="552"/>
                  </a:lnTo>
                  <a:lnTo>
                    <a:pt x="186" y="582"/>
                  </a:lnTo>
                  <a:lnTo>
                    <a:pt x="182" y="612"/>
                  </a:lnTo>
                  <a:lnTo>
                    <a:pt x="178" y="640"/>
                  </a:lnTo>
                  <a:lnTo>
                    <a:pt x="170" y="670"/>
                  </a:lnTo>
                  <a:lnTo>
                    <a:pt x="160" y="698"/>
                  </a:lnTo>
                  <a:lnTo>
                    <a:pt x="150" y="726"/>
                  </a:lnTo>
                  <a:lnTo>
                    <a:pt x="150" y="726"/>
                  </a:lnTo>
                  <a:lnTo>
                    <a:pt x="188" y="722"/>
                  </a:lnTo>
                  <a:lnTo>
                    <a:pt x="224" y="714"/>
                  </a:lnTo>
                  <a:lnTo>
                    <a:pt x="260" y="702"/>
                  </a:lnTo>
                  <a:lnTo>
                    <a:pt x="294" y="686"/>
                  </a:lnTo>
                  <a:lnTo>
                    <a:pt x="326" y="668"/>
                  </a:lnTo>
                  <a:lnTo>
                    <a:pt x="356" y="648"/>
                  </a:lnTo>
                  <a:lnTo>
                    <a:pt x="384" y="626"/>
                  </a:lnTo>
                  <a:lnTo>
                    <a:pt x="410" y="600"/>
                  </a:lnTo>
                  <a:lnTo>
                    <a:pt x="434" y="572"/>
                  </a:lnTo>
                  <a:lnTo>
                    <a:pt x="454" y="542"/>
                  </a:lnTo>
                  <a:lnTo>
                    <a:pt x="472" y="510"/>
                  </a:lnTo>
                  <a:lnTo>
                    <a:pt x="488" y="476"/>
                  </a:lnTo>
                  <a:lnTo>
                    <a:pt x="500" y="442"/>
                  </a:lnTo>
                  <a:lnTo>
                    <a:pt x="508" y="404"/>
                  </a:lnTo>
                  <a:lnTo>
                    <a:pt x="514" y="366"/>
                  </a:lnTo>
                  <a:lnTo>
                    <a:pt x="516" y="328"/>
                  </a:lnTo>
                  <a:lnTo>
                    <a:pt x="516" y="24"/>
                  </a:lnTo>
                  <a:lnTo>
                    <a:pt x="516" y="24"/>
                  </a:lnTo>
                  <a:lnTo>
                    <a:pt x="490" y="16"/>
                  </a:lnTo>
                  <a:lnTo>
                    <a:pt x="462" y="8"/>
                  </a:lnTo>
                  <a:lnTo>
                    <a:pt x="434" y="4"/>
                  </a:lnTo>
                  <a:lnTo>
                    <a:pt x="406" y="0"/>
                  </a:lnTo>
                  <a:lnTo>
                    <a:pt x="378" y="0"/>
                  </a:lnTo>
                  <a:lnTo>
                    <a:pt x="350" y="0"/>
                  </a:lnTo>
                  <a:lnTo>
                    <a:pt x="322" y="2"/>
                  </a:lnTo>
                  <a:lnTo>
                    <a:pt x="294" y="8"/>
                  </a:lnTo>
                  <a:lnTo>
                    <a:pt x="266" y="14"/>
                  </a:lnTo>
                  <a:lnTo>
                    <a:pt x="240" y="22"/>
                  </a:lnTo>
                  <a:lnTo>
                    <a:pt x="212" y="34"/>
                  </a:lnTo>
                  <a:lnTo>
                    <a:pt x="186" y="46"/>
                  </a:lnTo>
                  <a:lnTo>
                    <a:pt x="162" y="60"/>
                  </a:lnTo>
                  <a:lnTo>
                    <a:pt x="138" y="78"/>
                  </a:lnTo>
                  <a:lnTo>
                    <a:pt x="114" y="96"/>
                  </a:lnTo>
                  <a:lnTo>
                    <a:pt x="92" y="116"/>
                  </a:lnTo>
                  <a:lnTo>
                    <a:pt x="92" y="11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 extrusionH="254000" prstMaterial="dkEdge">
              <a:bevelT w="190500" h="38100" prst="cross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2" name="Freeform 8"/>
            <p:cNvSpPr>
              <a:spLocks/>
            </p:cNvSpPr>
            <p:nvPr/>
          </p:nvSpPr>
          <p:spPr bwMode="auto">
            <a:xfrm>
              <a:off x="1838325" y="3533775"/>
              <a:ext cx="2181225" cy="2454275"/>
            </a:xfrm>
            <a:custGeom>
              <a:avLst/>
              <a:gdLst/>
              <a:ahLst/>
              <a:cxnLst>
                <a:cxn ang="0">
                  <a:pos x="1218" y="714"/>
                </a:cxn>
                <a:cxn ang="0">
                  <a:pos x="1144" y="700"/>
                </a:cxn>
                <a:cxn ang="0">
                  <a:pos x="1076" y="672"/>
                </a:cxn>
                <a:cxn ang="0">
                  <a:pos x="1014" y="634"/>
                </a:cxn>
                <a:cxn ang="0">
                  <a:pos x="962" y="586"/>
                </a:cxn>
                <a:cxn ang="0">
                  <a:pos x="918" y="528"/>
                </a:cxn>
                <a:cxn ang="0">
                  <a:pos x="886" y="464"/>
                </a:cxn>
                <a:cxn ang="0">
                  <a:pos x="864" y="392"/>
                </a:cxn>
                <a:cxn ang="0">
                  <a:pos x="858" y="316"/>
                </a:cxn>
                <a:cxn ang="0">
                  <a:pos x="858" y="0"/>
                </a:cxn>
                <a:cxn ang="0">
                  <a:pos x="782" y="38"/>
                </a:cxn>
                <a:cxn ang="0">
                  <a:pos x="716" y="92"/>
                </a:cxn>
                <a:cxn ang="0">
                  <a:pos x="118" y="688"/>
                </a:cxn>
                <a:cxn ang="0">
                  <a:pos x="66" y="752"/>
                </a:cxn>
                <a:cxn ang="0">
                  <a:pos x="30" y="822"/>
                </a:cxn>
                <a:cxn ang="0">
                  <a:pos x="8" y="896"/>
                </a:cxn>
                <a:cxn ang="0">
                  <a:pos x="0" y="972"/>
                </a:cxn>
                <a:cxn ang="0">
                  <a:pos x="8" y="1048"/>
                </a:cxn>
                <a:cxn ang="0">
                  <a:pos x="30" y="1122"/>
                </a:cxn>
                <a:cxn ang="0">
                  <a:pos x="66" y="1192"/>
                </a:cxn>
                <a:cxn ang="0">
                  <a:pos x="118" y="1254"/>
                </a:cxn>
                <a:cxn ang="0">
                  <a:pos x="292" y="1428"/>
                </a:cxn>
                <a:cxn ang="0">
                  <a:pos x="354" y="1480"/>
                </a:cxn>
                <a:cxn ang="0">
                  <a:pos x="424" y="1516"/>
                </a:cxn>
                <a:cxn ang="0">
                  <a:pos x="498" y="1538"/>
                </a:cxn>
                <a:cxn ang="0">
                  <a:pos x="574" y="1546"/>
                </a:cxn>
                <a:cxn ang="0">
                  <a:pos x="650" y="1538"/>
                </a:cxn>
                <a:cxn ang="0">
                  <a:pos x="724" y="1516"/>
                </a:cxn>
                <a:cxn ang="0">
                  <a:pos x="794" y="1480"/>
                </a:cxn>
                <a:cxn ang="0">
                  <a:pos x="856" y="1428"/>
                </a:cxn>
                <a:cxn ang="0">
                  <a:pos x="1304" y="844"/>
                </a:cxn>
                <a:cxn ang="0">
                  <a:pos x="1278" y="814"/>
                </a:cxn>
                <a:cxn ang="0">
                  <a:pos x="1234" y="748"/>
                </a:cxn>
                <a:cxn ang="0">
                  <a:pos x="1218" y="714"/>
                </a:cxn>
              </a:cxnLst>
              <a:rect l="0" t="0" r="r" b="b"/>
              <a:pathLst>
                <a:path w="1374" h="1546">
                  <a:moveTo>
                    <a:pt x="1218" y="714"/>
                  </a:moveTo>
                  <a:lnTo>
                    <a:pt x="1218" y="714"/>
                  </a:lnTo>
                  <a:lnTo>
                    <a:pt x="1180" y="708"/>
                  </a:lnTo>
                  <a:lnTo>
                    <a:pt x="1144" y="700"/>
                  </a:lnTo>
                  <a:lnTo>
                    <a:pt x="1110" y="688"/>
                  </a:lnTo>
                  <a:lnTo>
                    <a:pt x="1076" y="672"/>
                  </a:lnTo>
                  <a:lnTo>
                    <a:pt x="1044" y="654"/>
                  </a:lnTo>
                  <a:lnTo>
                    <a:pt x="1014" y="634"/>
                  </a:lnTo>
                  <a:lnTo>
                    <a:pt x="988" y="612"/>
                  </a:lnTo>
                  <a:lnTo>
                    <a:pt x="962" y="586"/>
                  </a:lnTo>
                  <a:lnTo>
                    <a:pt x="938" y="558"/>
                  </a:lnTo>
                  <a:lnTo>
                    <a:pt x="918" y="528"/>
                  </a:lnTo>
                  <a:lnTo>
                    <a:pt x="900" y="496"/>
                  </a:lnTo>
                  <a:lnTo>
                    <a:pt x="886" y="464"/>
                  </a:lnTo>
                  <a:lnTo>
                    <a:pt x="874" y="428"/>
                  </a:lnTo>
                  <a:lnTo>
                    <a:pt x="864" y="392"/>
                  </a:lnTo>
                  <a:lnTo>
                    <a:pt x="858" y="354"/>
                  </a:lnTo>
                  <a:lnTo>
                    <a:pt x="858" y="316"/>
                  </a:lnTo>
                  <a:lnTo>
                    <a:pt x="858" y="0"/>
                  </a:lnTo>
                  <a:lnTo>
                    <a:pt x="858" y="0"/>
                  </a:lnTo>
                  <a:lnTo>
                    <a:pt x="820" y="16"/>
                  </a:lnTo>
                  <a:lnTo>
                    <a:pt x="782" y="38"/>
                  </a:lnTo>
                  <a:lnTo>
                    <a:pt x="748" y="62"/>
                  </a:lnTo>
                  <a:lnTo>
                    <a:pt x="716" y="92"/>
                  </a:lnTo>
                  <a:lnTo>
                    <a:pt x="118" y="688"/>
                  </a:lnTo>
                  <a:lnTo>
                    <a:pt x="118" y="688"/>
                  </a:lnTo>
                  <a:lnTo>
                    <a:pt x="90" y="720"/>
                  </a:lnTo>
                  <a:lnTo>
                    <a:pt x="66" y="752"/>
                  </a:lnTo>
                  <a:lnTo>
                    <a:pt x="46" y="786"/>
                  </a:lnTo>
                  <a:lnTo>
                    <a:pt x="30" y="822"/>
                  </a:lnTo>
                  <a:lnTo>
                    <a:pt x="18" y="858"/>
                  </a:lnTo>
                  <a:lnTo>
                    <a:pt x="8" y="896"/>
                  </a:lnTo>
                  <a:lnTo>
                    <a:pt x="2" y="934"/>
                  </a:lnTo>
                  <a:lnTo>
                    <a:pt x="0" y="972"/>
                  </a:lnTo>
                  <a:lnTo>
                    <a:pt x="2" y="1010"/>
                  </a:lnTo>
                  <a:lnTo>
                    <a:pt x="8" y="1048"/>
                  </a:lnTo>
                  <a:lnTo>
                    <a:pt x="18" y="1086"/>
                  </a:lnTo>
                  <a:lnTo>
                    <a:pt x="30" y="1122"/>
                  </a:lnTo>
                  <a:lnTo>
                    <a:pt x="46" y="1158"/>
                  </a:lnTo>
                  <a:lnTo>
                    <a:pt x="66" y="1192"/>
                  </a:lnTo>
                  <a:lnTo>
                    <a:pt x="90" y="1224"/>
                  </a:lnTo>
                  <a:lnTo>
                    <a:pt x="118" y="1254"/>
                  </a:lnTo>
                  <a:lnTo>
                    <a:pt x="292" y="1428"/>
                  </a:lnTo>
                  <a:lnTo>
                    <a:pt x="292" y="1428"/>
                  </a:lnTo>
                  <a:lnTo>
                    <a:pt x="322" y="1456"/>
                  </a:lnTo>
                  <a:lnTo>
                    <a:pt x="354" y="1480"/>
                  </a:lnTo>
                  <a:lnTo>
                    <a:pt x="388" y="1500"/>
                  </a:lnTo>
                  <a:lnTo>
                    <a:pt x="424" y="1516"/>
                  </a:lnTo>
                  <a:lnTo>
                    <a:pt x="460" y="1528"/>
                  </a:lnTo>
                  <a:lnTo>
                    <a:pt x="498" y="1538"/>
                  </a:lnTo>
                  <a:lnTo>
                    <a:pt x="536" y="1544"/>
                  </a:lnTo>
                  <a:lnTo>
                    <a:pt x="574" y="1546"/>
                  </a:lnTo>
                  <a:lnTo>
                    <a:pt x="612" y="1544"/>
                  </a:lnTo>
                  <a:lnTo>
                    <a:pt x="650" y="1538"/>
                  </a:lnTo>
                  <a:lnTo>
                    <a:pt x="688" y="1528"/>
                  </a:lnTo>
                  <a:lnTo>
                    <a:pt x="724" y="1516"/>
                  </a:lnTo>
                  <a:lnTo>
                    <a:pt x="760" y="1500"/>
                  </a:lnTo>
                  <a:lnTo>
                    <a:pt x="794" y="1480"/>
                  </a:lnTo>
                  <a:lnTo>
                    <a:pt x="826" y="1456"/>
                  </a:lnTo>
                  <a:lnTo>
                    <a:pt x="856" y="1428"/>
                  </a:lnTo>
                  <a:lnTo>
                    <a:pt x="1374" y="912"/>
                  </a:lnTo>
                  <a:lnTo>
                    <a:pt x="1304" y="844"/>
                  </a:lnTo>
                  <a:lnTo>
                    <a:pt x="1304" y="844"/>
                  </a:lnTo>
                  <a:lnTo>
                    <a:pt x="1278" y="814"/>
                  </a:lnTo>
                  <a:lnTo>
                    <a:pt x="1254" y="782"/>
                  </a:lnTo>
                  <a:lnTo>
                    <a:pt x="1234" y="748"/>
                  </a:lnTo>
                  <a:lnTo>
                    <a:pt x="1218" y="714"/>
                  </a:lnTo>
                  <a:lnTo>
                    <a:pt x="1218" y="714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 extrusionH="254000" prstMaterial="dkEdge">
              <a:bevelT w="190500" h="38100" prst="cross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3" name="Freeform 9"/>
            <p:cNvSpPr>
              <a:spLocks/>
            </p:cNvSpPr>
            <p:nvPr/>
          </p:nvSpPr>
          <p:spPr bwMode="auto">
            <a:xfrm>
              <a:off x="3200400" y="3492500"/>
              <a:ext cx="838200" cy="1174750"/>
            </a:xfrm>
            <a:custGeom>
              <a:avLst/>
              <a:gdLst/>
              <a:ahLst/>
              <a:cxnLst>
                <a:cxn ang="0">
                  <a:pos x="360" y="740"/>
                </a:cxn>
                <a:cxn ang="0">
                  <a:pos x="360" y="740"/>
                </a:cxn>
                <a:cxn ang="0">
                  <a:pos x="350" y="712"/>
                </a:cxn>
                <a:cxn ang="0">
                  <a:pos x="342" y="684"/>
                </a:cxn>
                <a:cxn ang="0">
                  <a:pos x="336" y="656"/>
                </a:cxn>
                <a:cxn ang="0">
                  <a:pos x="332" y="628"/>
                </a:cxn>
                <a:cxn ang="0">
                  <a:pos x="330" y="598"/>
                </a:cxn>
                <a:cxn ang="0">
                  <a:pos x="330" y="570"/>
                </a:cxn>
                <a:cxn ang="0">
                  <a:pos x="332" y="540"/>
                </a:cxn>
                <a:cxn ang="0">
                  <a:pos x="336" y="512"/>
                </a:cxn>
                <a:cxn ang="0">
                  <a:pos x="344" y="484"/>
                </a:cxn>
                <a:cxn ang="0">
                  <a:pos x="352" y="456"/>
                </a:cxn>
                <a:cxn ang="0">
                  <a:pos x="362" y="428"/>
                </a:cxn>
                <a:cxn ang="0">
                  <a:pos x="376" y="402"/>
                </a:cxn>
                <a:cxn ang="0">
                  <a:pos x="390" y="376"/>
                </a:cxn>
                <a:cxn ang="0">
                  <a:pos x="406" y="350"/>
                </a:cxn>
                <a:cxn ang="0">
                  <a:pos x="426" y="326"/>
                </a:cxn>
                <a:cxn ang="0">
                  <a:pos x="446" y="304"/>
                </a:cxn>
                <a:cxn ang="0">
                  <a:pos x="528" y="222"/>
                </a:cxn>
                <a:cxn ang="0">
                  <a:pos x="424" y="118"/>
                </a:cxn>
                <a:cxn ang="0">
                  <a:pos x="424" y="118"/>
                </a:cxn>
                <a:cxn ang="0">
                  <a:pos x="402" y="96"/>
                </a:cxn>
                <a:cxn ang="0">
                  <a:pos x="378" y="78"/>
                </a:cxn>
                <a:cxn ang="0">
                  <a:pos x="354" y="62"/>
                </a:cxn>
                <a:cxn ang="0">
                  <a:pos x="328" y="48"/>
                </a:cxn>
                <a:cxn ang="0">
                  <a:pos x="302" y="34"/>
                </a:cxn>
                <a:cxn ang="0">
                  <a:pos x="276" y="24"/>
                </a:cxn>
                <a:cxn ang="0">
                  <a:pos x="250" y="16"/>
                </a:cxn>
                <a:cxn ang="0">
                  <a:pos x="222" y="8"/>
                </a:cxn>
                <a:cxn ang="0">
                  <a:pos x="194" y="4"/>
                </a:cxn>
                <a:cxn ang="0">
                  <a:pos x="166" y="2"/>
                </a:cxn>
                <a:cxn ang="0">
                  <a:pos x="138" y="0"/>
                </a:cxn>
                <a:cxn ang="0">
                  <a:pos x="110" y="2"/>
                </a:cxn>
                <a:cxn ang="0">
                  <a:pos x="82" y="4"/>
                </a:cxn>
                <a:cxn ang="0">
                  <a:pos x="54" y="10"/>
                </a:cxn>
                <a:cxn ang="0">
                  <a:pos x="26" y="16"/>
                </a:cxn>
                <a:cxn ang="0">
                  <a:pos x="0" y="26"/>
                </a:cxn>
                <a:cxn ang="0">
                  <a:pos x="0" y="342"/>
                </a:cxn>
                <a:cxn ang="0">
                  <a:pos x="0" y="342"/>
                </a:cxn>
                <a:cxn ang="0">
                  <a:pos x="0" y="380"/>
                </a:cxn>
                <a:cxn ang="0">
                  <a:pos x="6" y="418"/>
                </a:cxn>
                <a:cxn ang="0">
                  <a:pos x="16" y="454"/>
                </a:cxn>
                <a:cxn ang="0">
                  <a:pos x="28" y="490"/>
                </a:cxn>
                <a:cxn ang="0">
                  <a:pos x="42" y="522"/>
                </a:cxn>
                <a:cxn ang="0">
                  <a:pos x="60" y="554"/>
                </a:cxn>
                <a:cxn ang="0">
                  <a:pos x="80" y="584"/>
                </a:cxn>
                <a:cxn ang="0">
                  <a:pos x="104" y="612"/>
                </a:cxn>
                <a:cxn ang="0">
                  <a:pos x="130" y="638"/>
                </a:cxn>
                <a:cxn ang="0">
                  <a:pos x="156" y="660"/>
                </a:cxn>
                <a:cxn ang="0">
                  <a:pos x="186" y="680"/>
                </a:cxn>
                <a:cxn ang="0">
                  <a:pos x="218" y="698"/>
                </a:cxn>
                <a:cxn ang="0">
                  <a:pos x="252" y="714"/>
                </a:cxn>
                <a:cxn ang="0">
                  <a:pos x="286" y="726"/>
                </a:cxn>
                <a:cxn ang="0">
                  <a:pos x="322" y="734"/>
                </a:cxn>
                <a:cxn ang="0">
                  <a:pos x="360" y="740"/>
                </a:cxn>
                <a:cxn ang="0">
                  <a:pos x="360" y="740"/>
                </a:cxn>
              </a:cxnLst>
              <a:rect l="0" t="0" r="r" b="b"/>
              <a:pathLst>
                <a:path w="528" h="740">
                  <a:moveTo>
                    <a:pt x="360" y="740"/>
                  </a:moveTo>
                  <a:lnTo>
                    <a:pt x="360" y="740"/>
                  </a:lnTo>
                  <a:lnTo>
                    <a:pt x="350" y="712"/>
                  </a:lnTo>
                  <a:lnTo>
                    <a:pt x="342" y="684"/>
                  </a:lnTo>
                  <a:lnTo>
                    <a:pt x="336" y="656"/>
                  </a:lnTo>
                  <a:lnTo>
                    <a:pt x="332" y="628"/>
                  </a:lnTo>
                  <a:lnTo>
                    <a:pt x="330" y="598"/>
                  </a:lnTo>
                  <a:lnTo>
                    <a:pt x="330" y="570"/>
                  </a:lnTo>
                  <a:lnTo>
                    <a:pt x="332" y="540"/>
                  </a:lnTo>
                  <a:lnTo>
                    <a:pt x="336" y="512"/>
                  </a:lnTo>
                  <a:lnTo>
                    <a:pt x="344" y="484"/>
                  </a:lnTo>
                  <a:lnTo>
                    <a:pt x="352" y="456"/>
                  </a:lnTo>
                  <a:lnTo>
                    <a:pt x="362" y="428"/>
                  </a:lnTo>
                  <a:lnTo>
                    <a:pt x="376" y="402"/>
                  </a:lnTo>
                  <a:lnTo>
                    <a:pt x="390" y="376"/>
                  </a:lnTo>
                  <a:lnTo>
                    <a:pt x="406" y="350"/>
                  </a:lnTo>
                  <a:lnTo>
                    <a:pt x="426" y="326"/>
                  </a:lnTo>
                  <a:lnTo>
                    <a:pt x="446" y="304"/>
                  </a:lnTo>
                  <a:lnTo>
                    <a:pt x="528" y="222"/>
                  </a:lnTo>
                  <a:lnTo>
                    <a:pt x="424" y="118"/>
                  </a:lnTo>
                  <a:lnTo>
                    <a:pt x="424" y="118"/>
                  </a:lnTo>
                  <a:lnTo>
                    <a:pt x="402" y="96"/>
                  </a:lnTo>
                  <a:lnTo>
                    <a:pt x="378" y="78"/>
                  </a:lnTo>
                  <a:lnTo>
                    <a:pt x="354" y="62"/>
                  </a:lnTo>
                  <a:lnTo>
                    <a:pt x="328" y="48"/>
                  </a:lnTo>
                  <a:lnTo>
                    <a:pt x="302" y="34"/>
                  </a:lnTo>
                  <a:lnTo>
                    <a:pt x="276" y="24"/>
                  </a:lnTo>
                  <a:lnTo>
                    <a:pt x="250" y="16"/>
                  </a:lnTo>
                  <a:lnTo>
                    <a:pt x="222" y="8"/>
                  </a:lnTo>
                  <a:lnTo>
                    <a:pt x="194" y="4"/>
                  </a:lnTo>
                  <a:lnTo>
                    <a:pt x="166" y="2"/>
                  </a:lnTo>
                  <a:lnTo>
                    <a:pt x="138" y="0"/>
                  </a:lnTo>
                  <a:lnTo>
                    <a:pt x="110" y="2"/>
                  </a:lnTo>
                  <a:lnTo>
                    <a:pt x="82" y="4"/>
                  </a:lnTo>
                  <a:lnTo>
                    <a:pt x="54" y="10"/>
                  </a:lnTo>
                  <a:lnTo>
                    <a:pt x="26" y="16"/>
                  </a:lnTo>
                  <a:lnTo>
                    <a:pt x="0" y="26"/>
                  </a:lnTo>
                  <a:lnTo>
                    <a:pt x="0" y="342"/>
                  </a:lnTo>
                  <a:lnTo>
                    <a:pt x="0" y="342"/>
                  </a:lnTo>
                  <a:lnTo>
                    <a:pt x="0" y="380"/>
                  </a:lnTo>
                  <a:lnTo>
                    <a:pt x="6" y="418"/>
                  </a:lnTo>
                  <a:lnTo>
                    <a:pt x="16" y="454"/>
                  </a:lnTo>
                  <a:lnTo>
                    <a:pt x="28" y="490"/>
                  </a:lnTo>
                  <a:lnTo>
                    <a:pt x="42" y="522"/>
                  </a:lnTo>
                  <a:lnTo>
                    <a:pt x="60" y="554"/>
                  </a:lnTo>
                  <a:lnTo>
                    <a:pt x="80" y="584"/>
                  </a:lnTo>
                  <a:lnTo>
                    <a:pt x="104" y="612"/>
                  </a:lnTo>
                  <a:lnTo>
                    <a:pt x="130" y="638"/>
                  </a:lnTo>
                  <a:lnTo>
                    <a:pt x="156" y="660"/>
                  </a:lnTo>
                  <a:lnTo>
                    <a:pt x="186" y="680"/>
                  </a:lnTo>
                  <a:lnTo>
                    <a:pt x="218" y="698"/>
                  </a:lnTo>
                  <a:lnTo>
                    <a:pt x="252" y="714"/>
                  </a:lnTo>
                  <a:lnTo>
                    <a:pt x="286" y="726"/>
                  </a:lnTo>
                  <a:lnTo>
                    <a:pt x="322" y="734"/>
                  </a:lnTo>
                  <a:lnTo>
                    <a:pt x="360" y="740"/>
                  </a:lnTo>
                  <a:lnTo>
                    <a:pt x="360" y="74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25000"/>
                    <a:shade val="30000"/>
                    <a:satMod val="115000"/>
                  </a:schemeClr>
                </a:gs>
                <a:gs pos="50000">
                  <a:schemeClr val="bg2">
                    <a:lumMod val="25000"/>
                    <a:shade val="67500"/>
                    <a:satMod val="115000"/>
                  </a:schemeClr>
                </a:gs>
                <a:gs pos="100000">
                  <a:schemeClr val="bg2">
                    <a:lumMod val="2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 extrusionH="254000" prstMaterial="dkEdge">
              <a:bevelT w="190500" h="38100" prst="cross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4" name="Freeform 10"/>
            <p:cNvSpPr>
              <a:spLocks/>
            </p:cNvSpPr>
            <p:nvPr/>
          </p:nvSpPr>
          <p:spPr bwMode="auto">
            <a:xfrm>
              <a:off x="3771900" y="4667250"/>
              <a:ext cx="504825" cy="314325"/>
            </a:xfrm>
            <a:custGeom>
              <a:avLst/>
              <a:gdLst/>
              <a:ahLst/>
              <a:cxnLst>
                <a:cxn ang="0">
                  <a:pos x="318" y="0"/>
                </a:cxn>
                <a:cxn ang="0">
                  <a:pos x="318" y="0"/>
                </a:cxn>
                <a:cxn ang="0">
                  <a:pos x="284" y="2"/>
                </a:cxn>
                <a:cxn ang="0">
                  <a:pos x="40" y="2"/>
                </a:cxn>
                <a:cxn ang="0">
                  <a:pos x="40" y="2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6" y="34"/>
                </a:cxn>
                <a:cxn ang="0">
                  <a:pos x="36" y="68"/>
                </a:cxn>
                <a:cxn ang="0">
                  <a:pos x="60" y="100"/>
                </a:cxn>
                <a:cxn ang="0">
                  <a:pos x="86" y="130"/>
                </a:cxn>
                <a:cxn ang="0">
                  <a:pos x="156" y="198"/>
                </a:cxn>
                <a:cxn ang="0">
                  <a:pos x="236" y="116"/>
                </a:cxn>
                <a:cxn ang="0">
                  <a:pos x="236" y="116"/>
                </a:cxn>
                <a:cxn ang="0">
                  <a:pos x="260" y="90"/>
                </a:cxn>
                <a:cxn ang="0">
                  <a:pos x="282" y="62"/>
                </a:cxn>
                <a:cxn ang="0">
                  <a:pos x="302" y="32"/>
                </a:cxn>
                <a:cxn ang="0">
                  <a:pos x="318" y="0"/>
                </a:cxn>
                <a:cxn ang="0">
                  <a:pos x="318" y="0"/>
                </a:cxn>
              </a:cxnLst>
              <a:rect l="0" t="0" r="r" b="b"/>
              <a:pathLst>
                <a:path w="318" h="198">
                  <a:moveTo>
                    <a:pt x="318" y="0"/>
                  </a:moveTo>
                  <a:lnTo>
                    <a:pt x="318" y="0"/>
                  </a:lnTo>
                  <a:lnTo>
                    <a:pt x="284" y="2"/>
                  </a:lnTo>
                  <a:lnTo>
                    <a:pt x="40" y="2"/>
                  </a:lnTo>
                  <a:lnTo>
                    <a:pt x="4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16" y="34"/>
                  </a:lnTo>
                  <a:lnTo>
                    <a:pt x="36" y="68"/>
                  </a:lnTo>
                  <a:lnTo>
                    <a:pt x="60" y="100"/>
                  </a:lnTo>
                  <a:lnTo>
                    <a:pt x="86" y="130"/>
                  </a:lnTo>
                  <a:lnTo>
                    <a:pt x="156" y="198"/>
                  </a:lnTo>
                  <a:lnTo>
                    <a:pt x="236" y="116"/>
                  </a:lnTo>
                  <a:lnTo>
                    <a:pt x="236" y="116"/>
                  </a:lnTo>
                  <a:lnTo>
                    <a:pt x="260" y="90"/>
                  </a:lnTo>
                  <a:lnTo>
                    <a:pt x="282" y="62"/>
                  </a:lnTo>
                  <a:lnTo>
                    <a:pt x="302" y="32"/>
                  </a:lnTo>
                  <a:lnTo>
                    <a:pt x="318" y="0"/>
                  </a:lnTo>
                  <a:lnTo>
                    <a:pt x="318" y="0"/>
                  </a:lnTo>
                  <a:close/>
                </a:path>
              </a:pathLst>
            </a:custGeom>
            <a:solidFill>
              <a:srgbClr val="336600"/>
            </a:soli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 extrusionH="254000" prstMaterial="dkEdge">
              <a:bevelT w="190500" h="38100" prst="cross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35" name="Freeform 11"/>
            <p:cNvSpPr>
              <a:spLocks/>
            </p:cNvSpPr>
            <p:nvPr/>
          </p:nvSpPr>
          <p:spPr bwMode="auto">
            <a:xfrm>
              <a:off x="3724275" y="3844925"/>
              <a:ext cx="609600" cy="825500"/>
            </a:xfrm>
            <a:custGeom>
              <a:avLst/>
              <a:gdLst/>
              <a:ahLst/>
              <a:cxnLst>
                <a:cxn ang="0">
                  <a:pos x="266" y="68"/>
                </a:cxn>
                <a:cxn ang="0">
                  <a:pos x="198" y="0"/>
                </a:cxn>
                <a:cxn ang="0">
                  <a:pos x="116" y="82"/>
                </a:cxn>
                <a:cxn ang="0">
                  <a:pos x="116" y="82"/>
                </a:cxn>
                <a:cxn ang="0">
                  <a:pos x="96" y="104"/>
                </a:cxn>
                <a:cxn ang="0">
                  <a:pos x="76" y="128"/>
                </a:cxn>
                <a:cxn ang="0">
                  <a:pos x="60" y="154"/>
                </a:cxn>
                <a:cxn ang="0">
                  <a:pos x="46" y="180"/>
                </a:cxn>
                <a:cxn ang="0">
                  <a:pos x="32" y="206"/>
                </a:cxn>
                <a:cxn ang="0">
                  <a:pos x="22" y="234"/>
                </a:cxn>
                <a:cxn ang="0">
                  <a:pos x="14" y="262"/>
                </a:cxn>
                <a:cxn ang="0">
                  <a:pos x="6" y="290"/>
                </a:cxn>
                <a:cxn ang="0">
                  <a:pos x="2" y="318"/>
                </a:cxn>
                <a:cxn ang="0">
                  <a:pos x="0" y="348"/>
                </a:cxn>
                <a:cxn ang="0">
                  <a:pos x="0" y="376"/>
                </a:cxn>
                <a:cxn ang="0">
                  <a:pos x="2" y="406"/>
                </a:cxn>
                <a:cxn ang="0">
                  <a:pos x="6" y="434"/>
                </a:cxn>
                <a:cxn ang="0">
                  <a:pos x="12" y="462"/>
                </a:cxn>
                <a:cxn ang="0">
                  <a:pos x="20" y="490"/>
                </a:cxn>
                <a:cxn ang="0">
                  <a:pos x="30" y="518"/>
                </a:cxn>
                <a:cxn ang="0">
                  <a:pos x="30" y="518"/>
                </a:cxn>
                <a:cxn ang="0">
                  <a:pos x="70" y="520"/>
                </a:cxn>
                <a:cxn ang="0">
                  <a:pos x="314" y="520"/>
                </a:cxn>
                <a:cxn ang="0">
                  <a:pos x="314" y="520"/>
                </a:cxn>
                <a:cxn ang="0">
                  <a:pos x="348" y="518"/>
                </a:cxn>
                <a:cxn ang="0">
                  <a:pos x="348" y="518"/>
                </a:cxn>
                <a:cxn ang="0">
                  <a:pos x="358" y="490"/>
                </a:cxn>
                <a:cxn ang="0">
                  <a:pos x="368" y="462"/>
                </a:cxn>
                <a:cxn ang="0">
                  <a:pos x="376" y="432"/>
                </a:cxn>
                <a:cxn ang="0">
                  <a:pos x="380" y="404"/>
                </a:cxn>
                <a:cxn ang="0">
                  <a:pos x="384" y="374"/>
                </a:cxn>
                <a:cxn ang="0">
                  <a:pos x="384" y="344"/>
                </a:cxn>
                <a:cxn ang="0">
                  <a:pos x="382" y="314"/>
                </a:cxn>
                <a:cxn ang="0">
                  <a:pos x="378" y="284"/>
                </a:cxn>
                <a:cxn ang="0">
                  <a:pos x="372" y="254"/>
                </a:cxn>
                <a:cxn ang="0">
                  <a:pos x="364" y="226"/>
                </a:cxn>
                <a:cxn ang="0">
                  <a:pos x="352" y="198"/>
                </a:cxn>
                <a:cxn ang="0">
                  <a:pos x="340" y="170"/>
                </a:cxn>
                <a:cxn ang="0">
                  <a:pos x="324" y="142"/>
                </a:cxn>
                <a:cxn ang="0">
                  <a:pos x="308" y="116"/>
                </a:cxn>
                <a:cxn ang="0">
                  <a:pos x="288" y="92"/>
                </a:cxn>
                <a:cxn ang="0">
                  <a:pos x="266" y="68"/>
                </a:cxn>
                <a:cxn ang="0">
                  <a:pos x="266" y="68"/>
                </a:cxn>
              </a:cxnLst>
              <a:rect l="0" t="0" r="r" b="b"/>
              <a:pathLst>
                <a:path w="384" h="520">
                  <a:moveTo>
                    <a:pt x="266" y="68"/>
                  </a:moveTo>
                  <a:lnTo>
                    <a:pt x="198" y="0"/>
                  </a:lnTo>
                  <a:lnTo>
                    <a:pt x="116" y="82"/>
                  </a:lnTo>
                  <a:lnTo>
                    <a:pt x="116" y="82"/>
                  </a:lnTo>
                  <a:lnTo>
                    <a:pt x="96" y="104"/>
                  </a:lnTo>
                  <a:lnTo>
                    <a:pt x="76" y="128"/>
                  </a:lnTo>
                  <a:lnTo>
                    <a:pt x="60" y="154"/>
                  </a:lnTo>
                  <a:lnTo>
                    <a:pt x="46" y="180"/>
                  </a:lnTo>
                  <a:lnTo>
                    <a:pt x="32" y="206"/>
                  </a:lnTo>
                  <a:lnTo>
                    <a:pt x="22" y="234"/>
                  </a:lnTo>
                  <a:lnTo>
                    <a:pt x="14" y="262"/>
                  </a:lnTo>
                  <a:lnTo>
                    <a:pt x="6" y="290"/>
                  </a:lnTo>
                  <a:lnTo>
                    <a:pt x="2" y="318"/>
                  </a:lnTo>
                  <a:lnTo>
                    <a:pt x="0" y="348"/>
                  </a:lnTo>
                  <a:lnTo>
                    <a:pt x="0" y="376"/>
                  </a:lnTo>
                  <a:lnTo>
                    <a:pt x="2" y="406"/>
                  </a:lnTo>
                  <a:lnTo>
                    <a:pt x="6" y="434"/>
                  </a:lnTo>
                  <a:lnTo>
                    <a:pt x="12" y="462"/>
                  </a:lnTo>
                  <a:lnTo>
                    <a:pt x="20" y="490"/>
                  </a:lnTo>
                  <a:lnTo>
                    <a:pt x="30" y="518"/>
                  </a:lnTo>
                  <a:lnTo>
                    <a:pt x="30" y="518"/>
                  </a:lnTo>
                  <a:lnTo>
                    <a:pt x="70" y="520"/>
                  </a:lnTo>
                  <a:lnTo>
                    <a:pt x="314" y="520"/>
                  </a:lnTo>
                  <a:lnTo>
                    <a:pt x="314" y="520"/>
                  </a:lnTo>
                  <a:lnTo>
                    <a:pt x="348" y="518"/>
                  </a:lnTo>
                  <a:lnTo>
                    <a:pt x="348" y="518"/>
                  </a:lnTo>
                  <a:lnTo>
                    <a:pt x="358" y="490"/>
                  </a:lnTo>
                  <a:lnTo>
                    <a:pt x="368" y="462"/>
                  </a:lnTo>
                  <a:lnTo>
                    <a:pt x="376" y="432"/>
                  </a:lnTo>
                  <a:lnTo>
                    <a:pt x="380" y="404"/>
                  </a:lnTo>
                  <a:lnTo>
                    <a:pt x="384" y="374"/>
                  </a:lnTo>
                  <a:lnTo>
                    <a:pt x="384" y="344"/>
                  </a:lnTo>
                  <a:lnTo>
                    <a:pt x="382" y="314"/>
                  </a:lnTo>
                  <a:lnTo>
                    <a:pt x="378" y="284"/>
                  </a:lnTo>
                  <a:lnTo>
                    <a:pt x="372" y="254"/>
                  </a:lnTo>
                  <a:lnTo>
                    <a:pt x="364" y="226"/>
                  </a:lnTo>
                  <a:lnTo>
                    <a:pt x="352" y="198"/>
                  </a:lnTo>
                  <a:lnTo>
                    <a:pt x="340" y="170"/>
                  </a:lnTo>
                  <a:lnTo>
                    <a:pt x="324" y="142"/>
                  </a:lnTo>
                  <a:lnTo>
                    <a:pt x="308" y="116"/>
                  </a:lnTo>
                  <a:lnTo>
                    <a:pt x="288" y="92"/>
                  </a:lnTo>
                  <a:lnTo>
                    <a:pt x="266" y="68"/>
                  </a:lnTo>
                  <a:lnTo>
                    <a:pt x="266" y="68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 extrusionH="254000" prstMaterial="dkEdge">
              <a:bevelT w="190500" h="38100" prst="cross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" name="Group 48"/>
          <p:cNvGrpSpPr/>
          <p:nvPr/>
        </p:nvGrpSpPr>
        <p:grpSpPr>
          <a:xfrm>
            <a:off x="4507619" y="1489526"/>
            <a:ext cx="3062218" cy="1698255"/>
            <a:chOff x="2736091" y="1806945"/>
            <a:chExt cx="3062218" cy="1698255"/>
          </a:xfrm>
        </p:grpSpPr>
        <p:cxnSp>
          <p:nvCxnSpPr>
            <p:cNvPr id="36" name="Straight Connector 35"/>
            <p:cNvCxnSpPr/>
            <p:nvPr/>
          </p:nvCxnSpPr>
          <p:spPr>
            <a:xfrm rot="5400000">
              <a:off x="4046220" y="3009900"/>
              <a:ext cx="685800" cy="158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4267200" y="3276600"/>
              <a:ext cx="228600" cy="2286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736091" y="1806945"/>
              <a:ext cx="306221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 can replace this text with yours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765C879-DD22-4B5D-8411-FCCC8C36307B}"/>
                </a:ext>
              </a:extLst>
            </p:cNvPr>
            <p:cNvCxnSpPr>
              <a:cxnSpLocks/>
            </p:cNvCxnSpPr>
            <p:nvPr/>
          </p:nvCxnSpPr>
          <p:spPr>
            <a:xfrm>
              <a:off x="2944388" y="2647943"/>
              <a:ext cx="2743200" cy="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9"/>
          <p:cNvGrpSpPr/>
          <p:nvPr/>
        </p:nvGrpSpPr>
        <p:grpSpPr>
          <a:xfrm>
            <a:off x="7412526" y="3095253"/>
            <a:ext cx="3689694" cy="1400547"/>
            <a:chOff x="5486400" y="3247653"/>
            <a:chExt cx="3689694" cy="1400547"/>
          </a:xfrm>
        </p:grpSpPr>
        <p:cxnSp>
          <p:nvCxnSpPr>
            <p:cNvPr id="23" name="Straight Connector 22"/>
            <p:cNvCxnSpPr/>
            <p:nvPr/>
          </p:nvCxnSpPr>
          <p:spPr>
            <a:xfrm flipV="1">
              <a:off x="5627370" y="3699510"/>
              <a:ext cx="838200" cy="804722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5486400" y="4419600"/>
              <a:ext cx="228600" cy="2286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516226" y="3247653"/>
              <a:ext cx="26598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 can replace this text with yours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B04F3D1-0347-4DC0-AB1E-2B141812E7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472379" y="3276600"/>
              <a:ext cx="30008" cy="91440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1"/>
          <p:cNvGrpSpPr/>
          <p:nvPr/>
        </p:nvGrpSpPr>
        <p:grpSpPr>
          <a:xfrm>
            <a:off x="545302" y="3211288"/>
            <a:ext cx="4104251" cy="1349250"/>
            <a:chOff x="552264" y="3287488"/>
            <a:chExt cx="2635440" cy="1349250"/>
          </a:xfrm>
        </p:grpSpPr>
        <p:cxnSp>
          <p:nvCxnSpPr>
            <p:cNvPr id="28" name="Straight Connector 27"/>
            <p:cNvCxnSpPr/>
            <p:nvPr/>
          </p:nvCxnSpPr>
          <p:spPr>
            <a:xfrm flipH="1" flipV="1">
              <a:off x="2286000" y="3733800"/>
              <a:ext cx="838200" cy="804722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3035304" y="4407893"/>
              <a:ext cx="152400" cy="22884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52264" y="3298376"/>
              <a:ext cx="169464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You can replace this text with yours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FBAF97-2717-420C-A3F5-2DAACAC26C0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79108" y="3287488"/>
              <a:ext cx="5755" cy="91440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50"/>
          <p:cNvGrpSpPr/>
          <p:nvPr/>
        </p:nvGrpSpPr>
        <p:grpSpPr>
          <a:xfrm>
            <a:off x="4696675" y="3962401"/>
            <a:ext cx="2781671" cy="2587984"/>
            <a:chOff x="2925147" y="4093028"/>
            <a:chExt cx="2781671" cy="2587984"/>
          </a:xfrm>
        </p:grpSpPr>
        <p:sp>
          <p:nvSpPr>
            <p:cNvPr id="42" name="TextBox 41"/>
            <p:cNvSpPr txBox="1"/>
            <p:nvPr/>
          </p:nvSpPr>
          <p:spPr>
            <a:xfrm>
              <a:off x="2980201" y="5850015"/>
              <a:ext cx="272661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 can replace this text with yours</a:t>
              </a:r>
            </a:p>
          </p:txBody>
        </p:sp>
        <p:cxnSp>
          <p:nvCxnSpPr>
            <p:cNvPr id="46" name="Straight Connector 45"/>
            <p:cNvCxnSpPr>
              <a:cxnSpLocks/>
              <a:endCxn id="42" idx="0"/>
            </p:cNvCxnSpPr>
            <p:nvPr/>
          </p:nvCxnSpPr>
          <p:spPr>
            <a:xfrm flipH="1">
              <a:off x="4343510" y="4267200"/>
              <a:ext cx="1478" cy="1582815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4223658" y="4093028"/>
              <a:ext cx="228600" cy="2286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46CEC6F-0A6E-43D0-886E-FFDD6229E21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925147" y="5836328"/>
              <a:ext cx="2743200" cy="1588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70385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Venn Diagram with 3 Parts</a:t>
            </a:r>
          </a:p>
        </p:txBody>
      </p:sp>
      <p:grpSp>
        <p:nvGrpSpPr>
          <p:cNvPr id="4" name="Group 22"/>
          <p:cNvGrpSpPr/>
          <p:nvPr/>
        </p:nvGrpSpPr>
        <p:grpSpPr>
          <a:xfrm>
            <a:off x="3834106" y="1525885"/>
            <a:ext cx="4533900" cy="4235451"/>
            <a:chOff x="2216150" y="1530350"/>
            <a:chExt cx="4533900" cy="4235451"/>
          </a:xfrm>
          <a:effectLst>
            <a:outerShdw blurRad="139700" dist="38100" dir="5400000" sx="103000" sy="103000" algn="t" rotWithShape="0">
              <a:prstClr val="black">
                <a:alpha val="40000"/>
              </a:prstClr>
            </a:outerShdw>
          </a:effectLst>
          <a:scene3d>
            <a:camera prst="perspectiveRelaxed"/>
            <a:lightRig rig="threePt" dir="t">
              <a:rot lat="0" lon="0" rev="4200000"/>
            </a:lightRig>
          </a:scene3d>
        </p:grpSpPr>
        <p:sp>
          <p:nvSpPr>
            <p:cNvPr id="7183" name="Freeform 15"/>
            <p:cNvSpPr>
              <a:spLocks/>
            </p:cNvSpPr>
            <p:nvPr/>
          </p:nvSpPr>
          <p:spPr bwMode="auto">
            <a:xfrm>
              <a:off x="3133725" y="1530350"/>
              <a:ext cx="2698750" cy="1893888"/>
            </a:xfrm>
            <a:custGeom>
              <a:avLst/>
              <a:gdLst/>
              <a:ahLst/>
              <a:cxnLst>
                <a:cxn ang="0">
                  <a:pos x="850" y="1193"/>
                </a:cxn>
                <a:cxn ang="0">
                  <a:pos x="908" y="1144"/>
                </a:cxn>
                <a:cxn ang="0">
                  <a:pos x="973" y="1099"/>
                </a:cxn>
                <a:cxn ang="0">
                  <a:pos x="1040" y="1061"/>
                </a:cxn>
                <a:cxn ang="0">
                  <a:pos x="1112" y="1027"/>
                </a:cxn>
                <a:cxn ang="0">
                  <a:pos x="1186" y="1001"/>
                </a:cxn>
                <a:cxn ang="0">
                  <a:pos x="1264" y="983"/>
                </a:cxn>
                <a:cxn ang="0">
                  <a:pos x="1344" y="972"/>
                </a:cxn>
                <a:cxn ang="0">
                  <a:pos x="1427" y="967"/>
                </a:cxn>
                <a:cxn ang="0">
                  <a:pos x="1494" y="969"/>
                </a:cxn>
                <a:cxn ang="0">
                  <a:pos x="1624" y="989"/>
                </a:cxn>
                <a:cxn ang="0">
                  <a:pos x="1687" y="1007"/>
                </a:cxn>
                <a:cxn ang="0">
                  <a:pos x="1696" y="929"/>
                </a:cxn>
                <a:cxn ang="0">
                  <a:pos x="1700" y="851"/>
                </a:cxn>
                <a:cxn ang="0">
                  <a:pos x="1700" y="806"/>
                </a:cxn>
                <a:cxn ang="0">
                  <a:pos x="1691" y="721"/>
                </a:cxn>
                <a:cxn ang="0">
                  <a:pos x="1673" y="638"/>
                </a:cxn>
                <a:cxn ang="0">
                  <a:pos x="1649" y="558"/>
                </a:cxn>
                <a:cxn ang="0">
                  <a:pos x="1617" y="482"/>
                </a:cxn>
                <a:cxn ang="0">
                  <a:pos x="1577" y="410"/>
                </a:cxn>
                <a:cxn ang="0">
                  <a:pos x="1532" y="343"/>
                </a:cxn>
                <a:cxn ang="0">
                  <a:pos x="1479" y="278"/>
                </a:cxn>
                <a:cxn ang="0">
                  <a:pos x="1423" y="222"/>
                </a:cxn>
                <a:cxn ang="0">
                  <a:pos x="1358" y="168"/>
                </a:cxn>
                <a:cxn ang="0">
                  <a:pos x="1291" y="124"/>
                </a:cxn>
                <a:cxn ang="0">
                  <a:pos x="1219" y="83"/>
                </a:cxn>
                <a:cxn ang="0">
                  <a:pos x="1143" y="52"/>
                </a:cxn>
                <a:cxn ang="0">
                  <a:pos x="1063" y="27"/>
                </a:cxn>
                <a:cxn ang="0">
                  <a:pos x="980" y="9"/>
                </a:cxn>
                <a:cxn ang="0">
                  <a:pos x="895" y="0"/>
                </a:cxn>
                <a:cxn ang="0">
                  <a:pos x="850" y="0"/>
                </a:cxn>
                <a:cxn ang="0">
                  <a:pos x="763" y="5"/>
                </a:cxn>
                <a:cxn ang="0">
                  <a:pos x="678" y="18"/>
                </a:cxn>
                <a:cxn ang="0">
                  <a:pos x="597" y="39"/>
                </a:cxn>
                <a:cxn ang="0">
                  <a:pos x="519" y="68"/>
                </a:cxn>
                <a:cxn ang="0">
                  <a:pos x="445" y="103"/>
                </a:cxn>
                <a:cxn ang="0">
                  <a:pos x="376" y="146"/>
                </a:cxn>
                <a:cxn ang="0">
                  <a:pos x="309" y="195"/>
                </a:cxn>
                <a:cxn ang="0">
                  <a:pos x="248" y="249"/>
                </a:cxn>
                <a:cxn ang="0">
                  <a:pos x="194" y="309"/>
                </a:cxn>
                <a:cxn ang="0">
                  <a:pos x="145" y="376"/>
                </a:cxn>
                <a:cxn ang="0">
                  <a:pos x="103" y="446"/>
                </a:cxn>
                <a:cxn ang="0">
                  <a:pos x="67" y="520"/>
                </a:cxn>
                <a:cxn ang="0">
                  <a:pos x="38" y="598"/>
                </a:cxn>
                <a:cxn ang="0">
                  <a:pos x="18" y="678"/>
                </a:cxn>
                <a:cxn ang="0">
                  <a:pos x="4" y="763"/>
                </a:cxn>
                <a:cxn ang="0">
                  <a:pos x="0" y="851"/>
                </a:cxn>
                <a:cxn ang="0">
                  <a:pos x="0" y="891"/>
                </a:cxn>
                <a:cxn ang="0">
                  <a:pos x="9" y="969"/>
                </a:cxn>
                <a:cxn ang="0">
                  <a:pos x="13" y="1007"/>
                </a:cxn>
                <a:cxn ang="0">
                  <a:pos x="141" y="978"/>
                </a:cxn>
                <a:cxn ang="0">
                  <a:pos x="273" y="967"/>
                </a:cxn>
                <a:cxn ang="0">
                  <a:pos x="315" y="967"/>
                </a:cxn>
                <a:cxn ang="0">
                  <a:pos x="396" y="976"/>
                </a:cxn>
                <a:cxn ang="0">
                  <a:pos x="474" y="992"/>
                </a:cxn>
                <a:cxn ang="0">
                  <a:pos x="550" y="1014"/>
                </a:cxn>
                <a:cxn ang="0">
                  <a:pos x="624" y="1043"/>
                </a:cxn>
                <a:cxn ang="0">
                  <a:pos x="693" y="1079"/>
                </a:cxn>
                <a:cxn ang="0">
                  <a:pos x="761" y="1119"/>
                </a:cxn>
                <a:cxn ang="0">
                  <a:pos x="821" y="1168"/>
                </a:cxn>
                <a:cxn ang="0">
                  <a:pos x="850" y="1193"/>
                </a:cxn>
              </a:cxnLst>
              <a:rect l="0" t="0" r="r" b="b"/>
              <a:pathLst>
                <a:path w="1700" h="1193">
                  <a:moveTo>
                    <a:pt x="850" y="1193"/>
                  </a:moveTo>
                  <a:lnTo>
                    <a:pt x="850" y="1193"/>
                  </a:lnTo>
                  <a:lnTo>
                    <a:pt x="879" y="1168"/>
                  </a:lnTo>
                  <a:lnTo>
                    <a:pt x="908" y="1144"/>
                  </a:lnTo>
                  <a:lnTo>
                    <a:pt x="940" y="1119"/>
                  </a:lnTo>
                  <a:lnTo>
                    <a:pt x="973" y="1099"/>
                  </a:lnTo>
                  <a:lnTo>
                    <a:pt x="1007" y="1079"/>
                  </a:lnTo>
                  <a:lnTo>
                    <a:pt x="1040" y="1061"/>
                  </a:lnTo>
                  <a:lnTo>
                    <a:pt x="1076" y="1043"/>
                  </a:lnTo>
                  <a:lnTo>
                    <a:pt x="1112" y="1027"/>
                  </a:lnTo>
                  <a:lnTo>
                    <a:pt x="1150" y="1014"/>
                  </a:lnTo>
                  <a:lnTo>
                    <a:pt x="1186" y="1001"/>
                  </a:lnTo>
                  <a:lnTo>
                    <a:pt x="1226" y="992"/>
                  </a:lnTo>
                  <a:lnTo>
                    <a:pt x="1264" y="983"/>
                  </a:lnTo>
                  <a:lnTo>
                    <a:pt x="1304" y="976"/>
                  </a:lnTo>
                  <a:lnTo>
                    <a:pt x="1344" y="972"/>
                  </a:lnTo>
                  <a:lnTo>
                    <a:pt x="1385" y="967"/>
                  </a:lnTo>
                  <a:lnTo>
                    <a:pt x="1427" y="967"/>
                  </a:lnTo>
                  <a:lnTo>
                    <a:pt x="1427" y="967"/>
                  </a:lnTo>
                  <a:lnTo>
                    <a:pt x="1494" y="969"/>
                  </a:lnTo>
                  <a:lnTo>
                    <a:pt x="1559" y="978"/>
                  </a:lnTo>
                  <a:lnTo>
                    <a:pt x="1624" y="989"/>
                  </a:lnTo>
                  <a:lnTo>
                    <a:pt x="1687" y="1007"/>
                  </a:lnTo>
                  <a:lnTo>
                    <a:pt x="1687" y="1007"/>
                  </a:lnTo>
                  <a:lnTo>
                    <a:pt x="1691" y="969"/>
                  </a:lnTo>
                  <a:lnTo>
                    <a:pt x="1696" y="929"/>
                  </a:lnTo>
                  <a:lnTo>
                    <a:pt x="1700" y="891"/>
                  </a:lnTo>
                  <a:lnTo>
                    <a:pt x="1700" y="851"/>
                  </a:lnTo>
                  <a:lnTo>
                    <a:pt x="1700" y="851"/>
                  </a:lnTo>
                  <a:lnTo>
                    <a:pt x="1700" y="806"/>
                  </a:lnTo>
                  <a:lnTo>
                    <a:pt x="1696" y="763"/>
                  </a:lnTo>
                  <a:lnTo>
                    <a:pt x="1691" y="721"/>
                  </a:lnTo>
                  <a:lnTo>
                    <a:pt x="1682" y="678"/>
                  </a:lnTo>
                  <a:lnTo>
                    <a:pt x="1673" y="638"/>
                  </a:lnTo>
                  <a:lnTo>
                    <a:pt x="1662" y="598"/>
                  </a:lnTo>
                  <a:lnTo>
                    <a:pt x="1649" y="558"/>
                  </a:lnTo>
                  <a:lnTo>
                    <a:pt x="1633" y="520"/>
                  </a:lnTo>
                  <a:lnTo>
                    <a:pt x="1617" y="482"/>
                  </a:lnTo>
                  <a:lnTo>
                    <a:pt x="1597" y="446"/>
                  </a:lnTo>
                  <a:lnTo>
                    <a:pt x="1577" y="410"/>
                  </a:lnTo>
                  <a:lnTo>
                    <a:pt x="1555" y="376"/>
                  </a:lnTo>
                  <a:lnTo>
                    <a:pt x="1532" y="343"/>
                  </a:lnTo>
                  <a:lnTo>
                    <a:pt x="1506" y="309"/>
                  </a:lnTo>
                  <a:lnTo>
                    <a:pt x="1479" y="278"/>
                  </a:lnTo>
                  <a:lnTo>
                    <a:pt x="1452" y="249"/>
                  </a:lnTo>
                  <a:lnTo>
                    <a:pt x="1423" y="222"/>
                  </a:lnTo>
                  <a:lnTo>
                    <a:pt x="1391" y="195"/>
                  </a:lnTo>
                  <a:lnTo>
                    <a:pt x="1358" y="168"/>
                  </a:lnTo>
                  <a:lnTo>
                    <a:pt x="1324" y="146"/>
                  </a:lnTo>
                  <a:lnTo>
                    <a:pt x="1291" y="124"/>
                  </a:lnTo>
                  <a:lnTo>
                    <a:pt x="1255" y="103"/>
                  </a:lnTo>
                  <a:lnTo>
                    <a:pt x="1219" y="83"/>
                  </a:lnTo>
                  <a:lnTo>
                    <a:pt x="1181" y="68"/>
                  </a:lnTo>
                  <a:lnTo>
                    <a:pt x="1143" y="52"/>
                  </a:lnTo>
                  <a:lnTo>
                    <a:pt x="1103" y="39"/>
                  </a:lnTo>
                  <a:lnTo>
                    <a:pt x="1063" y="27"/>
                  </a:lnTo>
                  <a:lnTo>
                    <a:pt x="1022" y="18"/>
                  </a:lnTo>
                  <a:lnTo>
                    <a:pt x="980" y="9"/>
                  </a:lnTo>
                  <a:lnTo>
                    <a:pt x="937" y="5"/>
                  </a:lnTo>
                  <a:lnTo>
                    <a:pt x="895" y="0"/>
                  </a:lnTo>
                  <a:lnTo>
                    <a:pt x="850" y="0"/>
                  </a:lnTo>
                  <a:lnTo>
                    <a:pt x="850" y="0"/>
                  </a:lnTo>
                  <a:lnTo>
                    <a:pt x="805" y="0"/>
                  </a:lnTo>
                  <a:lnTo>
                    <a:pt x="763" y="5"/>
                  </a:lnTo>
                  <a:lnTo>
                    <a:pt x="720" y="9"/>
                  </a:lnTo>
                  <a:lnTo>
                    <a:pt x="678" y="18"/>
                  </a:lnTo>
                  <a:lnTo>
                    <a:pt x="637" y="27"/>
                  </a:lnTo>
                  <a:lnTo>
                    <a:pt x="597" y="39"/>
                  </a:lnTo>
                  <a:lnTo>
                    <a:pt x="557" y="52"/>
                  </a:lnTo>
                  <a:lnTo>
                    <a:pt x="519" y="68"/>
                  </a:lnTo>
                  <a:lnTo>
                    <a:pt x="481" y="83"/>
                  </a:lnTo>
                  <a:lnTo>
                    <a:pt x="445" y="103"/>
                  </a:lnTo>
                  <a:lnTo>
                    <a:pt x="409" y="124"/>
                  </a:lnTo>
                  <a:lnTo>
                    <a:pt x="376" y="146"/>
                  </a:lnTo>
                  <a:lnTo>
                    <a:pt x="342" y="168"/>
                  </a:lnTo>
                  <a:lnTo>
                    <a:pt x="309" y="195"/>
                  </a:lnTo>
                  <a:lnTo>
                    <a:pt x="277" y="222"/>
                  </a:lnTo>
                  <a:lnTo>
                    <a:pt x="248" y="249"/>
                  </a:lnTo>
                  <a:lnTo>
                    <a:pt x="221" y="278"/>
                  </a:lnTo>
                  <a:lnTo>
                    <a:pt x="194" y="309"/>
                  </a:lnTo>
                  <a:lnTo>
                    <a:pt x="168" y="343"/>
                  </a:lnTo>
                  <a:lnTo>
                    <a:pt x="145" y="376"/>
                  </a:lnTo>
                  <a:lnTo>
                    <a:pt x="123" y="410"/>
                  </a:lnTo>
                  <a:lnTo>
                    <a:pt x="103" y="446"/>
                  </a:lnTo>
                  <a:lnTo>
                    <a:pt x="83" y="482"/>
                  </a:lnTo>
                  <a:lnTo>
                    <a:pt x="67" y="520"/>
                  </a:lnTo>
                  <a:lnTo>
                    <a:pt x="51" y="558"/>
                  </a:lnTo>
                  <a:lnTo>
                    <a:pt x="38" y="598"/>
                  </a:lnTo>
                  <a:lnTo>
                    <a:pt x="27" y="638"/>
                  </a:lnTo>
                  <a:lnTo>
                    <a:pt x="18" y="678"/>
                  </a:lnTo>
                  <a:lnTo>
                    <a:pt x="9" y="721"/>
                  </a:lnTo>
                  <a:lnTo>
                    <a:pt x="4" y="763"/>
                  </a:lnTo>
                  <a:lnTo>
                    <a:pt x="0" y="806"/>
                  </a:lnTo>
                  <a:lnTo>
                    <a:pt x="0" y="851"/>
                  </a:lnTo>
                  <a:lnTo>
                    <a:pt x="0" y="851"/>
                  </a:lnTo>
                  <a:lnTo>
                    <a:pt x="0" y="891"/>
                  </a:lnTo>
                  <a:lnTo>
                    <a:pt x="4" y="929"/>
                  </a:lnTo>
                  <a:lnTo>
                    <a:pt x="9" y="969"/>
                  </a:lnTo>
                  <a:lnTo>
                    <a:pt x="13" y="1007"/>
                  </a:lnTo>
                  <a:lnTo>
                    <a:pt x="13" y="1007"/>
                  </a:lnTo>
                  <a:lnTo>
                    <a:pt x="76" y="989"/>
                  </a:lnTo>
                  <a:lnTo>
                    <a:pt x="141" y="978"/>
                  </a:lnTo>
                  <a:lnTo>
                    <a:pt x="206" y="969"/>
                  </a:lnTo>
                  <a:lnTo>
                    <a:pt x="273" y="967"/>
                  </a:lnTo>
                  <a:lnTo>
                    <a:pt x="273" y="967"/>
                  </a:lnTo>
                  <a:lnTo>
                    <a:pt x="315" y="967"/>
                  </a:lnTo>
                  <a:lnTo>
                    <a:pt x="356" y="972"/>
                  </a:lnTo>
                  <a:lnTo>
                    <a:pt x="396" y="976"/>
                  </a:lnTo>
                  <a:lnTo>
                    <a:pt x="436" y="983"/>
                  </a:lnTo>
                  <a:lnTo>
                    <a:pt x="474" y="992"/>
                  </a:lnTo>
                  <a:lnTo>
                    <a:pt x="514" y="1001"/>
                  </a:lnTo>
                  <a:lnTo>
                    <a:pt x="550" y="1014"/>
                  </a:lnTo>
                  <a:lnTo>
                    <a:pt x="588" y="1027"/>
                  </a:lnTo>
                  <a:lnTo>
                    <a:pt x="624" y="1043"/>
                  </a:lnTo>
                  <a:lnTo>
                    <a:pt x="660" y="1061"/>
                  </a:lnTo>
                  <a:lnTo>
                    <a:pt x="693" y="1079"/>
                  </a:lnTo>
                  <a:lnTo>
                    <a:pt x="727" y="1099"/>
                  </a:lnTo>
                  <a:lnTo>
                    <a:pt x="761" y="1119"/>
                  </a:lnTo>
                  <a:lnTo>
                    <a:pt x="792" y="1144"/>
                  </a:lnTo>
                  <a:lnTo>
                    <a:pt x="821" y="1168"/>
                  </a:lnTo>
                  <a:lnTo>
                    <a:pt x="850" y="1193"/>
                  </a:lnTo>
                  <a:lnTo>
                    <a:pt x="850" y="119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75000"/>
                    <a:shade val="30000"/>
                    <a:satMod val="115000"/>
                  </a:schemeClr>
                </a:gs>
                <a:gs pos="50000">
                  <a:schemeClr val="accent3">
                    <a:lumMod val="75000"/>
                    <a:shade val="67500"/>
                    <a:satMod val="115000"/>
                  </a:schemeClr>
                </a:gs>
                <a:gs pos="100000">
                  <a:schemeClr val="accent3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6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 extrusionH="254000" prstMaterial="dkEdge">
              <a:bevelT w="190500" h="38100"/>
              <a:extrusionClr>
                <a:schemeClr val="bg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84" name="Freeform 16"/>
            <p:cNvSpPr>
              <a:spLocks/>
            </p:cNvSpPr>
            <p:nvPr/>
          </p:nvSpPr>
          <p:spPr bwMode="auto">
            <a:xfrm>
              <a:off x="2216150" y="3128963"/>
              <a:ext cx="2266950" cy="2636838"/>
            </a:xfrm>
            <a:custGeom>
              <a:avLst/>
              <a:gdLst/>
              <a:ahLst/>
              <a:cxnLst>
                <a:cxn ang="0">
                  <a:pos x="1155" y="810"/>
                </a:cxn>
                <a:cxn ang="0">
                  <a:pos x="1160" y="732"/>
                </a:cxn>
                <a:cxn ang="0">
                  <a:pos x="1168" y="654"/>
                </a:cxn>
                <a:cxn ang="0">
                  <a:pos x="1115" y="634"/>
                </a:cxn>
                <a:cxn ang="0">
                  <a:pos x="1012" y="584"/>
                </a:cxn>
                <a:cxn ang="0">
                  <a:pos x="916" y="524"/>
                </a:cxn>
                <a:cxn ang="0">
                  <a:pos x="831" y="448"/>
                </a:cxn>
                <a:cxn ang="0">
                  <a:pos x="757" y="365"/>
                </a:cxn>
                <a:cxn ang="0">
                  <a:pos x="692" y="269"/>
                </a:cxn>
                <a:cxn ang="0">
                  <a:pos x="643" y="168"/>
                </a:cxn>
                <a:cxn ang="0">
                  <a:pos x="605" y="59"/>
                </a:cxn>
                <a:cxn ang="0">
                  <a:pos x="591" y="0"/>
                </a:cxn>
                <a:cxn ang="0">
                  <a:pos x="529" y="23"/>
                </a:cxn>
                <a:cxn ang="0">
                  <a:pos x="410" y="83"/>
                </a:cxn>
                <a:cxn ang="0">
                  <a:pos x="303" y="159"/>
                </a:cxn>
                <a:cxn ang="0">
                  <a:pos x="209" y="253"/>
                </a:cxn>
                <a:cxn ang="0">
                  <a:pos x="130" y="358"/>
                </a:cxn>
                <a:cxn ang="0">
                  <a:pos x="68" y="477"/>
                </a:cxn>
                <a:cxn ang="0">
                  <a:pos x="34" y="571"/>
                </a:cxn>
                <a:cxn ang="0">
                  <a:pos x="18" y="638"/>
                </a:cxn>
                <a:cxn ang="0">
                  <a:pos x="7" y="705"/>
                </a:cxn>
                <a:cxn ang="0">
                  <a:pos x="0" y="774"/>
                </a:cxn>
                <a:cxn ang="0">
                  <a:pos x="0" y="810"/>
                </a:cxn>
                <a:cxn ang="0">
                  <a:pos x="5" y="898"/>
                </a:cxn>
                <a:cxn ang="0">
                  <a:pos x="18" y="983"/>
                </a:cxn>
                <a:cxn ang="0">
                  <a:pos x="39" y="1063"/>
                </a:cxn>
                <a:cxn ang="0">
                  <a:pos x="68" y="1141"/>
                </a:cxn>
                <a:cxn ang="0">
                  <a:pos x="103" y="1215"/>
                </a:cxn>
                <a:cxn ang="0">
                  <a:pos x="146" y="1285"/>
                </a:cxn>
                <a:cxn ang="0">
                  <a:pos x="195" y="1352"/>
                </a:cxn>
                <a:cxn ang="0">
                  <a:pos x="249" y="1412"/>
                </a:cxn>
                <a:cxn ang="0">
                  <a:pos x="309" y="1466"/>
                </a:cxn>
                <a:cxn ang="0">
                  <a:pos x="376" y="1515"/>
                </a:cxn>
                <a:cxn ang="0">
                  <a:pos x="446" y="1558"/>
                </a:cxn>
                <a:cxn ang="0">
                  <a:pos x="520" y="1593"/>
                </a:cxn>
                <a:cxn ang="0">
                  <a:pos x="598" y="1622"/>
                </a:cxn>
                <a:cxn ang="0">
                  <a:pos x="678" y="1643"/>
                </a:cxn>
                <a:cxn ang="0">
                  <a:pos x="763" y="1656"/>
                </a:cxn>
                <a:cxn ang="0">
                  <a:pos x="851" y="1661"/>
                </a:cxn>
                <a:cxn ang="0">
                  <a:pos x="893" y="1661"/>
                </a:cxn>
                <a:cxn ang="0">
                  <a:pos x="974" y="1652"/>
                </a:cxn>
                <a:cxn ang="0">
                  <a:pos x="1052" y="1636"/>
                </a:cxn>
                <a:cxn ang="0">
                  <a:pos x="1128" y="1614"/>
                </a:cxn>
                <a:cxn ang="0">
                  <a:pos x="1202" y="1584"/>
                </a:cxn>
                <a:cxn ang="0">
                  <a:pos x="1271" y="1549"/>
                </a:cxn>
                <a:cxn ang="0">
                  <a:pos x="1339" y="1508"/>
                </a:cxn>
                <a:cxn ang="0">
                  <a:pos x="1399" y="1459"/>
                </a:cxn>
                <a:cxn ang="0">
                  <a:pos x="1428" y="1435"/>
                </a:cxn>
                <a:cxn ang="0">
                  <a:pos x="1368" y="1374"/>
                </a:cxn>
                <a:cxn ang="0">
                  <a:pos x="1314" y="1307"/>
                </a:cxn>
                <a:cxn ang="0">
                  <a:pos x="1267" y="1233"/>
                </a:cxn>
                <a:cxn ang="0">
                  <a:pos x="1229" y="1157"/>
                </a:cxn>
                <a:cxn ang="0">
                  <a:pos x="1198" y="1074"/>
                </a:cxn>
                <a:cxn ang="0">
                  <a:pos x="1175" y="989"/>
                </a:cxn>
                <a:cxn ang="0">
                  <a:pos x="1160" y="902"/>
                </a:cxn>
                <a:cxn ang="0">
                  <a:pos x="1155" y="810"/>
                </a:cxn>
              </a:cxnLst>
              <a:rect l="0" t="0" r="r" b="b"/>
              <a:pathLst>
                <a:path w="1428" h="1661">
                  <a:moveTo>
                    <a:pt x="1155" y="810"/>
                  </a:moveTo>
                  <a:lnTo>
                    <a:pt x="1155" y="810"/>
                  </a:lnTo>
                  <a:lnTo>
                    <a:pt x="1155" y="770"/>
                  </a:lnTo>
                  <a:lnTo>
                    <a:pt x="1160" y="732"/>
                  </a:lnTo>
                  <a:lnTo>
                    <a:pt x="1164" y="692"/>
                  </a:lnTo>
                  <a:lnTo>
                    <a:pt x="1168" y="654"/>
                  </a:lnTo>
                  <a:lnTo>
                    <a:pt x="1168" y="654"/>
                  </a:lnTo>
                  <a:lnTo>
                    <a:pt x="1115" y="634"/>
                  </a:lnTo>
                  <a:lnTo>
                    <a:pt x="1063" y="611"/>
                  </a:lnTo>
                  <a:lnTo>
                    <a:pt x="1012" y="584"/>
                  </a:lnTo>
                  <a:lnTo>
                    <a:pt x="963" y="555"/>
                  </a:lnTo>
                  <a:lnTo>
                    <a:pt x="916" y="524"/>
                  </a:lnTo>
                  <a:lnTo>
                    <a:pt x="873" y="488"/>
                  </a:lnTo>
                  <a:lnTo>
                    <a:pt x="831" y="448"/>
                  </a:lnTo>
                  <a:lnTo>
                    <a:pt x="793" y="408"/>
                  </a:lnTo>
                  <a:lnTo>
                    <a:pt x="757" y="365"/>
                  </a:lnTo>
                  <a:lnTo>
                    <a:pt x="723" y="318"/>
                  </a:lnTo>
                  <a:lnTo>
                    <a:pt x="692" y="269"/>
                  </a:lnTo>
                  <a:lnTo>
                    <a:pt x="665" y="220"/>
                  </a:lnTo>
                  <a:lnTo>
                    <a:pt x="643" y="168"/>
                  </a:lnTo>
                  <a:lnTo>
                    <a:pt x="623" y="112"/>
                  </a:lnTo>
                  <a:lnTo>
                    <a:pt x="605" y="59"/>
                  </a:lnTo>
                  <a:lnTo>
                    <a:pt x="591" y="0"/>
                  </a:lnTo>
                  <a:lnTo>
                    <a:pt x="591" y="0"/>
                  </a:lnTo>
                  <a:lnTo>
                    <a:pt x="560" y="12"/>
                  </a:lnTo>
                  <a:lnTo>
                    <a:pt x="529" y="23"/>
                  </a:lnTo>
                  <a:lnTo>
                    <a:pt x="468" y="52"/>
                  </a:lnTo>
                  <a:lnTo>
                    <a:pt x="410" y="83"/>
                  </a:lnTo>
                  <a:lnTo>
                    <a:pt x="354" y="119"/>
                  </a:lnTo>
                  <a:lnTo>
                    <a:pt x="303" y="159"/>
                  </a:lnTo>
                  <a:lnTo>
                    <a:pt x="253" y="204"/>
                  </a:lnTo>
                  <a:lnTo>
                    <a:pt x="209" y="253"/>
                  </a:lnTo>
                  <a:lnTo>
                    <a:pt x="168" y="305"/>
                  </a:lnTo>
                  <a:lnTo>
                    <a:pt x="130" y="358"/>
                  </a:lnTo>
                  <a:lnTo>
                    <a:pt x="97" y="416"/>
                  </a:lnTo>
                  <a:lnTo>
                    <a:pt x="68" y="477"/>
                  </a:lnTo>
                  <a:lnTo>
                    <a:pt x="45" y="540"/>
                  </a:lnTo>
                  <a:lnTo>
                    <a:pt x="34" y="571"/>
                  </a:lnTo>
                  <a:lnTo>
                    <a:pt x="25" y="604"/>
                  </a:lnTo>
                  <a:lnTo>
                    <a:pt x="18" y="638"/>
                  </a:lnTo>
                  <a:lnTo>
                    <a:pt x="12" y="672"/>
                  </a:lnTo>
                  <a:lnTo>
                    <a:pt x="7" y="705"/>
                  </a:lnTo>
                  <a:lnTo>
                    <a:pt x="3" y="741"/>
                  </a:lnTo>
                  <a:lnTo>
                    <a:pt x="0" y="774"/>
                  </a:lnTo>
                  <a:lnTo>
                    <a:pt x="0" y="810"/>
                  </a:lnTo>
                  <a:lnTo>
                    <a:pt x="0" y="810"/>
                  </a:lnTo>
                  <a:lnTo>
                    <a:pt x="0" y="855"/>
                  </a:lnTo>
                  <a:lnTo>
                    <a:pt x="5" y="898"/>
                  </a:lnTo>
                  <a:lnTo>
                    <a:pt x="9" y="940"/>
                  </a:lnTo>
                  <a:lnTo>
                    <a:pt x="18" y="983"/>
                  </a:lnTo>
                  <a:lnTo>
                    <a:pt x="27" y="1023"/>
                  </a:lnTo>
                  <a:lnTo>
                    <a:pt x="39" y="1063"/>
                  </a:lnTo>
                  <a:lnTo>
                    <a:pt x="52" y="1103"/>
                  </a:lnTo>
                  <a:lnTo>
                    <a:pt x="68" y="1141"/>
                  </a:lnTo>
                  <a:lnTo>
                    <a:pt x="83" y="1179"/>
                  </a:lnTo>
                  <a:lnTo>
                    <a:pt x="103" y="1215"/>
                  </a:lnTo>
                  <a:lnTo>
                    <a:pt x="124" y="1251"/>
                  </a:lnTo>
                  <a:lnTo>
                    <a:pt x="146" y="1285"/>
                  </a:lnTo>
                  <a:lnTo>
                    <a:pt x="168" y="1318"/>
                  </a:lnTo>
                  <a:lnTo>
                    <a:pt x="195" y="1352"/>
                  </a:lnTo>
                  <a:lnTo>
                    <a:pt x="222" y="1383"/>
                  </a:lnTo>
                  <a:lnTo>
                    <a:pt x="249" y="1412"/>
                  </a:lnTo>
                  <a:lnTo>
                    <a:pt x="278" y="1439"/>
                  </a:lnTo>
                  <a:lnTo>
                    <a:pt x="309" y="1466"/>
                  </a:lnTo>
                  <a:lnTo>
                    <a:pt x="343" y="1493"/>
                  </a:lnTo>
                  <a:lnTo>
                    <a:pt x="376" y="1515"/>
                  </a:lnTo>
                  <a:lnTo>
                    <a:pt x="410" y="1537"/>
                  </a:lnTo>
                  <a:lnTo>
                    <a:pt x="446" y="1558"/>
                  </a:lnTo>
                  <a:lnTo>
                    <a:pt x="482" y="1578"/>
                  </a:lnTo>
                  <a:lnTo>
                    <a:pt x="520" y="1593"/>
                  </a:lnTo>
                  <a:lnTo>
                    <a:pt x="558" y="1609"/>
                  </a:lnTo>
                  <a:lnTo>
                    <a:pt x="598" y="1622"/>
                  </a:lnTo>
                  <a:lnTo>
                    <a:pt x="638" y="1634"/>
                  </a:lnTo>
                  <a:lnTo>
                    <a:pt x="678" y="1643"/>
                  </a:lnTo>
                  <a:lnTo>
                    <a:pt x="721" y="1652"/>
                  </a:lnTo>
                  <a:lnTo>
                    <a:pt x="763" y="1656"/>
                  </a:lnTo>
                  <a:lnTo>
                    <a:pt x="806" y="1661"/>
                  </a:lnTo>
                  <a:lnTo>
                    <a:pt x="851" y="1661"/>
                  </a:lnTo>
                  <a:lnTo>
                    <a:pt x="851" y="1661"/>
                  </a:lnTo>
                  <a:lnTo>
                    <a:pt x="893" y="1661"/>
                  </a:lnTo>
                  <a:lnTo>
                    <a:pt x="934" y="1656"/>
                  </a:lnTo>
                  <a:lnTo>
                    <a:pt x="974" y="1652"/>
                  </a:lnTo>
                  <a:lnTo>
                    <a:pt x="1014" y="1645"/>
                  </a:lnTo>
                  <a:lnTo>
                    <a:pt x="1052" y="1636"/>
                  </a:lnTo>
                  <a:lnTo>
                    <a:pt x="1092" y="1627"/>
                  </a:lnTo>
                  <a:lnTo>
                    <a:pt x="1128" y="1614"/>
                  </a:lnTo>
                  <a:lnTo>
                    <a:pt x="1166" y="1600"/>
                  </a:lnTo>
                  <a:lnTo>
                    <a:pt x="1202" y="1584"/>
                  </a:lnTo>
                  <a:lnTo>
                    <a:pt x="1238" y="1567"/>
                  </a:lnTo>
                  <a:lnTo>
                    <a:pt x="1271" y="1549"/>
                  </a:lnTo>
                  <a:lnTo>
                    <a:pt x="1305" y="1529"/>
                  </a:lnTo>
                  <a:lnTo>
                    <a:pt x="1339" y="1508"/>
                  </a:lnTo>
                  <a:lnTo>
                    <a:pt x="1370" y="1484"/>
                  </a:lnTo>
                  <a:lnTo>
                    <a:pt x="1399" y="1459"/>
                  </a:lnTo>
                  <a:lnTo>
                    <a:pt x="1428" y="1435"/>
                  </a:lnTo>
                  <a:lnTo>
                    <a:pt x="1428" y="1435"/>
                  </a:lnTo>
                  <a:lnTo>
                    <a:pt x="1397" y="1405"/>
                  </a:lnTo>
                  <a:lnTo>
                    <a:pt x="1368" y="1374"/>
                  </a:lnTo>
                  <a:lnTo>
                    <a:pt x="1341" y="1341"/>
                  </a:lnTo>
                  <a:lnTo>
                    <a:pt x="1314" y="1307"/>
                  </a:lnTo>
                  <a:lnTo>
                    <a:pt x="1289" y="1271"/>
                  </a:lnTo>
                  <a:lnTo>
                    <a:pt x="1267" y="1233"/>
                  </a:lnTo>
                  <a:lnTo>
                    <a:pt x="1247" y="1195"/>
                  </a:lnTo>
                  <a:lnTo>
                    <a:pt x="1229" y="1157"/>
                  </a:lnTo>
                  <a:lnTo>
                    <a:pt x="1211" y="1117"/>
                  </a:lnTo>
                  <a:lnTo>
                    <a:pt x="1198" y="1074"/>
                  </a:lnTo>
                  <a:lnTo>
                    <a:pt x="1184" y="1034"/>
                  </a:lnTo>
                  <a:lnTo>
                    <a:pt x="1175" y="989"/>
                  </a:lnTo>
                  <a:lnTo>
                    <a:pt x="1166" y="947"/>
                  </a:lnTo>
                  <a:lnTo>
                    <a:pt x="1160" y="902"/>
                  </a:lnTo>
                  <a:lnTo>
                    <a:pt x="1157" y="857"/>
                  </a:lnTo>
                  <a:lnTo>
                    <a:pt x="1155" y="810"/>
                  </a:lnTo>
                  <a:lnTo>
                    <a:pt x="1155" y="81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tx2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tx2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6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 extrusionH="254000" prstMaterial="dkEdge">
              <a:bevelT w="190500" h="38100"/>
              <a:extrusionClr>
                <a:schemeClr val="bg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85" name="Freeform 17"/>
            <p:cNvSpPr>
              <a:spLocks/>
            </p:cNvSpPr>
            <p:nvPr/>
          </p:nvSpPr>
          <p:spPr bwMode="auto">
            <a:xfrm>
              <a:off x="3154363" y="3065463"/>
              <a:ext cx="1328738" cy="1101725"/>
            </a:xfrm>
            <a:custGeom>
              <a:avLst/>
              <a:gdLst/>
              <a:ahLst/>
              <a:cxnLst>
                <a:cxn ang="0">
                  <a:pos x="577" y="694"/>
                </a:cxn>
                <a:cxn ang="0">
                  <a:pos x="577" y="694"/>
                </a:cxn>
                <a:cxn ang="0">
                  <a:pos x="586" y="660"/>
                </a:cxn>
                <a:cxn ang="0">
                  <a:pos x="593" y="627"/>
                </a:cxn>
                <a:cxn ang="0">
                  <a:pos x="604" y="593"/>
                </a:cxn>
                <a:cxn ang="0">
                  <a:pos x="615" y="559"/>
                </a:cxn>
                <a:cxn ang="0">
                  <a:pos x="627" y="528"/>
                </a:cxn>
                <a:cxn ang="0">
                  <a:pos x="640" y="497"/>
                </a:cxn>
                <a:cxn ang="0">
                  <a:pos x="656" y="468"/>
                </a:cxn>
                <a:cxn ang="0">
                  <a:pos x="671" y="436"/>
                </a:cxn>
                <a:cxn ang="0">
                  <a:pos x="689" y="407"/>
                </a:cxn>
                <a:cxn ang="0">
                  <a:pos x="707" y="378"/>
                </a:cxn>
                <a:cxn ang="0">
                  <a:pos x="745" y="324"/>
                </a:cxn>
                <a:cxn ang="0">
                  <a:pos x="790" y="273"/>
                </a:cxn>
                <a:cxn ang="0">
                  <a:pos x="837" y="226"/>
                </a:cxn>
                <a:cxn ang="0">
                  <a:pos x="837" y="226"/>
                </a:cxn>
                <a:cxn ang="0">
                  <a:pos x="808" y="201"/>
                </a:cxn>
                <a:cxn ang="0">
                  <a:pos x="779" y="177"/>
                </a:cxn>
                <a:cxn ang="0">
                  <a:pos x="748" y="152"/>
                </a:cxn>
                <a:cxn ang="0">
                  <a:pos x="714" y="132"/>
                </a:cxn>
                <a:cxn ang="0">
                  <a:pos x="680" y="112"/>
                </a:cxn>
                <a:cxn ang="0">
                  <a:pos x="647" y="94"/>
                </a:cxn>
                <a:cxn ang="0">
                  <a:pos x="611" y="76"/>
                </a:cxn>
                <a:cxn ang="0">
                  <a:pos x="575" y="60"/>
                </a:cxn>
                <a:cxn ang="0">
                  <a:pos x="537" y="47"/>
                </a:cxn>
                <a:cxn ang="0">
                  <a:pos x="501" y="34"/>
                </a:cxn>
                <a:cxn ang="0">
                  <a:pos x="461" y="25"/>
                </a:cxn>
                <a:cxn ang="0">
                  <a:pos x="423" y="16"/>
                </a:cxn>
                <a:cxn ang="0">
                  <a:pos x="383" y="9"/>
                </a:cxn>
                <a:cxn ang="0">
                  <a:pos x="343" y="5"/>
                </a:cxn>
                <a:cxn ang="0">
                  <a:pos x="302" y="0"/>
                </a:cxn>
                <a:cxn ang="0">
                  <a:pos x="260" y="0"/>
                </a:cxn>
                <a:cxn ang="0">
                  <a:pos x="260" y="0"/>
                </a:cxn>
                <a:cxn ang="0">
                  <a:pos x="193" y="2"/>
                </a:cxn>
                <a:cxn ang="0">
                  <a:pos x="128" y="11"/>
                </a:cxn>
                <a:cxn ang="0">
                  <a:pos x="63" y="22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14" y="99"/>
                </a:cxn>
                <a:cxn ang="0">
                  <a:pos x="32" y="152"/>
                </a:cxn>
                <a:cxn ang="0">
                  <a:pos x="52" y="208"/>
                </a:cxn>
                <a:cxn ang="0">
                  <a:pos x="74" y="260"/>
                </a:cxn>
                <a:cxn ang="0">
                  <a:pos x="101" y="309"/>
                </a:cxn>
                <a:cxn ang="0">
                  <a:pos x="132" y="358"/>
                </a:cxn>
                <a:cxn ang="0">
                  <a:pos x="166" y="405"/>
                </a:cxn>
                <a:cxn ang="0">
                  <a:pos x="202" y="448"/>
                </a:cxn>
                <a:cxn ang="0">
                  <a:pos x="240" y="488"/>
                </a:cxn>
                <a:cxn ang="0">
                  <a:pos x="282" y="528"/>
                </a:cxn>
                <a:cxn ang="0">
                  <a:pos x="325" y="564"/>
                </a:cxn>
                <a:cxn ang="0">
                  <a:pos x="372" y="595"/>
                </a:cxn>
                <a:cxn ang="0">
                  <a:pos x="421" y="624"/>
                </a:cxn>
                <a:cxn ang="0">
                  <a:pos x="472" y="651"/>
                </a:cxn>
                <a:cxn ang="0">
                  <a:pos x="524" y="674"/>
                </a:cxn>
                <a:cxn ang="0">
                  <a:pos x="577" y="694"/>
                </a:cxn>
                <a:cxn ang="0">
                  <a:pos x="577" y="694"/>
                </a:cxn>
              </a:cxnLst>
              <a:rect l="0" t="0" r="r" b="b"/>
              <a:pathLst>
                <a:path w="837" h="694">
                  <a:moveTo>
                    <a:pt x="577" y="694"/>
                  </a:moveTo>
                  <a:lnTo>
                    <a:pt x="577" y="694"/>
                  </a:lnTo>
                  <a:lnTo>
                    <a:pt x="586" y="660"/>
                  </a:lnTo>
                  <a:lnTo>
                    <a:pt x="593" y="627"/>
                  </a:lnTo>
                  <a:lnTo>
                    <a:pt x="604" y="593"/>
                  </a:lnTo>
                  <a:lnTo>
                    <a:pt x="615" y="559"/>
                  </a:lnTo>
                  <a:lnTo>
                    <a:pt x="627" y="528"/>
                  </a:lnTo>
                  <a:lnTo>
                    <a:pt x="640" y="497"/>
                  </a:lnTo>
                  <a:lnTo>
                    <a:pt x="656" y="468"/>
                  </a:lnTo>
                  <a:lnTo>
                    <a:pt x="671" y="436"/>
                  </a:lnTo>
                  <a:lnTo>
                    <a:pt x="689" y="407"/>
                  </a:lnTo>
                  <a:lnTo>
                    <a:pt x="707" y="378"/>
                  </a:lnTo>
                  <a:lnTo>
                    <a:pt x="745" y="324"/>
                  </a:lnTo>
                  <a:lnTo>
                    <a:pt x="790" y="273"/>
                  </a:lnTo>
                  <a:lnTo>
                    <a:pt x="837" y="226"/>
                  </a:lnTo>
                  <a:lnTo>
                    <a:pt x="837" y="226"/>
                  </a:lnTo>
                  <a:lnTo>
                    <a:pt x="808" y="201"/>
                  </a:lnTo>
                  <a:lnTo>
                    <a:pt x="779" y="177"/>
                  </a:lnTo>
                  <a:lnTo>
                    <a:pt x="748" y="152"/>
                  </a:lnTo>
                  <a:lnTo>
                    <a:pt x="714" y="132"/>
                  </a:lnTo>
                  <a:lnTo>
                    <a:pt x="680" y="112"/>
                  </a:lnTo>
                  <a:lnTo>
                    <a:pt x="647" y="94"/>
                  </a:lnTo>
                  <a:lnTo>
                    <a:pt x="611" y="76"/>
                  </a:lnTo>
                  <a:lnTo>
                    <a:pt x="575" y="60"/>
                  </a:lnTo>
                  <a:lnTo>
                    <a:pt x="537" y="47"/>
                  </a:lnTo>
                  <a:lnTo>
                    <a:pt x="501" y="34"/>
                  </a:lnTo>
                  <a:lnTo>
                    <a:pt x="461" y="25"/>
                  </a:lnTo>
                  <a:lnTo>
                    <a:pt x="423" y="16"/>
                  </a:lnTo>
                  <a:lnTo>
                    <a:pt x="383" y="9"/>
                  </a:lnTo>
                  <a:lnTo>
                    <a:pt x="343" y="5"/>
                  </a:lnTo>
                  <a:lnTo>
                    <a:pt x="302" y="0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193" y="2"/>
                  </a:lnTo>
                  <a:lnTo>
                    <a:pt x="128" y="11"/>
                  </a:lnTo>
                  <a:lnTo>
                    <a:pt x="63" y="22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14" y="99"/>
                  </a:lnTo>
                  <a:lnTo>
                    <a:pt x="32" y="152"/>
                  </a:lnTo>
                  <a:lnTo>
                    <a:pt x="52" y="208"/>
                  </a:lnTo>
                  <a:lnTo>
                    <a:pt x="74" y="260"/>
                  </a:lnTo>
                  <a:lnTo>
                    <a:pt x="101" y="309"/>
                  </a:lnTo>
                  <a:lnTo>
                    <a:pt x="132" y="358"/>
                  </a:lnTo>
                  <a:lnTo>
                    <a:pt x="166" y="405"/>
                  </a:lnTo>
                  <a:lnTo>
                    <a:pt x="202" y="448"/>
                  </a:lnTo>
                  <a:lnTo>
                    <a:pt x="240" y="488"/>
                  </a:lnTo>
                  <a:lnTo>
                    <a:pt x="282" y="528"/>
                  </a:lnTo>
                  <a:lnTo>
                    <a:pt x="325" y="564"/>
                  </a:lnTo>
                  <a:lnTo>
                    <a:pt x="372" y="595"/>
                  </a:lnTo>
                  <a:lnTo>
                    <a:pt x="421" y="624"/>
                  </a:lnTo>
                  <a:lnTo>
                    <a:pt x="472" y="651"/>
                  </a:lnTo>
                  <a:lnTo>
                    <a:pt x="524" y="674"/>
                  </a:lnTo>
                  <a:lnTo>
                    <a:pt x="577" y="694"/>
                  </a:lnTo>
                  <a:lnTo>
                    <a:pt x="577" y="694"/>
                  </a:lnTo>
                  <a:close/>
                </a:path>
              </a:pathLst>
            </a:custGeom>
            <a:solidFill>
              <a:srgbClr val="5B5A1C"/>
            </a:solidFill>
            <a:ln w="6">
              <a:noFill/>
              <a:prstDash val="solid"/>
              <a:round/>
              <a:headEnd/>
              <a:tailEnd/>
            </a:ln>
            <a:sp3d extrusionH="254000" prstMaterial="dkEdge">
              <a:extrusionClr>
                <a:schemeClr val="bg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86" name="Freeform 18"/>
            <p:cNvSpPr>
              <a:spLocks/>
            </p:cNvSpPr>
            <p:nvPr/>
          </p:nvSpPr>
          <p:spPr bwMode="auto">
            <a:xfrm>
              <a:off x="4483100" y="3128963"/>
              <a:ext cx="2266950" cy="2636838"/>
            </a:xfrm>
            <a:custGeom>
              <a:avLst/>
              <a:gdLst/>
              <a:ahLst/>
              <a:cxnLst>
                <a:cxn ang="0">
                  <a:pos x="837" y="0"/>
                </a:cxn>
                <a:cxn ang="0">
                  <a:pos x="806" y="112"/>
                </a:cxn>
                <a:cxn ang="0">
                  <a:pos x="763" y="220"/>
                </a:cxn>
                <a:cxn ang="0">
                  <a:pos x="705" y="318"/>
                </a:cxn>
                <a:cxn ang="0">
                  <a:pos x="635" y="408"/>
                </a:cxn>
                <a:cxn ang="0">
                  <a:pos x="555" y="488"/>
                </a:cxn>
                <a:cxn ang="0">
                  <a:pos x="465" y="555"/>
                </a:cxn>
                <a:cxn ang="0">
                  <a:pos x="365" y="611"/>
                </a:cxn>
                <a:cxn ang="0">
                  <a:pos x="260" y="654"/>
                </a:cxn>
                <a:cxn ang="0">
                  <a:pos x="264" y="692"/>
                </a:cxn>
                <a:cxn ang="0">
                  <a:pos x="273" y="770"/>
                </a:cxn>
                <a:cxn ang="0">
                  <a:pos x="273" y="810"/>
                </a:cxn>
                <a:cxn ang="0">
                  <a:pos x="269" y="902"/>
                </a:cxn>
                <a:cxn ang="0">
                  <a:pos x="253" y="989"/>
                </a:cxn>
                <a:cxn ang="0">
                  <a:pos x="230" y="1074"/>
                </a:cxn>
                <a:cxn ang="0">
                  <a:pos x="199" y="1157"/>
                </a:cxn>
                <a:cxn ang="0">
                  <a:pos x="161" y="1233"/>
                </a:cxn>
                <a:cxn ang="0">
                  <a:pos x="114" y="1307"/>
                </a:cxn>
                <a:cxn ang="0">
                  <a:pos x="60" y="1374"/>
                </a:cxn>
                <a:cxn ang="0">
                  <a:pos x="0" y="1435"/>
                </a:cxn>
                <a:cxn ang="0">
                  <a:pos x="29" y="1459"/>
                </a:cxn>
                <a:cxn ang="0">
                  <a:pos x="90" y="1508"/>
                </a:cxn>
                <a:cxn ang="0">
                  <a:pos x="157" y="1549"/>
                </a:cxn>
                <a:cxn ang="0">
                  <a:pos x="226" y="1584"/>
                </a:cxn>
                <a:cxn ang="0">
                  <a:pos x="300" y="1614"/>
                </a:cxn>
                <a:cxn ang="0">
                  <a:pos x="376" y="1636"/>
                </a:cxn>
                <a:cxn ang="0">
                  <a:pos x="454" y="1652"/>
                </a:cxn>
                <a:cxn ang="0">
                  <a:pos x="535" y="1661"/>
                </a:cxn>
                <a:cxn ang="0">
                  <a:pos x="577" y="1661"/>
                </a:cxn>
                <a:cxn ang="0">
                  <a:pos x="665" y="1656"/>
                </a:cxn>
                <a:cxn ang="0">
                  <a:pos x="750" y="1643"/>
                </a:cxn>
                <a:cxn ang="0">
                  <a:pos x="830" y="1622"/>
                </a:cxn>
                <a:cxn ang="0">
                  <a:pos x="908" y="1593"/>
                </a:cxn>
                <a:cxn ang="0">
                  <a:pos x="982" y="1558"/>
                </a:cxn>
                <a:cxn ang="0">
                  <a:pos x="1052" y="1515"/>
                </a:cxn>
                <a:cxn ang="0">
                  <a:pos x="1119" y="1466"/>
                </a:cxn>
                <a:cxn ang="0">
                  <a:pos x="1179" y="1412"/>
                </a:cxn>
                <a:cxn ang="0">
                  <a:pos x="1233" y="1352"/>
                </a:cxn>
                <a:cxn ang="0">
                  <a:pos x="1282" y="1285"/>
                </a:cxn>
                <a:cxn ang="0">
                  <a:pos x="1325" y="1215"/>
                </a:cxn>
                <a:cxn ang="0">
                  <a:pos x="1360" y="1141"/>
                </a:cxn>
                <a:cxn ang="0">
                  <a:pos x="1389" y="1063"/>
                </a:cxn>
                <a:cxn ang="0">
                  <a:pos x="1410" y="983"/>
                </a:cxn>
                <a:cxn ang="0">
                  <a:pos x="1423" y="898"/>
                </a:cxn>
                <a:cxn ang="0">
                  <a:pos x="1428" y="810"/>
                </a:cxn>
                <a:cxn ang="0">
                  <a:pos x="1428" y="774"/>
                </a:cxn>
                <a:cxn ang="0">
                  <a:pos x="1421" y="705"/>
                </a:cxn>
                <a:cxn ang="0">
                  <a:pos x="1410" y="638"/>
                </a:cxn>
                <a:cxn ang="0">
                  <a:pos x="1394" y="571"/>
                </a:cxn>
                <a:cxn ang="0">
                  <a:pos x="1360" y="477"/>
                </a:cxn>
                <a:cxn ang="0">
                  <a:pos x="1298" y="358"/>
                </a:cxn>
                <a:cxn ang="0">
                  <a:pos x="1219" y="253"/>
                </a:cxn>
                <a:cxn ang="0">
                  <a:pos x="1125" y="159"/>
                </a:cxn>
                <a:cxn ang="0">
                  <a:pos x="1018" y="83"/>
                </a:cxn>
                <a:cxn ang="0">
                  <a:pos x="899" y="23"/>
                </a:cxn>
                <a:cxn ang="0">
                  <a:pos x="837" y="0"/>
                </a:cxn>
              </a:cxnLst>
              <a:rect l="0" t="0" r="r" b="b"/>
              <a:pathLst>
                <a:path w="1428" h="1661">
                  <a:moveTo>
                    <a:pt x="837" y="0"/>
                  </a:moveTo>
                  <a:lnTo>
                    <a:pt x="837" y="0"/>
                  </a:lnTo>
                  <a:lnTo>
                    <a:pt x="823" y="59"/>
                  </a:lnTo>
                  <a:lnTo>
                    <a:pt x="806" y="112"/>
                  </a:lnTo>
                  <a:lnTo>
                    <a:pt x="785" y="168"/>
                  </a:lnTo>
                  <a:lnTo>
                    <a:pt x="763" y="220"/>
                  </a:lnTo>
                  <a:lnTo>
                    <a:pt x="736" y="269"/>
                  </a:lnTo>
                  <a:lnTo>
                    <a:pt x="705" y="318"/>
                  </a:lnTo>
                  <a:lnTo>
                    <a:pt x="671" y="365"/>
                  </a:lnTo>
                  <a:lnTo>
                    <a:pt x="635" y="408"/>
                  </a:lnTo>
                  <a:lnTo>
                    <a:pt x="597" y="448"/>
                  </a:lnTo>
                  <a:lnTo>
                    <a:pt x="555" y="488"/>
                  </a:lnTo>
                  <a:lnTo>
                    <a:pt x="512" y="524"/>
                  </a:lnTo>
                  <a:lnTo>
                    <a:pt x="465" y="555"/>
                  </a:lnTo>
                  <a:lnTo>
                    <a:pt x="416" y="584"/>
                  </a:lnTo>
                  <a:lnTo>
                    <a:pt x="365" y="611"/>
                  </a:lnTo>
                  <a:lnTo>
                    <a:pt x="313" y="634"/>
                  </a:lnTo>
                  <a:lnTo>
                    <a:pt x="260" y="654"/>
                  </a:lnTo>
                  <a:lnTo>
                    <a:pt x="260" y="654"/>
                  </a:lnTo>
                  <a:lnTo>
                    <a:pt x="264" y="692"/>
                  </a:lnTo>
                  <a:lnTo>
                    <a:pt x="269" y="732"/>
                  </a:lnTo>
                  <a:lnTo>
                    <a:pt x="273" y="770"/>
                  </a:lnTo>
                  <a:lnTo>
                    <a:pt x="273" y="810"/>
                  </a:lnTo>
                  <a:lnTo>
                    <a:pt x="273" y="810"/>
                  </a:lnTo>
                  <a:lnTo>
                    <a:pt x="271" y="857"/>
                  </a:lnTo>
                  <a:lnTo>
                    <a:pt x="269" y="902"/>
                  </a:lnTo>
                  <a:lnTo>
                    <a:pt x="262" y="947"/>
                  </a:lnTo>
                  <a:lnTo>
                    <a:pt x="253" y="989"/>
                  </a:lnTo>
                  <a:lnTo>
                    <a:pt x="244" y="1034"/>
                  </a:lnTo>
                  <a:lnTo>
                    <a:pt x="230" y="1074"/>
                  </a:lnTo>
                  <a:lnTo>
                    <a:pt x="217" y="1117"/>
                  </a:lnTo>
                  <a:lnTo>
                    <a:pt x="199" y="1157"/>
                  </a:lnTo>
                  <a:lnTo>
                    <a:pt x="181" y="1195"/>
                  </a:lnTo>
                  <a:lnTo>
                    <a:pt x="161" y="1233"/>
                  </a:lnTo>
                  <a:lnTo>
                    <a:pt x="139" y="1271"/>
                  </a:lnTo>
                  <a:lnTo>
                    <a:pt x="114" y="1307"/>
                  </a:lnTo>
                  <a:lnTo>
                    <a:pt x="87" y="1341"/>
                  </a:lnTo>
                  <a:lnTo>
                    <a:pt x="60" y="1374"/>
                  </a:lnTo>
                  <a:lnTo>
                    <a:pt x="31" y="1405"/>
                  </a:lnTo>
                  <a:lnTo>
                    <a:pt x="0" y="1435"/>
                  </a:lnTo>
                  <a:lnTo>
                    <a:pt x="0" y="1435"/>
                  </a:lnTo>
                  <a:lnTo>
                    <a:pt x="29" y="1459"/>
                  </a:lnTo>
                  <a:lnTo>
                    <a:pt x="58" y="1484"/>
                  </a:lnTo>
                  <a:lnTo>
                    <a:pt x="90" y="1508"/>
                  </a:lnTo>
                  <a:lnTo>
                    <a:pt x="123" y="1529"/>
                  </a:lnTo>
                  <a:lnTo>
                    <a:pt x="157" y="1549"/>
                  </a:lnTo>
                  <a:lnTo>
                    <a:pt x="190" y="1567"/>
                  </a:lnTo>
                  <a:lnTo>
                    <a:pt x="226" y="1584"/>
                  </a:lnTo>
                  <a:lnTo>
                    <a:pt x="262" y="1600"/>
                  </a:lnTo>
                  <a:lnTo>
                    <a:pt x="300" y="1614"/>
                  </a:lnTo>
                  <a:lnTo>
                    <a:pt x="336" y="1627"/>
                  </a:lnTo>
                  <a:lnTo>
                    <a:pt x="376" y="1636"/>
                  </a:lnTo>
                  <a:lnTo>
                    <a:pt x="414" y="1645"/>
                  </a:lnTo>
                  <a:lnTo>
                    <a:pt x="454" y="1652"/>
                  </a:lnTo>
                  <a:lnTo>
                    <a:pt x="494" y="1656"/>
                  </a:lnTo>
                  <a:lnTo>
                    <a:pt x="535" y="1661"/>
                  </a:lnTo>
                  <a:lnTo>
                    <a:pt x="577" y="1661"/>
                  </a:lnTo>
                  <a:lnTo>
                    <a:pt x="577" y="1661"/>
                  </a:lnTo>
                  <a:lnTo>
                    <a:pt x="622" y="1661"/>
                  </a:lnTo>
                  <a:lnTo>
                    <a:pt x="665" y="1656"/>
                  </a:lnTo>
                  <a:lnTo>
                    <a:pt x="707" y="1652"/>
                  </a:lnTo>
                  <a:lnTo>
                    <a:pt x="750" y="1643"/>
                  </a:lnTo>
                  <a:lnTo>
                    <a:pt x="790" y="1634"/>
                  </a:lnTo>
                  <a:lnTo>
                    <a:pt x="830" y="1622"/>
                  </a:lnTo>
                  <a:lnTo>
                    <a:pt x="870" y="1609"/>
                  </a:lnTo>
                  <a:lnTo>
                    <a:pt x="908" y="1593"/>
                  </a:lnTo>
                  <a:lnTo>
                    <a:pt x="946" y="1578"/>
                  </a:lnTo>
                  <a:lnTo>
                    <a:pt x="982" y="1558"/>
                  </a:lnTo>
                  <a:lnTo>
                    <a:pt x="1018" y="1537"/>
                  </a:lnTo>
                  <a:lnTo>
                    <a:pt x="1052" y="1515"/>
                  </a:lnTo>
                  <a:lnTo>
                    <a:pt x="1085" y="1493"/>
                  </a:lnTo>
                  <a:lnTo>
                    <a:pt x="1119" y="1466"/>
                  </a:lnTo>
                  <a:lnTo>
                    <a:pt x="1150" y="1439"/>
                  </a:lnTo>
                  <a:lnTo>
                    <a:pt x="1179" y="1412"/>
                  </a:lnTo>
                  <a:lnTo>
                    <a:pt x="1206" y="1383"/>
                  </a:lnTo>
                  <a:lnTo>
                    <a:pt x="1233" y="1352"/>
                  </a:lnTo>
                  <a:lnTo>
                    <a:pt x="1260" y="1318"/>
                  </a:lnTo>
                  <a:lnTo>
                    <a:pt x="1282" y="1285"/>
                  </a:lnTo>
                  <a:lnTo>
                    <a:pt x="1304" y="1251"/>
                  </a:lnTo>
                  <a:lnTo>
                    <a:pt x="1325" y="1215"/>
                  </a:lnTo>
                  <a:lnTo>
                    <a:pt x="1345" y="1179"/>
                  </a:lnTo>
                  <a:lnTo>
                    <a:pt x="1360" y="1141"/>
                  </a:lnTo>
                  <a:lnTo>
                    <a:pt x="1376" y="1103"/>
                  </a:lnTo>
                  <a:lnTo>
                    <a:pt x="1389" y="1063"/>
                  </a:lnTo>
                  <a:lnTo>
                    <a:pt x="1401" y="1023"/>
                  </a:lnTo>
                  <a:lnTo>
                    <a:pt x="1410" y="983"/>
                  </a:lnTo>
                  <a:lnTo>
                    <a:pt x="1419" y="940"/>
                  </a:lnTo>
                  <a:lnTo>
                    <a:pt x="1423" y="898"/>
                  </a:lnTo>
                  <a:lnTo>
                    <a:pt x="1428" y="855"/>
                  </a:lnTo>
                  <a:lnTo>
                    <a:pt x="1428" y="810"/>
                  </a:lnTo>
                  <a:lnTo>
                    <a:pt x="1428" y="810"/>
                  </a:lnTo>
                  <a:lnTo>
                    <a:pt x="1428" y="774"/>
                  </a:lnTo>
                  <a:lnTo>
                    <a:pt x="1425" y="741"/>
                  </a:lnTo>
                  <a:lnTo>
                    <a:pt x="1421" y="705"/>
                  </a:lnTo>
                  <a:lnTo>
                    <a:pt x="1416" y="672"/>
                  </a:lnTo>
                  <a:lnTo>
                    <a:pt x="1410" y="638"/>
                  </a:lnTo>
                  <a:lnTo>
                    <a:pt x="1403" y="604"/>
                  </a:lnTo>
                  <a:lnTo>
                    <a:pt x="1394" y="571"/>
                  </a:lnTo>
                  <a:lnTo>
                    <a:pt x="1383" y="540"/>
                  </a:lnTo>
                  <a:lnTo>
                    <a:pt x="1360" y="477"/>
                  </a:lnTo>
                  <a:lnTo>
                    <a:pt x="1331" y="416"/>
                  </a:lnTo>
                  <a:lnTo>
                    <a:pt x="1298" y="358"/>
                  </a:lnTo>
                  <a:lnTo>
                    <a:pt x="1260" y="305"/>
                  </a:lnTo>
                  <a:lnTo>
                    <a:pt x="1219" y="253"/>
                  </a:lnTo>
                  <a:lnTo>
                    <a:pt x="1175" y="204"/>
                  </a:lnTo>
                  <a:lnTo>
                    <a:pt x="1125" y="159"/>
                  </a:lnTo>
                  <a:lnTo>
                    <a:pt x="1074" y="119"/>
                  </a:lnTo>
                  <a:lnTo>
                    <a:pt x="1018" y="83"/>
                  </a:lnTo>
                  <a:lnTo>
                    <a:pt x="960" y="52"/>
                  </a:lnTo>
                  <a:lnTo>
                    <a:pt x="899" y="23"/>
                  </a:lnTo>
                  <a:lnTo>
                    <a:pt x="868" y="12"/>
                  </a:lnTo>
                  <a:lnTo>
                    <a:pt x="837" y="0"/>
                  </a:lnTo>
                  <a:lnTo>
                    <a:pt x="837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75000"/>
                    <a:shade val="30000"/>
                    <a:satMod val="115000"/>
                  </a:schemeClr>
                </a:gs>
                <a:gs pos="50000">
                  <a:schemeClr val="accent2">
                    <a:lumMod val="75000"/>
                    <a:shade val="67500"/>
                    <a:satMod val="115000"/>
                  </a:schemeClr>
                </a:gs>
                <a:gs pos="100000">
                  <a:schemeClr val="accent2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6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 extrusionH="254000" prstMaterial="dkEdge">
              <a:bevelT w="190500" h="38100"/>
              <a:extrusionClr>
                <a:schemeClr val="bg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87" name="Freeform 19"/>
            <p:cNvSpPr>
              <a:spLocks/>
            </p:cNvSpPr>
            <p:nvPr/>
          </p:nvSpPr>
          <p:spPr bwMode="auto">
            <a:xfrm>
              <a:off x="4483100" y="3065463"/>
              <a:ext cx="1328738" cy="1101725"/>
            </a:xfrm>
            <a:custGeom>
              <a:avLst/>
              <a:gdLst/>
              <a:ahLst/>
              <a:cxnLst>
                <a:cxn ang="0">
                  <a:pos x="0" y="226"/>
                </a:cxn>
                <a:cxn ang="0">
                  <a:pos x="0" y="226"/>
                </a:cxn>
                <a:cxn ang="0">
                  <a:pos x="47" y="273"/>
                </a:cxn>
                <a:cxn ang="0">
                  <a:pos x="92" y="324"/>
                </a:cxn>
                <a:cxn ang="0">
                  <a:pos x="130" y="378"/>
                </a:cxn>
                <a:cxn ang="0">
                  <a:pos x="148" y="407"/>
                </a:cxn>
                <a:cxn ang="0">
                  <a:pos x="166" y="436"/>
                </a:cxn>
                <a:cxn ang="0">
                  <a:pos x="181" y="468"/>
                </a:cxn>
                <a:cxn ang="0">
                  <a:pos x="197" y="497"/>
                </a:cxn>
                <a:cxn ang="0">
                  <a:pos x="210" y="528"/>
                </a:cxn>
                <a:cxn ang="0">
                  <a:pos x="222" y="559"/>
                </a:cxn>
                <a:cxn ang="0">
                  <a:pos x="233" y="593"/>
                </a:cxn>
                <a:cxn ang="0">
                  <a:pos x="244" y="627"/>
                </a:cxn>
                <a:cxn ang="0">
                  <a:pos x="251" y="660"/>
                </a:cxn>
                <a:cxn ang="0">
                  <a:pos x="260" y="694"/>
                </a:cxn>
                <a:cxn ang="0">
                  <a:pos x="260" y="694"/>
                </a:cxn>
                <a:cxn ang="0">
                  <a:pos x="313" y="674"/>
                </a:cxn>
                <a:cxn ang="0">
                  <a:pos x="365" y="651"/>
                </a:cxn>
                <a:cxn ang="0">
                  <a:pos x="416" y="624"/>
                </a:cxn>
                <a:cxn ang="0">
                  <a:pos x="465" y="595"/>
                </a:cxn>
                <a:cxn ang="0">
                  <a:pos x="512" y="564"/>
                </a:cxn>
                <a:cxn ang="0">
                  <a:pos x="555" y="528"/>
                </a:cxn>
                <a:cxn ang="0">
                  <a:pos x="597" y="488"/>
                </a:cxn>
                <a:cxn ang="0">
                  <a:pos x="635" y="448"/>
                </a:cxn>
                <a:cxn ang="0">
                  <a:pos x="671" y="405"/>
                </a:cxn>
                <a:cxn ang="0">
                  <a:pos x="705" y="358"/>
                </a:cxn>
                <a:cxn ang="0">
                  <a:pos x="736" y="309"/>
                </a:cxn>
                <a:cxn ang="0">
                  <a:pos x="763" y="260"/>
                </a:cxn>
                <a:cxn ang="0">
                  <a:pos x="785" y="208"/>
                </a:cxn>
                <a:cxn ang="0">
                  <a:pos x="806" y="152"/>
                </a:cxn>
                <a:cxn ang="0">
                  <a:pos x="823" y="99"/>
                </a:cxn>
                <a:cxn ang="0">
                  <a:pos x="837" y="40"/>
                </a:cxn>
                <a:cxn ang="0">
                  <a:pos x="837" y="40"/>
                </a:cxn>
                <a:cxn ang="0">
                  <a:pos x="774" y="22"/>
                </a:cxn>
                <a:cxn ang="0">
                  <a:pos x="709" y="11"/>
                </a:cxn>
                <a:cxn ang="0">
                  <a:pos x="644" y="2"/>
                </a:cxn>
                <a:cxn ang="0">
                  <a:pos x="577" y="0"/>
                </a:cxn>
                <a:cxn ang="0">
                  <a:pos x="577" y="0"/>
                </a:cxn>
                <a:cxn ang="0">
                  <a:pos x="535" y="0"/>
                </a:cxn>
                <a:cxn ang="0">
                  <a:pos x="494" y="5"/>
                </a:cxn>
                <a:cxn ang="0">
                  <a:pos x="454" y="9"/>
                </a:cxn>
                <a:cxn ang="0">
                  <a:pos x="414" y="16"/>
                </a:cxn>
                <a:cxn ang="0">
                  <a:pos x="376" y="25"/>
                </a:cxn>
                <a:cxn ang="0">
                  <a:pos x="336" y="34"/>
                </a:cxn>
                <a:cxn ang="0">
                  <a:pos x="300" y="47"/>
                </a:cxn>
                <a:cxn ang="0">
                  <a:pos x="262" y="60"/>
                </a:cxn>
                <a:cxn ang="0">
                  <a:pos x="226" y="76"/>
                </a:cxn>
                <a:cxn ang="0">
                  <a:pos x="190" y="94"/>
                </a:cxn>
                <a:cxn ang="0">
                  <a:pos x="157" y="112"/>
                </a:cxn>
                <a:cxn ang="0">
                  <a:pos x="123" y="132"/>
                </a:cxn>
                <a:cxn ang="0">
                  <a:pos x="90" y="152"/>
                </a:cxn>
                <a:cxn ang="0">
                  <a:pos x="58" y="177"/>
                </a:cxn>
                <a:cxn ang="0">
                  <a:pos x="29" y="201"/>
                </a:cxn>
                <a:cxn ang="0">
                  <a:pos x="0" y="226"/>
                </a:cxn>
                <a:cxn ang="0">
                  <a:pos x="0" y="226"/>
                </a:cxn>
              </a:cxnLst>
              <a:rect l="0" t="0" r="r" b="b"/>
              <a:pathLst>
                <a:path w="837" h="694">
                  <a:moveTo>
                    <a:pt x="0" y="226"/>
                  </a:moveTo>
                  <a:lnTo>
                    <a:pt x="0" y="226"/>
                  </a:lnTo>
                  <a:lnTo>
                    <a:pt x="47" y="273"/>
                  </a:lnTo>
                  <a:lnTo>
                    <a:pt x="92" y="324"/>
                  </a:lnTo>
                  <a:lnTo>
                    <a:pt x="130" y="378"/>
                  </a:lnTo>
                  <a:lnTo>
                    <a:pt x="148" y="407"/>
                  </a:lnTo>
                  <a:lnTo>
                    <a:pt x="166" y="436"/>
                  </a:lnTo>
                  <a:lnTo>
                    <a:pt x="181" y="468"/>
                  </a:lnTo>
                  <a:lnTo>
                    <a:pt x="197" y="497"/>
                  </a:lnTo>
                  <a:lnTo>
                    <a:pt x="210" y="528"/>
                  </a:lnTo>
                  <a:lnTo>
                    <a:pt x="222" y="559"/>
                  </a:lnTo>
                  <a:lnTo>
                    <a:pt x="233" y="593"/>
                  </a:lnTo>
                  <a:lnTo>
                    <a:pt x="244" y="627"/>
                  </a:lnTo>
                  <a:lnTo>
                    <a:pt x="251" y="660"/>
                  </a:lnTo>
                  <a:lnTo>
                    <a:pt x="260" y="694"/>
                  </a:lnTo>
                  <a:lnTo>
                    <a:pt x="260" y="694"/>
                  </a:lnTo>
                  <a:lnTo>
                    <a:pt x="313" y="674"/>
                  </a:lnTo>
                  <a:lnTo>
                    <a:pt x="365" y="651"/>
                  </a:lnTo>
                  <a:lnTo>
                    <a:pt x="416" y="624"/>
                  </a:lnTo>
                  <a:lnTo>
                    <a:pt x="465" y="595"/>
                  </a:lnTo>
                  <a:lnTo>
                    <a:pt x="512" y="564"/>
                  </a:lnTo>
                  <a:lnTo>
                    <a:pt x="555" y="528"/>
                  </a:lnTo>
                  <a:lnTo>
                    <a:pt x="597" y="488"/>
                  </a:lnTo>
                  <a:lnTo>
                    <a:pt x="635" y="448"/>
                  </a:lnTo>
                  <a:lnTo>
                    <a:pt x="671" y="405"/>
                  </a:lnTo>
                  <a:lnTo>
                    <a:pt x="705" y="358"/>
                  </a:lnTo>
                  <a:lnTo>
                    <a:pt x="736" y="309"/>
                  </a:lnTo>
                  <a:lnTo>
                    <a:pt x="763" y="260"/>
                  </a:lnTo>
                  <a:lnTo>
                    <a:pt x="785" y="208"/>
                  </a:lnTo>
                  <a:lnTo>
                    <a:pt x="806" y="152"/>
                  </a:lnTo>
                  <a:lnTo>
                    <a:pt x="823" y="99"/>
                  </a:lnTo>
                  <a:lnTo>
                    <a:pt x="837" y="40"/>
                  </a:lnTo>
                  <a:lnTo>
                    <a:pt x="837" y="40"/>
                  </a:lnTo>
                  <a:lnTo>
                    <a:pt x="774" y="22"/>
                  </a:lnTo>
                  <a:lnTo>
                    <a:pt x="709" y="11"/>
                  </a:lnTo>
                  <a:lnTo>
                    <a:pt x="644" y="2"/>
                  </a:lnTo>
                  <a:lnTo>
                    <a:pt x="577" y="0"/>
                  </a:lnTo>
                  <a:lnTo>
                    <a:pt x="577" y="0"/>
                  </a:lnTo>
                  <a:lnTo>
                    <a:pt x="535" y="0"/>
                  </a:lnTo>
                  <a:lnTo>
                    <a:pt x="494" y="5"/>
                  </a:lnTo>
                  <a:lnTo>
                    <a:pt x="454" y="9"/>
                  </a:lnTo>
                  <a:lnTo>
                    <a:pt x="414" y="16"/>
                  </a:lnTo>
                  <a:lnTo>
                    <a:pt x="376" y="25"/>
                  </a:lnTo>
                  <a:lnTo>
                    <a:pt x="336" y="34"/>
                  </a:lnTo>
                  <a:lnTo>
                    <a:pt x="300" y="47"/>
                  </a:lnTo>
                  <a:lnTo>
                    <a:pt x="262" y="60"/>
                  </a:lnTo>
                  <a:lnTo>
                    <a:pt x="226" y="76"/>
                  </a:lnTo>
                  <a:lnTo>
                    <a:pt x="190" y="94"/>
                  </a:lnTo>
                  <a:lnTo>
                    <a:pt x="157" y="112"/>
                  </a:lnTo>
                  <a:lnTo>
                    <a:pt x="123" y="132"/>
                  </a:lnTo>
                  <a:lnTo>
                    <a:pt x="90" y="152"/>
                  </a:lnTo>
                  <a:lnTo>
                    <a:pt x="58" y="177"/>
                  </a:lnTo>
                  <a:lnTo>
                    <a:pt x="29" y="201"/>
                  </a:lnTo>
                  <a:lnTo>
                    <a:pt x="0" y="226"/>
                  </a:lnTo>
                  <a:lnTo>
                    <a:pt x="0" y="226"/>
                  </a:lnTo>
                  <a:close/>
                </a:path>
              </a:pathLst>
            </a:custGeom>
            <a:solidFill>
              <a:srgbClr val="471A19"/>
            </a:solidFill>
            <a:ln w="6">
              <a:noFill/>
              <a:prstDash val="solid"/>
              <a:round/>
              <a:headEnd/>
              <a:tailEnd/>
            </a:ln>
            <a:sp3d extrusionH="254000" prstMaterial="dkEdge">
              <a:extrusionClr>
                <a:schemeClr val="bg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88" name="Freeform 20"/>
            <p:cNvSpPr>
              <a:spLocks/>
            </p:cNvSpPr>
            <p:nvPr/>
          </p:nvSpPr>
          <p:spPr bwMode="auto">
            <a:xfrm>
              <a:off x="4049713" y="4167188"/>
              <a:ext cx="866775" cy="1239838"/>
            </a:xfrm>
            <a:custGeom>
              <a:avLst/>
              <a:gdLst/>
              <a:ahLst/>
              <a:cxnLst>
                <a:cxn ang="0">
                  <a:pos x="546" y="156"/>
                </a:cxn>
                <a:cxn ang="0">
                  <a:pos x="546" y="156"/>
                </a:cxn>
                <a:cxn ang="0">
                  <a:pos x="546" y="116"/>
                </a:cxn>
                <a:cxn ang="0">
                  <a:pos x="542" y="78"/>
                </a:cxn>
                <a:cxn ang="0">
                  <a:pos x="537" y="38"/>
                </a:cxn>
                <a:cxn ang="0">
                  <a:pos x="533" y="0"/>
                </a:cxn>
                <a:cxn ang="0">
                  <a:pos x="533" y="0"/>
                </a:cxn>
                <a:cxn ang="0">
                  <a:pos x="470" y="18"/>
                </a:cxn>
                <a:cxn ang="0">
                  <a:pos x="405" y="29"/>
                </a:cxn>
                <a:cxn ang="0">
                  <a:pos x="340" y="38"/>
                </a:cxn>
                <a:cxn ang="0">
                  <a:pos x="273" y="40"/>
                </a:cxn>
                <a:cxn ang="0">
                  <a:pos x="273" y="40"/>
                </a:cxn>
                <a:cxn ang="0">
                  <a:pos x="206" y="38"/>
                </a:cxn>
                <a:cxn ang="0">
                  <a:pos x="141" y="29"/>
                </a:cxn>
                <a:cxn ang="0">
                  <a:pos x="76" y="18"/>
                </a:cxn>
                <a:cxn ang="0">
                  <a:pos x="13" y="0"/>
                </a:cxn>
                <a:cxn ang="0">
                  <a:pos x="13" y="0"/>
                </a:cxn>
                <a:cxn ang="0">
                  <a:pos x="9" y="38"/>
                </a:cxn>
                <a:cxn ang="0">
                  <a:pos x="5" y="78"/>
                </a:cxn>
                <a:cxn ang="0">
                  <a:pos x="0" y="116"/>
                </a:cxn>
                <a:cxn ang="0">
                  <a:pos x="0" y="156"/>
                </a:cxn>
                <a:cxn ang="0">
                  <a:pos x="0" y="156"/>
                </a:cxn>
                <a:cxn ang="0">
                  <a:pos x="2" y="203"/>
                </a:cxn>
                <a:cxn ang="0">
                  <a:pos x="5" y="248"/>
                </a:cxn>
                <a:cxn ang="0">
                  <a:pos x="11" y="293"/>
                </a:cxn>
                <a:cxn ang="0">
                  <a:pos x="20" y="335"/>
                </a:cxn>
                <a:cxn ang="0">
                  <a:pos x="29" y="380"/>
                </a:cxn>
                <a:cxn ang="0">
                  <a:pos x="43" y="420"/>
                </a:cxn>
                <a:cxn ang="0">
                  <a:pos x="56" y="463"/>
                </a:cxn>
                <a:cxn ang="0">
                  <a:pos x="74" y="503"/>
                </a:cxn>
                <a:cxn ang="0">
                  <a:pos x="92" y="541"/>
                </a:cxn>
                <a:cxn ang="0">
                  <a:pos x="112" y="579"/>
                </a:cxn>
                <a:cxn ang="0">
                  <a:pos x="134" y="617"/>
                </a:cxn>
                <a:cxn ang="0">
                  <a:pos x="159" y="653"/>
                </a:cxn>
                <a:cxn ang="0">
                  <a:pos x="186" y="687"/>
                </a:cxn>
                <a:cxn ang="0">
                  <a:pos x="213" y="720"/>
                </a:cxn>
                <a:cxn ang="0">
                  <a:pos x="242" y="751"/>
                </a:cxn>
                <a:cxn ang="0">
                  <a:pos x="273" y="781"/>
                </a:cxn>
                <a:cxn ang="0">
                  <a:pos x="273" y="781"/>
                </a:cxn>
                <a:cxn ang="0">
                  <a:pos x="304" y="751"/>
                </a:cxn>
                <a:cxn ang="0">
                  <a:pos x="333" y="720"/>
                </a:cxn>
                <a:cxn ang="0">
                  <a:pos x="360" y="687"/>
                </a:cxn>
                <a:cxn ang="0">
                  <a:pos x="387" y="653"/>
                </a:cxn>
                <a:cxn ang="0">
                  <a:pos x="412" y="617"/>
                </a:cxn>
                <a:cxn ang="0">
                  <a:pos x="434" y="579"/>
                </a:cxn>
                <a:cxn ang="0">
                  <a:pos x="454" y="541"/>
                </a:cxn>
                <a:cxn ang="0">
                  <a:pos x="472" y="503"/>
                </a:cxn>
                <a:cxn ang="0">
                  <a:pos x="490" y="463"/>
                </a:cxn>
                <a:cxn ang="0">
                  <a:pos x="503" y="420"/>
                </a:cxn>
                <a:cxn ang="0">
                  <a:pos x="517" y="380"/>
                </a:cxn>
                <a:cxn ang="0">
                  <a:pos x="526" y="335"/>
                </a:cxn>
                <a:cxn ang="0">
                  <a:pos x="535" y="293"/>
                </a:cxn>
                <a:cxn ang="0">
                  <a:pos x="542" y="248"/>
                </a:cxn>
                <a:cxn ang="0">
                  <a:pos x="544" y="203"/>
                </a:cxn>
                <a:cxn ang="0">
                  <a:pos x="546" y="156"/>
                </a:cxn>
                <a:cxn ang="0">
                  <a:pos x="546" y="156"/>
                </a:cxn>
              </a:cxnLst>
              <a:rect l="0" t="0" r="r" b="b"/>
              <a:pathLst>
                <a:path w="546" h="781">
                  <a:moveTo>
                    <a:pt x="546" y="156"/>
                  </a:moveTo>
                  <a:lnTo>
                    <a:pt x="546" y="156"/>
                  </a:lnTo>
                  <a:lnTo>
                    <a:pt x="546" y="116"/>
                  </a:lnTo>
                  <a:lnTo>
                    <a:pt x="542" y="78"/>
                  </a:lnTo>
                  <a:lnTo>
                    <a:pt x="537" y="38"/>
                  </a:lnTo>
                  <a:lnTo>
                    <a:pt x="533" y="0"/>
                  </a:lnTo>
                  <a:lnTo>
                    <a:pt x="533" y="0"/>
                  </a:lnTo>
                  <a:lnTo>
                    <a:pt x="470" y="18"/>
                  </a:lnTo>
                  <a:lnTo>
                    <a:pt x="405" y="29"/>
                  </a:lnTo>
                  <a:lnTo>
                    <a:pt x="340" y="38"/>
                  </a:lnTo>
                  <a:lnTo>
                    <a:pt x="273" y="40"/>
                  </a:lnTo>
                  <a:lnTo>
                    <a:pt x="273" y="40"/>
                  </a:lnTo>
                  <a:lnTo>
                    <a:pt x="206" y="38"/>
                  </a:lnTo>
                  <a:lnTo>
                    <a:pt x="141" y="29"/>
                  </a:lnTo>
                  <a:lnTo>
                    <a:pt x="76" y="18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9" y="38"/>
                  </a:lnTo>
                  <a:lnTo>
                    <a:pt x="5" y="78"/>
                  </a:lnTo>
                  <a:lnTo>
                    <a:pt x="0" y="116"/>
                  </a:lnTo>
                  <a:lnTo>
                    <a:pt x="0" y="156"/>
                  </a:lnTo>
                  <a:lnTo>
                    <a:pt x="0" y="156"/>
                  </a:lnTo>
                  <a:lnTo>
                    <a:pt x="2" y="203"/>
                  </a:lnTo>
                  <a:lnTo>
                    <a:pt x="5" y="248"/>
                  </a:lnTo>
                  <a:lnTo>
                    <a:pt x="11" y="293"/>
                  </a:lnTo>
                  <a:lnTo>
                    <a:pt x="20" y="335"/>
                  </a:lnTo>
                  <a:lnTo>
                    <a:pt x="29" y="380"/>
                  </a:lnTo>
                  <a:lnTo>
                    <a:pt x="43" y="420"/>
                  </a:lnTo>
                  <a:lnTo>
                    <a:pt x="56" y="463"/>
                  </a:lnTo>
                  <a:lnTo>
                    <a:pt x="74" y="503"/>
                  </a:lnTo>
                  <a:lnTo>
                    <a:pt x="92" y="541"/>
                  </a:lnTo>
                  <a:lnTo>
                    <a:pt x="112" y="579"/>
                  </a:lnTo>
                  <a:lnTo>
                    <a:pt x="134" y="617"/>
                  </a:lnTo>
                  <a:lnTo>
                    <a:pt x="159" y="653"/>
                  </a:lnTo>
                  <a:lnTo>
                    <a:pt x="186" y="687"/>
                  </a:lnTo>
                  <a:lnTo>
                    <a:pt x="213" y="720"/>
                  </a:lnTo>
                  <a:lnTo>
                    <a:pt x="242" y="751"/>
                  </a:lnTo>
                  <a:lnTo>
                    <a:pt x="273" y="781"/>
                  </a:lnTo>
                  <a:lnTo>
                    <a:pt x="273" y="781"/>
                  </a:lnTo>
                  <a:lnTo>
                    <a:pt x="304" y="751"/>
                  </a:lnTo>
                  <a:lnTo>
                    <a:pt x="333" y="720"/>
                  </a:lnTo>
                  <a:lnTo>
                    <a:pt x="360" y="687"/>
                  </a:lnTo>
                  <a:lnTo>
                    <a:pt x="387" y="653"/>
                  </a:lnTo>
                  <a:lnTo>
                    <a:pt x="412" y="617"/>
                  </a:lnTo>
                  <a:lnTo>
                    <a:pt x="434" y="579"/>
                  </a:lnTo>
                  <a:lnTo>
                    <a:pt x="454" y="541"/>
                  </a:lnTo>
                  <a:lnTo>
                    <a:pt x="472" y="503"/>
                  </a:lnTo>
                  <a:lnTo>
                    <a:pt x="490" y="463"/>
                  </a:lnTo>
                  <a:lnTo>
                    <a:pt x="503" y="420"/>
                  </a:lnTo>
                  <a:lnTo>
                    <a:pt x="517" y="380"/>
                  </a:lnTo>
                  <a:lnTo>
                    <a:pt x="526" y="335"/>
                  </a:lnTo>
                  <a:lnTo>
                    <a:pt x="535" y="293"/>
                  </a:lnTo>
                  <a:lnTo>
                    <a:pt x="542" y="248"/>
                  </a:lnTo>
                  <a:lnTo>
                    <a:pt x="544" y="203"/>
                  </a:lnTo>
                  <a:lnTo>
                    <a:pt x="546" y="156"/>
                  </a:lnTo>
                  <a:lnTo>
                    <a:pt x="546" y="156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6">
              <a:noFill/>
              <a:prstDash val="solid"/>
              <a:round/>
              <a:headEnd/>
              <a:tailEnd/>
            </a:ln>
            <a:sp3d extrusionH="254000" prstMaterial="dkEdge">
              <a:extrusionClr>
                <a:schemeClr val="bg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89" name="Freeform 21"/>
            <p:cNvSpPr>
              <a:spLocks/>
            </p:cNvSpPr>
            <p:nvPr/>
          </p:nvSpPr>
          <p:spPr bwMode="auto">
            <a:xfrm>
              <a:off x="4070350" y="3424238"/>
              <a:ext cx="825500" cy="806450"/>
            </a:xfrm>
            <a:custGeom>
              <a:avLst/>
              <a:gdLst/>
              <a:ahLst/>
              <a:cxnLst>
                <a:cxn ang="0">
                  <a:pos x="260" y="0"/>
                </a:cxn>
                <a:cxn ang="0">
                  <a:pos x="260" y="0"/>
                </a:cxn>
                <a:cxn ang="0">
                  <a:pos x="213" y="47"/>
                </a:cxn>
                <a:cxn ang="0">
                  <a:pos x="168" y="98"/>
                </a:cxn>
                <a:cxn ang="0">
                  <a:pos x="130" y="152"/>
                </a:cxn>
                <a:cxn ang="0">
                  <a:pos x="112" y="181"/>
                </a:cxn>
                <a:cxn ang="0">
                  <a:pos x="94" y="210"/>
                </a:cxn>
                <a:cxn ang="0">
                  <a:pos x="79" y="242"/>
                </a:cxn>
                <a:cxn ang="0">
                  <a:pos x="63" y="271"/>
                </a:cxn>
                <a:cxn ang="0">
                  <a:pos x="50" y="302"/>
                </a:cxn>
                <a:cxn ang="0">
                  <a:pos x="38" y="333"/>
                </a:cxn>
                <a:cxn ang="0">
                  <a:pos x="27" y="367"/>
                </a:cxn>
                <a:cxn ang="0">
                  <a:pos x="16" y="401"/>
                </a:cxn>
                <a:cxn ang="0">
                  <a:pos x="9" y="434"/>
                </a:cxn>
                <a:cxn ang="0">
                  <a:pos x="0" y="468"/>
                </a:cxn>
                <a:cxn ang="0">
                  <a:pos x="0" y="468"/>
                </a:cxn>
                <a:cxn ang="0">
                  <a:pos x="63" y="486"/>
                </a:cxn>
                <a:cxn ang="0">
                  <a:pos x="128" y="497"/>
                </a:cxn>
                <a:cxn ang="0">
                  <a:pos x="193" y="506"/>
                </a:cxn>
                <a:cxn ang="0">
                  <a:pos x="260" y="508"/>
                </a:cxn>
                <a:cxn ang="0">
                  <a:pos x="260" y="508"/>
                </a:cxn>
                <a:cxn ang="0">
                  <a:pos x="327" y="506"/>
                </a:cxn>
                <a:cxn ang="0">
                  <a:pos x="392" y="497"/>
                </a:cxn>
                <a:cxn ang="0">
                  <a:pos x="457" y="486"/>
                </a:cxn>
                <a:cxn ang="0">
                  <a:pos x="520" y="468"/>
                </a:cxn>
                <a:cxn ang="0">
                  <a:pos x="520" y="468"/>
                </a:cxn>
                <a:cxn ang="0">
                  <a:pos x="511" y="434"/>
                </a:cxn>
                <a:cxn ang="0">
                  <a:pos x="504" y="401"/>
                </a:cxn>
                <a:cxn ang="0">
                  <a:pos x="493" y="367"/>
                </a:cxn>
                <a:cxn ang="0">
                  <a:pos x="482" y="333"/>
                </a:cxn>
                <a:cxn ang="0">
                  <a:pos x="470" y="302"/>
                </a:cxn>
                <a:cxn ang="0">
                  <a:pos x="457" y="271"/>
                </a:cxn>
                <a:cxn ang="0">
                  <a:pos x="441" y="242"/>
                </a:cxn>
                <a:cxn ang="0">
                  <a:pos x="426" y="210"/>
                </a:cxn>
                <a:cxn ang="0">
                  <a:pos x="408" y="181"/>
                </a:cxn>
                <a:cxn ang="0">
                  <a:pos x="390" y="152"/>
                </a:cxn>
                <a:cxn ang="0">
                  <a:pos x="352" y="98"/>
                </a:cxn>
                <a:cxn ang="0">
                  <a:pos x="307" y="47"/>
                </a:cxn>
                <a:cxn ang="0">
                  <a:pos x="260" y="0"/>
                </a:cxn>
                <a:cxn ang="0">
                  <a:pos x="260" y="0"/>
                </a:cxn>
              </a:cxnLst>
              <a:rect l="0" t="0" r="r" b="b"/>
              <a:pathLst>
                <a:path w="520" h="508">
                  <a:moveTo>
                    <a:pt x="260" y="0"/>
                  </a:moveTo>
                  <a:lnTo>
                    <a:pt x="260" y="0"/>
                  </a:lnTo>
                  <a:lnTo>
                    <a:pt x="213" y="47"/>
                  </a:lnTo>
                  <a:lnTo>
                    <a:pt x="168" y="98"/>
                  </a:lnTo>
                  <a:lnTo>
                    <a:pt x="130" y="152"/>
                  </a:lnTo>
                  <a:lnTo>
                    <a:pt x="112" y="181"/>
                  </a:lnTo>
                  <a:lnTo>
                    <a:pt x="94" y="210"/>
                  </a:lnTo>
                  <a:lnTo>
                    <a:pt x="79" y="242"/>
                  </a:lnTo>
                  <a:lnTo>
                    <a:pt x="63" y="271"/>
                  </a:lnTo>
                  <a:lnTo>
                    <a:pt x="50" y="302"/>
                  </a:lnTo>
                  <a:lnTo>
                    <a:pt x="38" y="333"/>
                  </a:lnTo>
                  <a:lnTo>
                    <a:pt x="27" y="367"/>
                  </a:lnTo>
                  <a:lnTo>
                    <a:pt x="16" y="401"/>
                  </a:lnTo>
                  <a:lnTo>
                    <a:pt x="9" y="434"/>
                  </a:lnTo>
                  <a:lnTo>
                    <a:pt x="0" y="468"/>
                  </a:lnTo>
                  <a:lnTo>
                    <a:pt x="0" y="468"/>
                  </a:lnTo>
                  <a:lnTo>
                    <a:pt x="63" y="486"/>
                  </a:lnTo>
                  <a:lnTo>
                    <a:pt x="128" y="497"/>
                  </a:lnTo>
                  <a:lnTo>
                    <a:pt x="193" y="506"/>
                  </a:lnTo>
                  <a:lnTo>
                    <a:pt x="260" y="508"/>
                  </a:lnTo>
                  <a:lnTo>
                    <a:pt x="260" y="508"/>
                  </a:lnTo>
                  <a:lnTo>
                    <a:pt x="327" y="506"/>
                  </a:lnTo>
                  <a:lnTo>
                    <a:pt x="392" y="497"/>
                  </a:lnTo>
                  <a:lnTo>
                    <a:pt x="457" y="486"/>
                  </a:lnTo>
                  <a:lnTo>
                    <a:pt x="520" y="468"/>
                  </a:lnTo>
                  <a:lnTo>
                    <a:pt x="520" y="468"/>
                  </a:lnTo>
                  <a:lnTo>
                    <a:pt x="511" y="434"/>
                  </a:lnTo>
                  <a:lnTo>
                    <a:pt x="504" y="401"/>
                  </a:lnTo>
                  <a:lnTo>
                    <a:pt x="493" y="367"/>
                  </a:lnTo>
                  <a:lnTo>
                    <a:pt x="482" y="333"/>
                  </a:lnTo>
                  <a:lnTo>
                    <a:pt x="470" y="302"/>
                  </a:lnTo>
                  <a:lnTo>
                    <a:pt x="457" y="271"/>
                  </a:lnTo>
                  <a:lnTo>
                    <a:pt x="441" y="242"/>
                  </a:lnTo>
                  <a:lnTo>
                    <a:pt x="426" y="210"/>
                  </a:lnTo>
                  <a:lnTo>
                    <a:pt x="408" y="181"/>
                  </a:lnTo>
                  <a:lnTo>
                    <a:pt x="390" y="152"/>
                  </a:lnTo>
                  <a:lnTo>
                    <a:pt x="352" y="98"/>
                  </a:lnTo>
                  <a:lnTo>
                    <a:pt x="307" y="47"/>
                  </a:lnTo>
                  <a:lnTo>
                    <a:pt x="260" y="0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 extrusionH="254000" prstMaterial="dkEdge">
              <a:bevelT w="190500" h="38100"/>
              <a:extrusionClr>
                <a:schemeClr val="bg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5" name="Group 27"/>
          <p:cNvGrpSpPr/>
          <p:nvPr/>
        </p:nvGrpSpPr>
        <p:grpSpPr>
          <a:xfrm>
            <a:off x="7104356" y="2962869"/>
            <a:ext cx="3657600" cy="1452264"/>
            <a:chOff x="5496300" y="3424535"/>
            <a:chExt cx="3657600" cy="1452264"/>
          </a:xfrm>
        </p:grpSpPr>
        <p:grpSp>
          <p:nvGrpSpPr>
            <p:cNvPr id="6" name="Group 32"/>
            <p:cNvGrpSpPr/>
            <p:nvPr/>
          </p:nvGrpSpPr>
          <p:grpSpPr>
            <a:xfrm>
              <a:off x="5496300" y="3809999"/>
              <a:ext cx="3657600" cy="1066800"/>
              <a:chOff x="5191500" y="3809999"/>
              <a:chExt cx="3657600" cy="1066800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 rot="10800000" flipH="1">
                <a:off x="5334000" y="3810000"/>
                <a:ext cx="1066800" cy="9881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6410700" y="3809999"/>
                <a:ext cx="24384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Oval 32"/>
              <p:cNvSpPr/>
              <p:nvPr/>
            </p:nvSpPr>
            <p:spPr>
              <a:xfrm>
                <a:off x="5191500" y="4648199"/>
                <a:ext cx="228600" cy="228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6961815" y="3424535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Your text here</a:t>
              </a:r>
            </a:p>
          </p:txBody>
        </p:sp>
      </p:grpSp>
      <p:grpSp>
        <p:nvGrpSpPr>
          <p:cNvPr id="7" name="Group 75"/>
          <p:cNvGrpSpPr/>
          <p:nvPr/>
        </p:nvGrpSpPr>
        <p:grpSpPr>
          <a:xfrm>
            <a:off x="6723356" y="2205334"/>
            <a:ext cx="4038600" cy="1452264"/>
            <a:chOff x="5105400" y="2209800"/>
            <a:chExt cx="4038600" cy="1452264"/>
          </a:xfrm>
        </p:grpSpPr>
        <p:grpSp>
          <p:nvGrpSpPr>
            <p:cNvPr id="8" name="Group 32"/>
            <p:cNvGrpSpPr/>
            <p:nvPr/>
          </p:nvGrpSpPr>
          <p:grpSpPr>
            <a:xfrm>
              <a:off x="5105400" y="2590800"/>
              <a:ext cx="4038600" cy="1071264"/>
              <a:chOff x="5191500" y="3805535"/>
              <a:chExt cx="4038600" cy="1071264"/>
            </a:xfrm>
          </p:grpSpPr>
          <p:cxnSp>
            <p:nvCxnSpPr>
              <p:cNvPr id="45" name="Straight Connector 44"/>
              <p:cNvCxnSpPr/>
              <p:nvPr/>
            </p:nvCxnSpPr>
            <p:spPr>
              <a:xfrm rot="10800000" flipH="1">
                <a:off x="5334000" y="3810000"/>
                <a:ext cx="1066800" cy="9881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flipV="1">
                <a:off x="6410700" y="3805535"/>
                <a:ext cx="2819400" cy="446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Oval 46"/>
              <p:cNvSpPr/>
              <p:nvPr/>
            </p:nvSpPr>
            <p:spPr>
              <a:xfrm>
                <a:off x="5191500" y="4648199"/>
                <a:ext cx="228600" cy="228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6919258" y="2209800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Your text here</a:t>
              </a:r>
            </a:p>
          </p:txBody>
        </p:sp>
      </p:grpSp>
      <p:grpSp>
        <p:nvGrpSpPr>
          <p:cNvPr id="9" name="Group 76"/>
          <p:cNvGrpSpPr/>
          <p:nvPr/>
        </p:nvGrpSpPr>
        <p:grpSpPr>
          <a:xfrm>
            <a:off x="5961356" y="1490017"/>
            <a:ext cx="4800600" cy="1553517"/>
            <a:chOff x="4343400" y="1494483"/>
            <a:chExt cx="4800600" cy="1553517"/>
          </a:xfrm>
        </p:grpSpPr>
        <p:cxnSp>
          <p:nvCxnSpPr>
            <p:cNvPr id="24" name="Straight Connector 23"/>
            <p:cNvCxnSpPr/>
            <p:nvPr/>
          </p:nvCxnSpPr>
          <p:spPr>
            <a:xfrm flipV="1">
              <a:off x="4450275" y="1905000"/>
              <a:ext cx="1112325" cy="102870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4343400" y="2819400"/>
              <a:ext cx="228600" cy="2286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844485" y="1494483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/>
                <a:t>Your text here</a:t>
              </a:r>
            </a:p>
          </p:txBody>
        </p:sp>
        <p:cxnSp>
          <p:nvCxnSpPr>
            <p:cNvPr id="58" name="Straight Connector 57"/>
            <p:cNvCxnSpPr/>
            <p:nvPr/>
          </p:nvCxnSpPr>
          <p:spPr>
            <a:xfrm>
              <a:off x="5562600" y="1905000"/>
              <a:ext cx="35814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77"/>
          <p:cNvGrpSpPr/>
          <p:nvPr/>
        </p:nvGrpSpPr>
        <p:grpSpPr>
          <a:xfrm>
            <a:off x="1482343" y="2382454"/>
            <a:ext cx="3999588" cy="1411139"/>
            <a:chOff x="-113388" y="2246461"/>
            <a:chExt cx="3999588" cy="1411139"/>
          </a:xfrm>
        </p:grpSpPr>
        <p:grpSp>
          <p:nvGrpSpPr>
            <p:cNvPr id="11" name="Group 32"/>
            <p:cNvGrpSpPr/>
            <p:nvPr/>
          </p:nvGrpSpPr>
          <p:grpSpPr>
            <a:xfrm flipH="1">
              <a:off x="0" y="2667000"/>
              <a:ext cx="3886200" cy="990600"/>
              <a:chOff x="5343900" y="3805535"/>
              <a:chExt cx="3886200" cy="990600"/>
            </a:xfrm>
          </p:grpSpPr>
          <p:cxnSp>
            <p:nvCxnSpPr>
              <p:cNvPr id="60" name="Straight Connector 59"/>
              <p:cNvCxnSpPr/>
              <p:nvPr/>
            </p:nvCxnSpPr>
            <p:spPr>
              <a:xfrm rot="10800000" flipH="1">
                <a:off x="5572500" y="3810001"/>
                <a:ext cx="828300" cy="75753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V="1">
                <a:off x="6410700" y="3805535"/>
                <a:ext cx="2819400" cy="446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Oval 61"/>
              <p:cNvSpPr/>
              <p:nvPr/>
            </p:nvSpPr>
            <p:spPr>
              <a:xfrm>
                <a:off x="5343900" y="4567535"/>
                <a:ext cx="228600" cy="228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-113388" y="2246461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/>
                <a:t>Your text here</a:t>
              </a:r>
            </a:p>
          </p:txBody>
        </p:sp>
      </p:grpSp>
      <p:grpSp>
        <p:nvGrpSpPr>
          <p:cNvPr id="12" name="Group 63"/>
          <p:cNvGrpSpPr/>
          <p:nvPr/>
        </p:nvGrpSpPr>
        <p:grpSpPr>
          <a:xfrm flipH="1">
            <a:off x="1510124" y="3053025"/>
            <a:ext cx="3460632" cy="1285909"/>
            <a:chOff x="5801100" y="3357826"/>
            <a:chExt cx="3460632" cy="1285909"/>
          </a:xfrm>
        </p:grpSpPr>
        <p:grpSp>
          <p:nvGrpSpPr>
            <p:cNvPr id="13" name="Group 32"/>
            <p:cNvGrpSpPr/>
            <p:nvPr/>
          </p:nvGrpSpPr>
          <p:grpSpPr>
            <a:xfrm>
              <a:off x="5801100" y="3809999"/>
              <a:ext cx="3352800" cy="833736"/>
              <a:chOff x="5496300" y="3809999"/>
              <a:chExt cx="3352800" cy="833736"/>
            </a:xfrm>
          </p:grpSpPr>
          <p:cxnSp>
            <p:nvCxnSpPr>
              <p:cNvPr id="67" name="Straight Connector 66"/>
              <p:cNvCxnSpPr/>
              <p:nvPr/>
            </p:nvCxnSpPr>
            <p:spPr>
              <a:xfrm rot="10800000" flipH="1">
                <a:off x="5648700" y="3810001"/>
                <a:ext cx="752100" cy="68133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6410700" y="3809999"/>
                <a:ext cx="24384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68"/>
              <p:cNvSpPr/>
              <p:nvPr/>
            </p:nvSpPr>
            <p:spPr>
              <a:xfrm>
                <a:off x="5496300" y="4415135"/>
                <a:ext cx="228600" cy="228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6" name="TextBox 65"/>
            <p:cNvSpPr txBox="1"/>
            <p:nvPr/>
          </p:nvSpPr>
          <p:spPr>
            <a:xfrm>
              <a:off x="7322290" y="3357826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Your text here</a:t>
              </a:r>
            </a:p>
          </p:txBody>
        </p:sp>
      </p:grpSp>
      <p:grpSp>
        <p:nvGrpSpPr>
          <p:cNvPr id="14" name="Group 71"/>
          <p:cNvGrpSpPr/>
          <p:nvPr/>
        </p:nvGrpSpPr>
        <p:grpSpPr>
          <a:xfrm>
            <a:off x="5427956" y="4338935"/>
            <a:ext cx="1939442" cy="2061865"/>
            <a:chOff x="3810000" y="4343400"/>
            <a:chExt cx="1939442" cy="2061865"/>
          </a:xfrm>
        </p:grpSpPr>
        <p:cxnSp>
          <p:nvCxnSpPr>
            <p:cNvPr id="73" name="Straight Connector 72"/>
            <p:cNvCxnSpPr/>
            <p:nvPr/>
          </p:nvCxnSpPr>
          <p:spPr>
            <a:xfrm rot="5400000">
              <a:off x="3813269" y="5195156"/>
              <a:ext cx="1447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/>
            <p:cNvSpPr/>
            <p:nvPr/>
          </p:nvSpPr>
          <p:spPr>
            <a:xfrm>
              <a:off x="4419600" y="4343400"/>
              <a:ext cx="228600" cy="2286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810000" y="5943600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Your text here</a:t>
              </a:r>
            </a:p>
          </p:txBody>
        </p:sp>
      </p:grpSp>
      <p:grpSp>
        <p:nvGrpSpPr>
          <p:cNvPr id="50" name="Group 77"/>
          <p:cNvGrpSpPr/>
          <p:nvPr/>
        </p:nvGrpSpPr>
        <p:grpSpPr>
          <a:xfrm>
            <a:off x="1504568" y="1648759"/>
            <a:ext cx="4761588" cy="2237441"/>
            <a:chOff x="-875388" y="1420159"/>
            <a:chExt cx="4761588" cy="2237441"/>
          </a:xfrm>
        </p:grpSpPr>
        <p:grpSp>
          <p:nvGrpSpPr>
            <p:cNvPr id="51" name="Group 32"/>
            <p:cNvGrpSpPr/>
            <p:nvPr/>
          </p:nvGrpSpPr>
          <p:grpSpPr>
            <a:xfrm flipH="1">
              <a:off x="-762000" y="1900535"/>
              <a:ext cx="4648200" cy="1757065"/>
              <a:chOff x="5343900" y="3039070"/>
              <a:chExt cx="4648200" cy="1757065"/>
            </a:xfrm>
          </p:grpSpPr>
          <p:cxnSp>
            <p:nvCxnSpPr>
              <p:cNvPr id="53" name="Straight Connector 52"/>
              <p:cNvCxnSpPr>
                <a:cxnSpLocks/>
              </p:cNvCxnSpPr>
              <p:nvPr/>
            </p:nvCxnSpPr>
            <p:spPr>
              <a:xfrm flipV="1">
                <a:off x="5541825" y="3039070"/>
                <a:ext cx="1630875" cy="152846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 flipV="1">
                <a:off x="7172700" y="3039070"/>
                <a:ext cx="2819400" cy="446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Oval 54"/>
              <p:cNvSpPr/>
              <p:nvPr/>
            </p:nvSpPr>
            <p:spPr>
              <a:xfrm>
                <a:off x="5343900" y="4567535"/>
                <a:ext cx="228600" cy="228600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-875388" y="1420159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/>
                <a:t>Your text here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 X 2 Matrix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half" idx="2"/>
          </p:nvPr>
        </p:nvSpPr>
        <p:spPr>
          <a:xfrm>
            <a:off x="7076212" y="2284826"/>
            <a:ext cx="3350068" cy="3276600"/>
          </a:xfrm>
        </p:spPr>
        <p:txBody>
          <a:bodyPr>
            <a:normAutofit/>
          </a:bodyPr>
          <a:lstStyle/>
          <a:p>
            <a:r>
              <a:rPr lang="en-US" sz="2400" dirty="0"/>
              <a:t>You can replace this placeholder text with yours</a:t>
            </a:r>
          </a:p>
          <a:p>
            <a:r>
              <a:rPr lang="en-US" sz="2400" dirty="0"/>
              <a:t>You can replace this placeholder text with yours</a:t>
            </a:r>
          </a:p>
          <a:p>
            <a:endParaRPr lang="en-US" sz="2400" dirty="0"/>
          </a:p>
        </p:txBody>
      </p:sp>
      <p:grpSp>
        <p:nvGrpSpPr>
          <p:cNvPr id="3" name="Group 3"/>
          <p:cNvGrpSpPr/>
          <p:nvPr/>
        </p:nvGrpSpPr>
        <p:grpSpPr>
          <a:xfrm>
            <a:off x="1524000" y="1409162"/>
            <a:ext cx="4698999" cy="4698999"/>
            <a:chOff x="1201788" y="1371600"/>
            <a:chExt cx="4698999" cy="4698999"/>
          </a:xfrm>
          <a:scene3d>
            <a:camera prst="perspectiveRelaxedModerately" zoom="92000"/>
            <a:lightRig rig="balanced" dir="t">
              <a:rot lat="0" lon="0" rev="12700000"/>
            </a:lightRig>
          </a:scene3d>
        </p:grpSpPr>
        <p:sp>
          <p:nvSpPr>
            <p:cNvPr id="5" name="Quad Arrow 4"/>
            <p:cNvSpPr/>
            <p:nvPr/>
          </p:nvSpPr>
          <p:spPr>
            <a:xfrm>
              <a:off x="1201788" y="1371600"/>
              <a:ext cx="4698999" cy="4698999"/>
            </a:xfrm>
            <a:prstGeom prst="quadArrow">
              <a:avLst>
                <a:gd name="adj1" fmla="val 2000"/>
                <a:gd name="adj2" fmla="val 4000"/>
                <a:gd name="adj3" fmla="val 5000"/>
              </a:avLst>
            </a:prstGeom>
            <a:gradFill flip="none" rotWithShape="0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effectLst>
              <a:outerShdw blurRad="88900" dist="38100" dir="5400000" sx="101000" sy="101000" algn="t" rotWithShape="0">
                <a:prstClr val="black">
                  <a:alpha val="40000"/>
                </a:prstClr>
              </a:outerShdw>
            </a:effectLst>
            <a:sp3d z="-152400" extrusionH="127000" prstMaterial="plastic">
              <a:bevelT w="25400" h="25400"/>
              <a:bevelB w="25400" h="25400"/>
              <a:extrusionClr>
                <a:schemeClr val="bg1">
                  <a:lumMod val="75000"/>
                </a:schemeClr>
              </a:extrusionClr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Freeform 5"/>
            <p:cNvSpPr/>
            <p:nvPr/>
          </p:nvSpPr>
          <p:spPr>
            <a:xfrm flipH="1">
              <a:off x="1507224" y="1677035"/>
              <a:ext cx="1879599" cy="1879599"/>
            </a:xfrm>
            <a:custGeom>
              <a:avLst/>
              <a:gdLst>
                <a:gd name="connsiteX0" fmla="*/ 0 w 1879599"/>
                <a:gd name="connsiteY0" fmla="*/ 939800 h 1879599"/>
                <a:gd name="connsiteX1" fmla="*/ 939800 w 1879599"/>
                <a:gd name="connsiteY1" fmla="*/ 0 h 1879599"/>
                <a:gd name="connsiteX2" fmla="*/ 1879599 w 1879599"/>
                <a:gd name="connsiteY2" fmla="*/ 0 h 1879599"/>
                <a:gd name="connsiteX3" fmla="*/ 1879599 w 1879599"/>
                <a:gd name="connsiteY3" fmla="*/ 939800 h 1879599"/>
                <a:gd name="connsiteX4" fmla="*/ 939799 w 1879599"/>
                <a:gd name="connsiteY4" fmla="*/ 1879600 h 1879599"/>
                <a:gd name="connsiteX5" fmla="*/ -1 w 1879599"/>
                <a:gd name="connsiteY5" fmla="*/ 939800 h 1879599"/>
                <a:gd name="connsiteX6" fmla="*/ 0 w 1879599"/>
                <a:gd name="connsiteY6" fmla="*/ 939800 h 187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9599" h="1879599">
                  <a:moveTo>
                    <a:pt x="0" y="939800"/>
                  </a:moveTo>
                  <a:cubicBezTo>
                    <a:pt x="0" y="420763"/>
                    <a:pt x="420763" y="0"/>
                    <a:pt x="939800" y="0"/>
                  </a:cubicBezTo>
                  <a:lnTo>
                    <a:pt x="1879599" y="0"/>
                  </a:lnTo>
                  <a:lnTo>
                    <a:pt x="1879599" y="939800"/>
                  </a:lnTo>
                  <a:cubicBezTo>
                    <a:pt x="1879599" y="1458837"/>
                    <a:pt x="1458836" y="1879600"/>
                    <a:pt x="939799" y="1879600"/>
                  </a:cubicBezTo>
                  <a:cubicBezTo>
                    <a:pt x="420762" y="1879600"/>
                    <a:pt x="-1" y="1458837"/>
                    <a:pt x="-1" y="939800"/>
                  </a:cubicBezTo>
                  <a:lnTo>
                    <a:pt x="0" y="939800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bg2">
                    <a:lumMod val="50000"/>
                    <a:shade val="30000"/>
                    <a:satMod val="115000"/>
                  </a:schemeClr>
                </a:gs>
                <a:gs pos="50000">
                  <a:schemeClr val="bg2">
                    <a:lumMod val="50000"/>
                    <a:shade val="67500"/>
                    <a:satMod val="115000"/>
                  </a:schemeClr>
                </a:gs>
                <a:gs pos="100000">
                  <a:schemeClr val="bg2">
                    <a:lumMod val="5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sp3d extrusionH="127000" prstMaterial="plastic">
              <a:bevelT w="50800" h="50800"/>
              <a:bevelB w="50800" h="50800"/>
              <a:extrusionClr>
                <a:schemeClr val="bg1">
                  <a:lumMod val="75000"/>
                </a:schemeClr>
              </a:extrusion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5281" tIns="435281" rIns="435281" bIns="435281" numCol="1" spcCol="1270" anchor="ctr" anchorCtr="0">
              <a:noAutofit/>
            </a:bodyPr>
            <a:lstStyle/>
            <a:p>
              <a:pPr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200">
                <a:latin typeface="Tw Cen MT Condensed Extra Bold" panose="020B0803020202020204" pitchFamily="34" charset="0"/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3715753" y="1677035"/>
              <a:ext cx="1879599" cy="1879599"/>
            </a:xfrm>
            <a:custGeom>
              <a:avLst/>
              <a:gdLst>
                <a:gd name="connsiteX0" fmla="*/ 0 w 1879599"/>
                <a:gd name="connsiteY0" fmla="*/ 939800 h 1879599"/>
                <a:gd name="connsiteX1" fmla="*/ 939800 w 1879599"/>
                <a:gd name="connsiteY1" fmla="*/ 0 h 1879599"/>
                <a:gd name="connsiteX2" fmla="*/ 1879599 w 1879599"/>
                <a:gd name="connsiteY2" fmla="*/ 0 h 1879599"/>
                <a:gd name="connsiteX3" fmla="*/ 1879599 w 1879599"/>
                <a:gd name="connsiteY3" fmla="*/ 939800 h 1879599"/>
                <a:gd name="connsiteX4" fmla="*/ 939799 w 1879599"/>
                <a:gd name="connsiteY4" fmla="*/ 1879600 h 1879599"/>
                <a:gd name="connsiteX5" fmla="*/ -1 w 1879599"/>
                <a:gd name="connsiteY5" fmla="*/ 939800 h 1879599"/>
                <a:gd name="connsiteX6" fmla="*/ 0 w 1879599"/>
                <a:gd name="connsiteY6" fmla="*/ 939800 h 187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9599" h="1879599">
                  <a:moveTo>
                    <a:pt x="0" y="939800"/>
                  </a:moveTo>
                  <a:cubicBezTo>
                    <a:pt x="0" y="420763"/>
                    <a:pt x="420763" y="0"/>
                    <a:pt x="939800" y="0"/>
                  </a:cubicBezTo>
                  <a:lnTo>
                    <a:pt x="1879599" y="0"/>
                  </a:lnTo>
                  <a:lnTo>
                    <a:pt x="1879599" y="939800"/>
                  </a:lnTo>
                  <a:cubicBezTo>
                    <a:pt x="1879599" y="1458837"/>
                    <a:pt x="1458836" y="1879600"/>
                    <a:pt x="939799" y="1879600"/>
                  </a:cubicBezTo>
                  <a:cubicBezTo>
                    <a:pt x="420762" y="1879600"/>
                    <a:pt x="-1" y="1458837"/>
                    <a:pt x="-1" y="939800"/>
                  </a:cubicBezTo>
                  <a:lnTo>
                    <a:pt x="0" y="93980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75000"/>
                    <a:shade val="30000"/>
                    <a:satMod val="115000"/>
                  </a:schemeClr>
                </a:gs>
                <a:gs pos="50000">
                  <a:schemeClr val="accent6">
                    <a:lumMod val="75000"/>
                    <a:shade val="67500"/>
                    <a:satMod val="115000"/>
                  </a:schemeClr>
                </a:gs>
                <a:gs pos="100000">
                  <a:schemeClr val="accent6">
                    <a:lumMod val="75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sp3d extrusionH="127000" prstMaterial="plastic">
              <a:bevelT w="50800" h="50800"/>
              <a:bevelB w="50800" h="50800"/>
              <a:extrusionClr>
                <a:schemeClr val="bg1">
                  <a:lumMod val="75000"/>
                </a:schemeClr>
              </a:extrusion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5281" tIns="435281" rIns="435281" bIns="435281" numCol="1" spcCol="1270" anchor="ctr" anchorCtr="0">
              <a:noAutofit/>
            </a:bodyPr>
            <a:lstStyle/>
            <a:p>
              <a:pPr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200">
                <a:latin typeface="Tw Cen MT Condensed Extra Bold" panose="020B0803020202020204" pitchFamily="34" charset="0"/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 rot="10800000" flipH="1">
              <a:off x="1507224" y="3885564"/>
              <a:ext cx="1879600" cy="1879600"/>
            </a:xfrm>
            <a:custGeom>
              <a:avLst/>
              <a:gdLst>
                <a:gd name="connsiteX0" fmla="*/ 0 w 1879599"/>
                <a:gd name="connsiteY0" fmla="*/ 939800 h 1879599"/>
                <a:gd name="connsiteX1" fmla="*/ 939800 w 1879599"/>
                <a:gd name="connsiteY1" fmla="*/ 0 h 1879599"/>
                <a:gd name="connsiteX2" fmla="*/ 1879599 w 1879599"/>
                <a:gd name="connsiteY2" fmla="*/ 0 h 1879599"/>
                <a:gd name="connsiteX3" fmla="*/ 1879599 w 1879599"/>
                <a:gd name="connsiteY3" fmla="*/ 939800 h 1879599"/>
                <a:gd name="connsiteX4" fmla="*/ 939799 w 1879599"/>
                <a:gd name="connsiteY4" fmla="*/ 1879600 h 1879599"/>
                <a:gd name="connsiteX5" fmla="*/ -1 w 1879599"/>
                <a:gd name="connsiteY5" fmla="*/ 939800 h 1879599"/>
                <a:gd name="connsiteX6" fmla="*/ 0 w 1879599"/>
                <a:gd name="connsiteY6" fmla="*/ 939800 h 187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9599" h="1879599">
                  <a:moveTo>
                    <a:pt x="1879599" y="939800"/>
                  </a:moveTo>
                  <a:cubicBezTo>
                    <a:pt x="1879599" y="420763"/>
                    <a:pt x="1458836" y="0"/>
                    <a:pt x="939799" y="0"/>
                  </a:cubicBezTo>
                  <a:lnTo>
                    <a:pt x="0" y="0"/>
                  </a:lnTo>
                  <a:lnTo>
                    <a:pt x="0" y="939800"/>
                  </a:lnTo>
                  <a:cubicBezTo>
                    <a:pt x="0" y="1458837"/>
                    <a:pt x="420763" y="1879599"/>
                    <a:pt x="939800" y="1879599"/>
                  </a:cubicBezTo>
                  <a:cubicBezTo>
                    <a:pt x="1458837" y="1879599"/>
                    <a:pt x="1879599" y="1458837"/>
                    <a:pt x="1879599" y="939800"/>
                  </a:cubicBezTo>
                  <a:lnTo>
                    <a:pt x="1879599" y="939800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accent3">
                    <a:lumMod val="50000"/>
                    <a:shade val="30000"/>
                    <a:satMod val="115000"/>
                  </a:schemeClr>
                </a:gs>
                <a:gs pos="50000">
                  <a:schemeClr val="accent3">
                    <a:lumMod val="50000"/>
                    <a:shade val="67500"/>
                    <a:satMod val="115000"/>
                  </a:schemeClr>
                </a:gs>
                <a:gs pos="100000">
                  <a:schemeClr val="accent3">
                    <a:lumMod val="5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sp3d extrusionH="127000" prstMaterial="plastic">
              <a:bevelT w="50800" h="50800"/>
              <a:bevelB w="50800" h="50800"/>
              <a:extrusionClr>
                <a:schemeClr val="bg1">
                  <a:lumMod val="75000"/>
                </a:schemeClr>
              </a:extrusion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5282" tIns="435280" rIns="435280" bIns="435282" numCol="1" spcCol="1270" anchor="ctr" anchorCtr="0">
              <a:noAutofit/>
            </a:bodyPr>
            <a:lstStyle/>
            <a:p>
              <a:pPr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200">
                <a:latin typeface="Tw Cen MT Condensed Extra Bold" panose="020B0803020202020204" pitchFamily="34" charset="0"/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 rot="10800000">
              <a:off x="3715753" y="3885564"/>
              <a:ext cx="1879600" cy="1879600"/>
            </a:xfrm>
            <a:custGeom>
              <a:avLst/>
              <a:gdLst>
                <a:gd name="connsiteX0" fmla="*/ 0 w 1879599"/>
                <a:gd name="connsiteY0" fmla="*/ 939800 h 1879599"/>
                <a:gd name="connsiteX1" fmla="*/ 939800 w 1879599"/>
                <a:gd name="connsiteY1" fmla="*/ 0 h 1879599"/>
                <a:gd name="connsiteX2" fmla="*/ 1879599 w 1879599"/>
                <a:gd name="connsiteY2" fmla="*/ 0 h 1879599"/>
                <a:gd name="connsiteX3" fmla="*/ 1879599 w 1879599"/>
                <a:gd name="connsiteY3" fmla="*/ 939800 h 1879599"/>
                <a:gd name="connsiteX4" fmla="*/ 939799 w 1879599"/>
                <a:gd name="connsiteY4" fmla="*/ 1879600 h 1879599"/>
                <a:gd name="connsiteX5" fmla="*/ -1 w 1879599"/>
                <a:gd name="connsiteY5" fmla="*/ 939800 h 1879599"/>
                <a:gd name="connsiteX6" fmla="*/ 0 w 1879599"/>
                <a:gd name="connsiteY6" fmla="*/ 939800 h 187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79599" h="1879599">
                  <a:moveTo>
                    <a:pt x="1879599" y="939800"/>
                  </a:moveTo>
                  <a:cubicBezTo>
                    <a:pt x="1879599" y="420763"/>
                    <a:pt x="1458836" y="0"/>
                    <a:pt x="939799" y="0"/>
                  </a:cubicBezTo>
                  <a:lnTo>
                    <a:pt x="0" y="0"/>
                  </a:lnTo>
                  <a:lnTo>
                    <a:pt x="0" y="939800"/>
                  </a:lnTo>
                  <a:cubicBezTo>
                    <a:pt x="0" y="1458837"/>
                    <a:pt x="420763" y="1879599"/>
                    <a:pt x="939800" y="1879599"/>
                  </a:cubicBezTo>
                  <a:cubicBezTo>
                    <a:pt x="1458837" y="1879599"/>
                    <a:pt x="1879599" y="1458837"/>
                    <a:pt x="1879599" y="939800"/>
                  </a:cubicBezTo>
                  <a:lnTo>
                    <a:pt x="1879599" y="939800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accent5">
                    <a:lumMod val="50000"/>
                    <a:shade val="30000"/>
                    <a:satMod val="115000"/>
                  </a:schemeClr>
                </a:gs>
                <a:gs pos="50000">
                  <a:schemeClr val="accent5">
                    <a:lumMod val="50000"/>
                    <a:shade val="67500"/>
                    <a:satMod val="115000"/>
                  </a:schemeClr>
                </a:gs>
                <a:gs pos="100000">
                  <a:schemeClr val="accent5">
                    <a:lumMod val="5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sp3d extrusionH="127000" prstMaterial="plastic">
              <a:bevelT w="50800" h="50800"/>
              <a:bevelB w="50800" h="50800"/>
              <a:extrusionClr>
                <a:schemeClr val="bg1">
                  <a:lumMod val="75000"/>
                </a:schemeClr>
              </a:extrusion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35282" tIns="435280" rIns="435280" bIns="435282" numCol="1" spcCol="1270" anchor="ctr" anchorCtr="0">
              <a:noAutofit/>
            </a:bodyPr>
            <a:lstStyle/>
            <a:p>
              <a:pPr algn="ctr" defTabSz="1866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4200" dirty="0">
                <a:latin typeface="Tw Cen MT Condensed Extra Bold" panose="020B0803020202020204" pitchFamily="34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235481" y="2553585"/>
            <a:ext cx="1244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Your text here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53656" y="2553585"/>
            <a:ext cx="1244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Your text here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38436" y="4304678"/>
            <a:ext cx="1244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Your text here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79435" y="4242894"/>
            <a:ext cx="1244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Your text here</a:t>
            </a:r>
          </a:p>
        </p:txBody>
      </p:sp>
      <p:cxnSp>
        <p:nvCxnSpPr>
          <p:cNvPr id="14" name="Straight Connector 13"/>
          <p:cNvCxnSpPr/>
          <p:nvPr/>
        </p:nvCxnSpPr>
        <p:spPr>
          <a:xfrm rot="5400000">
            <a:off x="4434726" y="3879033"/>
            <a:ext cx="4800600" cy="15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632198" y="179016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w Cen MT Condensed Extra Bold" panose="020B0803020202020204" pitchFamily="34" charset="0"/>
              </a:rPr>
              <a:t>High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632199" y="5904961"/>
            <a:ext cx="51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w Cen MT Condensed Extra Bold" panose="020B0803020202020204" pitchFamily="34" charset="0"/>
              </a:rPr>
              <a:t>Low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41399" y="3695161"/>
            <a:ext cx="51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w Cen MT Condensed Extra Bold" panose="020B0803020202020204" pitchFamily="34" charset="0"/>
              </a:rPr>
              <a:t>Low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070598" y="3695161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w Cen MT Condensed Extra Bold" panose="020B0803020202020204" pitchFamily="34" charset="0"/>
              </a:rPr>
              <a:t>High</a:t>
            </a:r>
          </a:p>
        </p:txBody>
      </p:sp>
    </p:spTree>
    <p:extLst>
      <p:ext uri="{BB962C8B-B14F-4D97-AF65-F5344CB8AC3E}">
        <p14:creationId xmlns:p14="http://schemas.microsoft.com/office/powerpoint/2010/main" val="2961073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/>
      <p:bldP spid="10" grpId="0"/>
      <p:bldP spid="11" grpId="0"/>
      <p:bldP spid="12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Venn Diagram with 3 Parts</a:t>
            </a:r>
            <a:endParaRPr lang="en-US" dirty="0"/>
          </a:p>
        </p:txBody>
      </p:sp>
      <p:grpSp>
        <p:nvGrpSpPr>
          <p:cNvPr id="3" name="Group 24"/>
          <p:cNvGrpSpPr/>
          <p:nvPr/>
        </p:nvGrpSpPr>
        <p:grpSpPr>
          <a:xfrm>
            <a:off x="5715000" y="3167186"/>
            <a:ext cx="2819400" cy="2819400"/>
            <a:chOff x="4141534" y="3286125"/>
            <a:chExt cx="2819400" cy="2819400"/>
          </a:xfrm>
        </p:grpSpPr>
        <p:sp>
          <p:nvSpPr>
            <p:cNvPr id="9" name="Oval 8"/>
            <p:cNvSpPr/>
            <p:nvPr/>
          </p:nvSpPr>
          <p:spPr>
            <a:xfrm>
              <a:off x="4141534" y="3286125"/>
              <a:ext cx="2819400" cy="2819400"/>
            </a:xfrm>
            <a:prstGeom prst="ellipse">
              <a:avLst/>
            </a:prstGeom>
            <a:solidFill>
              <a:srgbClr val="0070C0">
                <a:alpha val="42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3" name="TextBox 12"/>
            <p:cNvSpPr txBox="1"/>
            <p:nvPr/>
          </p:nvSpPr>
          <p:spPr>
            <a:xfrm>
              <a:off x="5181600" y="4343400"/>
              <a:ext cx="14499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Your text here</a:t>
              </a:r>
            </a:p>
          </p:txBody>
        </p:sp>
      </p:grpSp>
      <p:grpSp>
        <p:nvGrpSpPr>
          <p:cNvPr id="4" name="Group 25"/>
          <p:cNvGrpSpPr/>
          <p:nvPr/>
        </p:nvGrpSpPr>
        <p:grpSpPr>
          <a:xfrm>
            <a:off x="4697666" y="1405061"/>
            <a:ext cx="2819400" cy="2819400"/>
            <a:chOff x="3124200" y="1524000"/>
            <a:chExt cx="2819400" cy="2819400"/>
          </a:xfrm>
        </p:grpSpPr>
        <p:sp>
          <p:nvSpPr>
            <p:cNvPr id="11" name="Oval 10"/>
            <p:cNvSpPr/>
            <p:nvPr/>
          </p:nvSpPr>
          <p:spPr>
            <a:xfrm>
              <a:off x="3124200" y="1524000"/>
              <a:ext cx="2819400" cy="2819400"/>
            </a:xfrm>
            <a:prstGeom prst="ellipse">
              <a:avLst/>
            </a:prstGeom>
            <a:solidFill>
              <a:srgbClr val="33CC33">
                <a:alpha val="42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4" name="TextBox 13"/>
            <p:cNvSpPr txBox="1"/>
            <p:nvPr/>
          </p:nvSpPr>
          <p:spPr>
            <a:xfrm>
              <a:off x="3886200" y="2286000"/>
              <a:ext cx="14499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</p:grpSp>
      <p:grpSp>
        <p:nvGrpSpPr>
          <p:cNvPr id="5" name="Group 23"/>
          <p:cNvGrpSpPr/>
          <p:nvPr/>
        </p:nvGrpSpPr>
        <p:grpSpPr>
          <a:xfrm>
            <a:off x="3680333" y="3167186"/>
            <a:ext cx="2819400" cy="2819400"/>
            <a:chOff x="2106867" y="3286125"/>
            <a:chExt cx="2819400" cy="2819400"/>
          </a:xfrm>
        </p:grpSpPr>
        <p:sp>
          <p:nvSpPr>
            <p:cNvPr id="7" name="Oval 6"/>
            <p:cNvSpPr/>
            <p:nvPr/>
          </p:nvSpPr>
          <p:spPr>
            <a:xfrm>
              <a:off x="2106867" y="3286125"/>
              <a:ext cx="2819400" cy="2819400"/>
            </a:xfrm>
            <a:prstGeom prst="ellipse">
              <a:avLst/>
            </a:prstGeom>
            <a:solidFill>
              <a:srgbClr val="FFC000">
                <a:alpha val="42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5" name="TextBox 14"/>
            <p:cNvSpPr txBox="1"/>
            <p:nvPr/>
          </p:nvSpPr>
          <p:spPr>
            <a:xfrm>
              <a:off x="2590800" y="4267200"/>
              <a:ext cx="14499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</p:grpSp>
      <p:grpSp>
        <p:nvGrpSpPr>
          <p:cNvPr id="6" name="Group 26"/>
          <p:cNvGrpSpPr/>
          <p:nvPr/>
        </p:nvGrpSpPr>
        <p:grpSpPr>
          <a:xfrm>
            <a:off x="5993066" y="2167061"/>
            <a:ext cx="5562600" cy="1905000"/>
            <a:chOff x="4419600" y="2286000"/>
            <a:chExt cx="5562600" cy="1905000"/>
          </a:xfrm>
        </p:grpSpPr>
        <p:sp>
          <p:nvSpPr>
            <p:cNvPr id="17" name="TextBox 16"/>
            <p:cNvSpPr txBox="1"/>
            <p:nvPr/>
          </p:nvSpPr>
          <p:spPr>
            <a:xfrm>
              <a:off x="7162800" y="2286000"/>
              <a:ext cx="2819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 can replace this text with yours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 flipV="1">
              <a:off x="4495800" y="2667000"/>
              <a:ext cx="2590800" cy="144780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/>
            <p:cNvSpPr/>
            <p:nvPr/>
          </p:nvSpPr>
          <p:spPr>
            <a:xfrm>
              <a:off x="4419600" y="3962400"/>
              <a:ext cx="228600" cy="2286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Connector 21"/>
            <p:cNvCxnSpPr>
              <a:cxnSpLocks/>
            </p:cNvCxnSpPr>
            <p:nvPr/>
          </p:nvCxnSpPr>
          <p:spPr>
            <a:xfrm>
              <a:off x="7086600" y="2286000"/>
              <a:ext cx="0" cy="7547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554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Venn Diagram with 3 Parts</a:t>
            </a:r>
          </a:p>
        </p:txBody>
      </p:sp>
      <p:grpSp>
        <p:nvGrpSpPr>
          <p:cNvPr id="3" name="Group 22"/>
          <p:cNvGrpSpPr/>
          <p:nvPr/>
        </p:nvGrpSpPr>
        <p:grpSpPr>
          <a:xfrm>
            <a:off x="5715000" y="3352800"/>
            <a:ext cx="2819400" cy="2819400"/>
            <a:chOff x="4141534" y="3286125"/>
            <a:chExt cx="2819400" cy="2819400"/>
          </a:xfrm>
        </p:grpSpPr>
        <p:sp>
          <p:nvSpPr>
            <p:cNvPr id="9" name="Hexagon 8"/>
            <p:cNvSpPr/>
            <p:nvPr/>
          </p:nvSpPr>
          <p:spPr>
            <a:xfrm>
              <a:off x="4141534" y="3286125"/>
              <a:ext cx="2819400" cy="2819400"/>
            </a:xfrm>
            <a:prstGeom prst="hexagon">
              <a:avLst/>
            </a:prstGeom>
            <a:solidFill>
              <a:srgbClr val="0070C0">
                <a:alpha val="42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3" name="TextBox 12"/>
            <p:cNvSpPr txBox="1"/>
            <p:nvPr/>
          </p:nvSpPr>
          <p:spPr>
            <a:xfrm>
              <a:off x="5181600" y="4343400"/>
              <a:ext cx="14499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Your text here</a:t>
              </a:r>
            </a:p>
          </p:txBody>
        </p:sp>
      </p:grpSp>
      <p:grpSp>
        <p:nvGrpSpPr>
          <p:cNvPr id="4" name="Group 19"/>
          <p:cNvGrpSpPr/>
          <p:nvPr/>
        </p:nvGrpSpPr>
        <p:grpSpPr>
          <a:xfrm>
            <a:off x="4697666" y="1590675"/>
            <a:ext cx="2819400" cy="2819400"/>
            <a:chOff x="3124200" y="1524000"/>
            <a:chExt cx="2819400" cy="2819400"/>
          </a:xfrm>
        </p:grpSpPr>
        <p:sp>
          <p:nvSpPr>
            <p:cNvPr id="11" name="Hexagon 10"/>
            <p:cNvSpPr/>
            <p:nvPr/>
          </p:nvSpPr>
          <p:spPr>
            <a:xfrm>
              <a:off x="3124200" y="1524000"/>
              <a:ext cx="2819400" cy="2819400"/>
            </a:xfrm>
            <a:prstGeom prst="hexagon">
              <a:avLst/>
            </a:prstGeom>
            <a:solidFill>
              <a:srgbClr val="33CC33">
                <a:alpha val="42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4" name="TextBox 13"/>
            <p:cNvSpPr txBox="1"/>
            <p:nvPr/>
          </p:nvSpPr>
          <p:spPr>
            <a:xfrm>
              <a:off x="3886200" y="2286000"/>
              <a:ext cx="14499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</p:grpSp>
      <p:grpSp>
        <p:nvGrpSpPr>
          <p:cNvPr id="5" name="Group 20"/>
          <p:cNvGrpSpPr/>
          <p:nvPr/>
        </p:nvGrpSpPr>
        <p:grpSpPr>
          <a:xfrm>
            <a:off x="3680333" y="3352800"/>
            <a:ext cx="2819400" cy="2819400"/>
            <a:chOff x="2106867" y="3286125"/>
            <a:chExt cx="2819400" cy="2819400"/>
          </a:xfrm>
        </p:grpSpPr>
        <p:sp>
          <p:nvSpPr>
            <p:cNvPr id="7" name="Hexagon 6"/>
            <p:cNvSpPr/>
            <p:nvPr/>
          </p:nvSpPr>
          <p:spPr>
            <a:xfrm>
              <a:off x="2106867" y="3286125"/>
              <a:ext cx="2819400" cy="2819400"/>
            </a:xfrm>
            <a:prstGeom prst="hexagon">
              <a:avLst/>
            </a:prstGeom>
            <a:solidFill>
              <a:srgbClr val="FFC000">
                <a:alpha val="42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5" name="TextBox 14"/>
            <p:cNvSpPr txBox="1"/>
            <p:nvPr/>
          </p:nvSpPr>
          <p:spPr>
            <a:xfrm>
              <a:off x="2590800" y="4267200"/>
              <a:ext cx="14499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</p:grpSp>
      <p:grpSp>
        <p:nvGrpSpPr>
          <p:cNvPr id="6" name="Group 15"/>
          <p:cNvGrpSpPr/>
          <p:nvPr/>
        </p:nvGrpSpPr>
        <p:grpSpPr>
          <a:xfrm>
            <a:off x="5993066" y="2421046"/>
            <a:ext cx="5391811" cy="1939499"/>
            <a:chOff x="4419600" y="2251501"/>
            <a:chExt cx="5391811" cy="1939499"/>
          </a:xfrm>
        </p:grpSpPr>
        <p:sp>
          <p:nvSpPr>
            <p:cNvPr id="17" name="TextBox 16"/>
            <p:cNvSpPr txBox="1"/>
            <p:nvPr/>
          </p:nvSpPr>
          <p:spPr>
            <a:xfrm>
              <a:off x="7131945" y="2251501"/>
              <a:ext cx="267946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 can replace this text with yours</a:t>
              </a:r>
            </a:p>
          </p:txBody>
        </p:sp>
        <p:cxnSp>
          <p:nvCxnSpPr>
            <p:cNvPr id="18" name="Straight Connector 17"/>
            <p:cNvCxnSpPr/>
            <p:nvPr/>
          </p:nvCxnSpPr>
          <p:spPr>
            <a:xfrm flipV="1">
              <a:off x="4495800" y="2667000"/>
              <a:ext cx="2590800" cy="144780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/>
            <p:cNvSpPr/>
            <p:nvPr/>
          </p:nvSpPr>
          <p:spPr>
            <a:xfrm>
              <a:off x="4419600" y="3962400"/>
              <a:ext cx="228600" cy="2286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Connector 21"/>
            <p:cNvCxnSpPr/>
            <p:nvPr/>
          </p:nvCxnSpPr>
          <p:spPr>
            <a:xfrm rot="5400000">
              <a:off x="6782594" y="2666206"/>
              <a:ext cx="6096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131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5"/>
          <p:cNvGrpSpPr/>
          <p:nvPr/>
        </p:nvGrpSpPr>
        <p:grpSpPr>
          <a:xfrm>
            <a:off x="4356160" y="2229506"/>
            <a:ext cx="2849880" cy="3182112"/>
            <a:chOff x="2876550" y="2458106"/>
            <a:chExt cx="2849880" cy="3182112"/>
          </a:xfrm>
        </p:grpSpPr>
        <p:sp>
          <p:nvSpPr>
            <p:cNvPr id="4" name="Isosceles Triangle 3"/>
            <p:cNvSpPr/>
            <p:nvPr/>
          </p:nvSpPr>
          <p:spPr>
            <a:xfrm rot="14400000" flipV="1">
              <a:off x="2763774" y="2677562"/>
              <a:ext cx="3182112" cy="2743200"/>
            </a:xfrm>
            <a:prstGeom prst="triangle">
              <a:avLst/>
            </a:prstGeom>
            <a:solidFill>
              <a:srgbClr val="FFC000">
                <a:alpha val="42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876550" y="4114800"/>
              <a:ext cx="14499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Venn Diagram with 3 Parts</a:t>
            </a:r>
          </a:p>
        </p:txBody>
      </p:sp>
      <p:grpSp>
        <p:nvGrpSpPr>
          <p:cNvPr id="7" name="Group 13"/>
          <p:cNvGrpSpPr/>
          <p:nvPr/>
        </p:nvGrpSpPr>
        <p:grpSpPr>
          <a:xfrm>
            <a:off x="4512010" y="1981200"/>
            <a:ext cx="3182112" cy="2743200"/>
            <a:chOff x="3032400" y="2209800"/>
            <a:chExt cx="3182112" cy="2743200"/>
          </a:xfrm>
        </p:grpSpPr>
        <p:sp>
          <p:nvSpPr>
            <p:cNvPr id="3" name="Isosceles Triangle 2"/>
            <p:cNvSpPr/>
            <p:nvPr/>
          </p:nvSpPr>
          <p:spPr>
            <a:xfrm flipV="1">
              <a:off x="3032400" y="2209800"/>
              <a:ext cx="3182112" cy="2743200"/>
            </a:xfrm>
            <a:prstGeom prst="triangle">
              <a:avLst/>
            </a:prstGeom>
            <a:solidFill>
              <a:srgbClr val="0070C0">
                <a:alpha val="42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886200" y="2362200"/>
              <a:ext cx="14499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</p:grpSp>
      <p:grpSp>
        <p:nvGrpSpPr>
          <p:cNvPr id="9" name="Group 14"/>
          <p:cNvGrpSpPr/>
          <p:nvPr/>
        </p:nvGrpSpPr>
        <p:grpSpPr>
          <a:xfrm>
            <a:off x="5186380" y="3135630"/>
            <a:ext cx="3182112" cy="2743200"/>
            <a:chOff x="3706770" y="3364230"/>
            <a:chExt cx="3182112" cy="2743200"/>
          </a:xfrm>
        </p:grpSpPr>
        <p:sp>
          <p:nvSpPr>
            <p:cNvPr id="5" name="Isosceles Triangle 4"/>
            <p:cNvSpPr/>
            <p:nvPr/>
          </p:nvSpPr>
          <p:spPr>
            <a:xfrm flipV="1">
              <a:off x="3706770" y="3364230"/>
              <a:ext cx="3182112" cy="2743200"/>
            </a:xfrm>
            <a:prstGeom prst="triangle">
              <a:avLst/>
            </a:prstGeom>
            <a:solidFill>
              <a:srgbClr val="33CC33">
                <a:alpha val="42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861560" y="4191000"/>
              <a:ext cx="14499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384860" y="3166111"/>
            <a:ext cx="14499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Your text here</a:t>
            </a:r>
          </a:p>
        </p:txBody>
      </p:sp>
    </p:spTree>
    <p:extLst>
      <p:ext uri="{BB962C8B-B14F-4D97-AF65-F5344CB8AC3E}">
        <p14:creationId xmlns:p14="http://schemas.microsoft.com/office/powerpoint/2010/main" val="300946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Venn Diagram with 4 Parts</a:t>
            </a:r>
          </a:p>
        </p:txBody>
      </p:sp>
      <p:grpSp>
        <p:nvGrpSpPr>
          <p:cNvPr id="3" name="Group 24"/>
          <p:cNvGrpSpPr/>
          <p:nvPr/>
        </p:nvGrpSpPr>
        <p:grpSpPr>
          <a:xfrm>
            <a:off x="3886200" y="1676400"/>
            <a:ext cx="4293170" cy="3962400"/>
            <a:chOff x="2544763" y="1905000"/>
            <a:chExt cx="4293170" cy="3962400"/>
          </a:xfrm>
          <a:effectLst>
            <a:outerShdw blurRad="139700" dist="38100" dir="5400000" sx="103000" sy="103000" algn="t" rotWithShape="0">
              <a:prstClr val="black">
                <a:alpha val="40000"/>
              </a:prstClr>
            </a:outerShdw>
          </a:effectLst>
          <a:scene3d>
            <a:camera prst="perspectiveRelaxed"/>
            <a:lightRig rig="threePt" dir="t">
              <a:rot lat="0" lon="0" rev="4200000"/>
            </a:lightRig>
          </a:scene3d>
        </p:grpSpPr>
        <p:sp>
          <p:nvSpPr>
            <p:cNvPr id="5125" name="Freeform 5"/>
            <p:cNvSpPr>
              <a:spLocks/>
            </p:cNvSpPr>
            <p:nvPr/>
          </p:nvSpPr>
          <p:spPr bwMode="auto">
            <a:xfrm>
              <a:off x="2544763" y="1905000"/>
              <a:ext cx="2146586" cy="1980059"/>
            </a:xfrm>
            <a:custGeom>
              <a:avLst/>
              <a:gdLst/>
              <a:ahLst/>
              <a:cxnLst>
                <a:cxn ang="0">
                  <a:pos x="550" y="637"/>
                </a:cxn>
                <a:cxn ang="0">
                  <a:pos x="617" y="641"/>
                </a:cxn>
                <a:cxn ang="0">
                  <a:pos x="682" y="653"/>
                </a:cxn>
                <a:cxn ang="0">
                  <a:pos x="744" y="672"/>
                </a:cxn>
                <a:cxn ang="0">
                  <a:pos x="802" y="698"/>
                </a:cxn>
                <a:cxn ang="0">
                  <a:pos x="793" y="661"/>
                </a:cxn>
                <a:cxn ang="0">
                  <a:pos x="783" y="588"/>
                </a:cxn>
                <a:cxn ang="0">
                  <a:pos x="782" y="550"/>
                </a:cxn>
                <a:cxn ang="0">
                  <a:pos x="784" y="494"/>
                </a:cxn>
                <a:cxn ang="0">
                  <a:pos x="793" y="440"/>
                </a:cxn>
                <a:cxn ang="0">
                  <a:pos x="806" y="388"/>
                </a:cxn>
                <a:cxn ang="0">
                  <a:pos x="825" y="337"/>
                </a:cxn>
                <a:cxn ang="0">
                  <a:pos x="847" y="289"/>
                </a:cxn>
                <a:cxn ang="0">
                  <a:pos x="874" y="245"/>
                </a:cxn>
                <a:cxn ang="0">
                  <a:pos x="906" y="203"/>
                </a:cxn>
                <a:cxn ang="0">
                  <a:pos x="941" y="163"/>
                </a:cxn>
                <a:cxn ang="0">
                  <a:pos x="922" y="145"/>
                </a:cxn>
                <a:cxn ang="0">
                  <a:pos x="881" y="110"/>
                </a:cxn>
                <a:cxn ang="0">
                  <a:pos x="837" y="81"/>
                </a:cxn>
                <a:cxn ang="0">
                  <a:pos x="790" y="55"/>
                </a:cxn>
                <a:cxn ang="0">
                  <a:pos x="740" y="33"/>
                </a:cxn>
                <a:cxn ang="0">
                  <a:pos x="689" y="17"/>
                </a:cxn>
                <a:cxn ang="0">
                  <a:pos x="634" y="6"/>
                </a:cxn>
                <a:cxn ang="0">
                  <a:pos x="579" y="1"/>
                </a:cxn>
                <a:cxn ang="0">
                  <a:pos x="550" y="0"/>
                </a:cxn>
                <a:cxn ang="0">
                  <a:pos x="493" y="3"/>
                </a:cxn>
                <a:cxn ang="0">
                  <a:pos x="438" y="11"/>
                </a:cxn>
                <a:cxn ang="0">
                  <a:pos x="386" y="24"/>
                </a:cxn>
                <a:cxn ang="0">
                  <a:pos x="336" y="43"/>
                </a:cxn>
                <a:cxn ang="0">
                  <a:pos x="288" y="66"/>
                </a:cxn>
                <a:cxn ang="0">
                  <a:pos x="243" y="94"/>
                </a:cxn>
                <a:cxn ang="0">
                  <a:pos x="200" y="126"/>
                </a:cxn>
                <a:cxn ang="0">
                  <a:pos x="161" y="161"/>
                </a:cxn>
                <a:cxn ang="0">
                  <a:pos x="126" y="200"/>
                </a:cxn>
                <a:cxn ang="0">
                  <a:pos x="94" y="243"/>
                </a:cxn>
                <a:cxn ang="0">
                  <a:pos x="66" y="288"/>
                </a:cxn>
                <a:cxn ang="0">
                  <a:pos x="43" y="336"/>
                </a:cxn>
                <a:cxn ang="0">
                  <a:pos x="25" y="386"/>
                </a:cxn>
                <a:cxn ang="0">
                  <a:pos x="11" y="438"/>
                </a:cxn>
                <a:cxn ang="0">
                  <a:pos x="3" y="494"/>
                </a:cxn>
                <a:cxn ang="0">
                  <a:pos x="0" y="550"/>
                </a:cxn>
                <a:cxn ang="0">
                  <a:pos x="0" y="572"/>
                </a:cxn>
                <a:cxn ang="0">
                  <a:pos x="7" y="637"/>
                </a:cxn>
                <a:cxn ang="0">
                  <a:pos x="27" y="719"/>
                </a:cxn>
                <a:cxn ang="0">
                  <a:pos x="59" y="798"/>
                </a:cxn>
                <a:cxn ang="0">
                  <a:pos x="101" y="868"/>
                </a:cxn>
                <a:cxn ang="0">
                  <a:pos x="121" y="842"/>
                </a:cxn>
                <a:cxn ang="0">
                  <a:pos x="163" y="795"/>
                </a:cxn>
                <a:cxn ang="0">
                  <a:pos x="213" y="753"/>
                </a:cxn>
                <a:cxn ang="0">
                  <a:pos x="265" y="716"/>
                </a:cxn>
                <a:cxn ang="0">
                  <a:pos x="323" y="686"/>
                </a:cxn>
                <a:cxn ang="0">
                  <a:pos x="383" y="663"/>
                </a:cxn>
                <a:cxn ang="0">
                  <a:pos x="449" y="646"/>
                </a:cxn>
                <a:cxn ang="0">
                  <a:pos x="515" y="638"/>
                </a:cxn>
                <a:cxn ang="0">
                  <a:pos x="550" y="637"/>
                </a:cxn>
              </a:cxnLst>
              <a:rect l="0" t="0" r="r" b="b"/>
              <a:pathLst>
                <a:path w="941" h="868">
                  <a:moveTo>
                    <a:pt x="550" y="637"/>
                  </a:moveTo>
                  <a:lnTo>
                    <a:pt x="550" y="637"/>
                  </a:lnTo>
                  <a:lnTo>
                    <a:pt x="583" y="638"/>
                  </a:lnTo>
                  <a:lnTo>
                    <a:pt x="617" y="641"/>
                  </a:lnTo>
                  <a:lnTo>
                    <a:pt x="650" y="646"/>
                  </a:lnTo>
                  <a:lnTo>
                    <a:pt x="682" y="653"/>
                  </a:lnTo>
                  <a:lnTo>
                    <a:pt x="712" y="661"/>
                  </a:lnTo>
                  <a:lnTo>
                    <a:pt x="744" y="672"/>
                  </a:lnTo>
                  <a:lnTo>
                    <a:pt x="773" y="685"/>
                  </a:lnTo>
                  <a:lnTo>
                    <a:pt x="802" y="698"/>
                  </a:lnTo>
                  <a:lnTo>
                    <a:pt x="802" y="698"/>
                  </a:lnTo>
                  <a:lnTo>
                    <a:pt x="793" y="661"/>
                  </a:lnTo>
                  <a:lnTo>
                    <a:pt x="787" y="625"/>
                  </a:lnTo>
                  <a:lnTo>
                    <a:pt x="783" y="588"/>
                  </a:lnTo>
                  <a:lnTo>
                    <a:pt x="782" y="550"/>
                  </a:lnTo>
                  <a:lnTo>
                    <a:pt x="782" y="550"/>
                  </a:lnTo>
                  <a:lnTo>
                    <a:pt x="782" y="522"/>
                  </a:lnTo>
                  <a:lnTo>
                    <a:pt x="784" y="494"/>
                  </a:lnTo>
                  <a:lnTo>
                    <a:pt x="787" y="466"/>
                  </a:lnTo>
                  <a:lnTo>
                    <a:pt x="793" y="440"/>
                  </a:lnTo>
                  <a:lnTo>
                    <a:pt x="799" y="414"/>
                  </a:lnTo>
                  <a:lnTo>
                    <a:pt x="806" y="388"/>
                  </a:lnTo>
                  <a:lnTo>
                    <a:pt x="815" y="362"/>
                  </a:lnTo>
                  <a:lnTo>
                    <a:pt x="825" y="337"/>
                  </a:lnTo>
                  <a:lnTo>
                    <a:pt x="835" y="313"/>
                  </a:lnTo>
                  <a:lnTo>
                    <a:pt x="847" y="289"/>
                  </a:lnTo>
                  <a:lnTo>
                    <a:pt x="860" y="266"/>
                  </a:lnTo>
                  <a:lnTo>
                    <a:pt x="874" y="245"/>
                  </a:lnTo>
                  <a:lnTo>
                    <a:pt x="890" y="223"/>
                  </a:lnTo>
                  <a:lnTo>
                    <a:pt x="906" y="203"/>
                  </a:lnTo>
                  <a:lnTo>
                    <a:pt x="923" y="182"/>
                  </a:lnTo>
                  <a:lnTo>
                    <a:pt x="941" y="163"/>
                  </a:lnTo>
                  <a:lnTo>
                    <a:pt x="941" y="163"/>
                  </a:lnTo>
                  <a:lnTo>
                    <a:pt x="922" y="145"/>
                  </a:lnTo>
                  <a:lnTo>
                    <a:pt x="902" y="127"/>
                  </a:lnTo>
                  <a:lnTo>
                    <a:pt x="881" y="110"/>
                  </a:lnTo>
                  <a:lnTo>
                    <a:pt x="860" y="95"/>
                  </a:lnTo>
                  <a:lnTo>
                    <a:pt x="837" y="81"/>
                  </a:lnTo>
                  <a:lnTo>
                    <a:pt x="813" y="66"/>
                  </a:lnTo>
                  <a:lnTo>
                    <a:pt x="790" y="55"/>
                  </a:lnTo>
                  <a:lnTo>
                    <a:pt x="766" y="43"/>
                  </a:lnTo>
                  <a:lnTo>
                    <a:pt x="740" y="33"/>
                  </a:lnTo>
                  <a:lnTo>
                    <a:pt x="715" y="24"/>
                  </a:lnTo>
                  <a:lnTo>
                    <a:pt x="689" y="17"/>
                  </a:lnTo>
                  <a:lnTo>
                    <a:pt x="661" y="11"/>
                  </a:lnTo>
                  <a:lnTo>
                    <a:pt x="634" y="6"/>
                  </a:lnTo>
                  <a:lnTo>
                    <a:pt x="606" y="3"/>
                  </a:lnTo>
                  <a:lnTo>
                    <a:pt x="579" y="1"/>
                  </a:lnTo>
                  <a:lnTo>
                    <a:pt x="550" y="0"/>
                  </a:lnTo>
                  <a:lnTo>
                    <a:pt x="550" y="0"/>
                  </a:lnTo>
                  <a:lnTo>
                    <a:pt x="521" y="0"/>
                  </a:lnTo>
                  <a:lnTo>
                    <a:pt x="493" y="3"/>
                  </a:lnTo>
                  <a:lnTo>
                    <a:pt x="466" y="6"/>
                  </a:lnTo>
                  <a:lnTo>
                    <a:pt x="438" y="11"/>
                  </a:lnTo>
                  <a:lnTo>
                    <a:pt x="412" y="17"/>
                  </a:lnTo>
                  <a:lnTo>
                    <a:pt x="386" y="24"/>
                  </a:lnTo>
                  <a:lnTo>
                    <a:pt x="360" y="33"/>
                  </a:lnTo>
                  <a:lnTo>
                    <a:pt x="336" y="43"/>
                  </a:lnTo>
                  <a:lnTo>
                    <a:pt x="311" y="53"/>
                  </a:lnTo>
                  <a:lnTo>
                    <a:pt x="288" y="66"/>
                  </a:lnTo>
                  <a:lnTo>
                    <a:pt x="265" y="79"/>
                  </a:lnTo>
                  <a:lnTo>
                    <a:pt x="243" y="94"/>
                  </a:lnTo>
                  <a:lnTo>
                    <a:pt x="221" y="108"/>
                  </a:lnTo>
                  <a:lnTo>
                    <a:pt x="200" y="126"/>
                  </a:lnTo>
                  <a:lnTo>
                    <a:pt x="179" y="143"/>
                  </a:lnTo>
                  <a:lnTo>
                    <a:pt x="161" y="161"/>
                  </a:lnTo>
                  <a:lnTo>
                    <a:pt x="143" y="179"/>
                  </a:lnTo>
                  <a:lnTo>
                    <a:pt x="126" y="200"/>
                  </a:lnTo>
                  <a:lnTo>
                    <a:pt x="108" y="221"/>
                  </a:lnTo>
                  <a:lnTo>
                    <a:pt x="94" y="243"/>
                  </a:lnTo>
                  <a:lnTo>
                    <a:pt x="80" y="265"/>
                  </a:lnTo>
                  <a:lnTo>
                    <a:pt x="66" y="288"/>
                  </a:lnTo>
                  <a:lnTo>
                    <a:pt x="53" y="311"/>
                  </a:lnTo>
                  <a:lnTo>
                    <a:pt x="43" y="336"/>
                  </a:lnTo>
                  <a:lnTo>
                    <a:pt x="33" y="360"/>
                  </a:lnTo>
                  <a:lnTo>
                    <a:pt x="25" y="386"/>
                  </a:lnTo>
                  <a:lnTo>
                    <a:pt x="17" y="412"/>
                  </a:lnTo>
                  <a:lnTo>
                    <a:pt x="11" y="438"/>
                  </a:lnTo>
                  <a:lnTo>
                    <a:pt x="6" y="466"/>
                  </a:lnTo>
                  <a:lnTo>
                    <a:pt x="3" y="494"/>
                  </a:lnTo>
                  <a:lnTo>
                    <a:pt x="0" y="521"/>
                  </a:lnTo>
                  <a:lnTo>
                    <a:pt x="0" y="550"/>
                  </a:lnTo>
                  <a:lnTo>
                    <a:pt x="0" y="550"/>
                  </a:lnTo>
                  <a:lnTo>
                    <a:pt x="0" y="572"/>
                  </a:lnTo>
                  <a:lnTo>
                    <a:pt x="1" y="593"/>
                  </a:lnTo>
                  <a:lnTo>
                    <a:pt x="7" y="637"/>
                  </a:lnTo>
                  <a:lnTo>
                    <a:pt x="16" y="679"/>
                  </a:lnTo>
                  <a:lnTo>
                    <a:pt x="27" y="719"/>
                  </a:lnTo>
                  <a:lnTo>
                    <a:pt x="42" y="760"/>
                  </a:lnTo>
                  <a:lnTo>
                    <a:pt x="59" y="798"/>
                  </a:lnTo>
                  <a:lnTo>
                    <a:pt x="78" y="834"/>
                  </a:lnTo>
                  <a:lnTo>
                    <a:pt x="101" y="868"/>
                  </a:lnTo>
                  <a:lnTo>
                    <a:pt x="101" y="868"/>
                  </a:lnTo>
                  <a:lnTo>
                    <a:pt x="121" y="842"/>
                  </a:lnTo>
                  <a:lnTo>
                    <a:pt x="142" y="818"/>
                  </a:lnTo>
                  <a:lnTo>
                    <a:pt x="163" y="795"/>
                  </a:lnTo>
                  <a:lnTo>
                    <a:pt x="188" y="773"/>
                  </a:lnTo>
                  <a:lnTo>
                    <a:pt x="213" y="753"/>
                  </a:lnTo>
                  <a:lnTo>
                    <a:pt x="239" y="734"/>
                  </a:lnTo>
                  <a:lnTo>
                    <a:pt x="265" y="716"/>
                  </a:lnTo>
                  <a:lnTo>
                    <a:pt x="294" y="701"/>
                  </a:lnTo>
                  <a:lnTo>
                    <a:pt x="323" y="686"/>
                  </a:lnTo>
                  <a:lnTo>
                    <a:pt x="353" y="673"/>
                  </a:lnTo>
                  <a:lnTo>
                    <a:pt x="383" y="663"/>
                  </a:lnTo>
                  <a:lnTo>
                    <a:pt x="415" y="653"/>
                  </a:lnTo>
                  <a:lnTo>
                    <a:pt x="449" y="646"/>
                  </a:lnTo>
                  <a:lnTo>
                    <a:pt x="482" y="641"/>
                  </a:lnTo>
                  <a:lnTo>
                    <a:pt x="515" y="638"/>
                  </a:lnTo>
                  <a:lnTo>
                    <a:pt x="550" y="637"/>
                  </a:lnTo>
                  <a:lnTo>
                    <a:pt x="550" y="637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75000"/>
                    <a:shade val="30000"/>
                    <a:satMod val="115000"/>
                  </a:schemeClr>
                </a:gs>
                <a:gs pos="50000">
                  <a:schemeClr val="accent3">
                    <a:lumMod val="75000"/>
                    <a:shade val="67500"/>
                    <a:satMod val="115000"/>
                  </a:schemeClr>
                </a:gs>
                <a:gs pos="100000">
                  <a:schemeClr val="accent3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6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 extrusionH="254000" prstMaterial="dkEdge">
              <a:bevelT w="190500" h="38100"/>
              <a:extrusionClr>
                <a:schemeClr val="bg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26" name="Freeform 6"/>
            <p:cNvSpPr>
              <a:spLocks/>
            </p:cNvSpPr>
            <p:nvPr/>
          </p:nvSpPr>
          <p:spPr bwMode="auto">
            <a:xfrm>
              <a:off x="4691347" y="1905000"/>
              <a:ext cx="2146586" cy="1980059"/>
            </a:xfrm>
            <a:custGeom>
              <a:avLst/>
              <a:gdLst/>
              <a:ahLst/>
              <a:cxnLst>
                <a:cxn ang="0">
                  <a:pos x="139" y="698"/>
                </a:cxn>
                <a:cxn ang="0">
                  <a:pos x="197" y="672"/>
                </a:cxn>
                <a:cxn ang="0">
                  <a:pos x="259" y="653"/>
                </a:cxn>
                <a:cxn ang="0">
                  <a:pos x="324" y="641"/>
                </a:cxn>
                <a:cxn ang="0">
                  <a:pos x="391" y="637"/>
                </a:cxn>
                <a:cxn ang="0">
                  <a:pos x="425" y="638"/>
                </a:cxn>
                <a:cxn ang="0">
                  <a:pos x="492" y="646"/>
                </a:cxn>
                <a:cxn ang="0">
                  <a:pos x="557" y="663"/>
                </a:cxn>
                <a:cxn ang="0">
                  <a:pos x="618" y="686"/>
                </a:cxn>
                <a:cxn ang="0">
                  <a:pos x="676" y="716"/>
                </a:cxn>
                <a:cxn ang="0">
                  <a:pos x="728" y="753"/>
                </a:cxn>
                <a:cxn ang="0">
                  <a:pos x="777" y="795"/>
                </a:cxn>
                <a:cxn ang="0">
                  <a:pos x="819" y="842"/>
                </a:cxn>
                <a:cxn ang="0">
                  <a:pos x="839" y="868"/>
                </a:cxn>
                <a:cxn ang="0">
                  <a:pos x="881" y="798"/>
                </a:cxn>
                <a:cxn ang="0">
                  <a:pos x="913" y="719"/>
                </a:cxn>
                <a:cxn ang="0">
                  <a:pos x="933" y="637"/>
                </a:cxn>
                <a:cxn ang="0">
                  <a:pos x="941" y="572"/>
                </a:cxn>
                <a:cxn ang="0">
                  <a:pos x="941" y="550"/>
                </a:cxn>
                <a:cxn ang="0">
                  <a:pos x="938" y="494"/>
                </a:cxn>
                <a:cxn ang="0">
                  <a:pos x="929" y="438"/>
                </a:cxn>
                <a:cxn ang="0">
                  <a:pos x="916" y="386"/>
                </a:cxn>
                <a:cxn ang="0">
                  <a:pos x="897" y="336"/>
                </a:cxn>
                <a:cxn ang="0">
                  <a:pos x="874" y="288"/>
                </a:cxn>
                <a:cxn ang="0">
                  <a:pos x="846" y="243"/>
                </a:cxn>
                <a:cxn ang="0">
                  <a:pos x="815" y="200"/>
                </a:cxn>
                <a:cxn ang="0">
                  <a:pos x="780" y="161"/>
                </a:cxn>
                <a:cxn ang="0">
                  <a:pos x="741" y="126"/>
                </a:cxn>
                <a:cxn ang="0">
                  <a:pos x="697" y="94"/>
                </a:cxn>
                <a:cxn ang="0">
                  <a:pos x="653" y="66"/>
                </a:cxn>
                <a:cxn ang="0">
                  <a:pos x="605" y="43"/>
                </a:cxn>
                <a:cxn ang="0">
                  <a:pos x="554" y="24"/>
                </a:cxn>
                <a:cxn ang="0">
                  <a:pos x="502" y="11"/>
                </a:cxn>
                <a:cxn ang="0">
                  <a:pos x="447" y="3"/>
                </a:cxn>
                <a:cxn ang="0">
                  <a:pos x="391" y="0"/>
                </a:cxn>
                <a:cxn ang="0">
                  <a:pos x="362" y="1"/>
                </a:cxn>
                <a:cxn ang="0">
                  <a:pos x="307" y="6"/>
                </a:cxn>
                <a:cxn ang="0">
                  <a:pos x="252" y="17"/>
                </a:cxn>
                <a:cxn ang="0">
                  <a:pos x="201" y="33"/>
                </a:cxn>
                <a:cxn ang="0">
                  <a:pos x="150" y="55"/>
                </a:cxn>
                <a:cxn ang="0">
                  <a:pos x="104" y="81"/>
                </a:cxn>
                <a:cxn ang="0">
                  <a:pos x="59" y="110"/>
                </a:cxn>
                <a:cxn ang="0">
                  <a:pos x="19" y="145"/>
                </a:cxn>
                <a:cxn ang="0">
                  <a:pos x="0" y="163"/>
                </a:cxn>
                <a:cxn ang="0">
                  <a:pos x="34" y="203"/>
                </a:cxn>
                <a:cxn ang="0">
                  <a:pos x="66" y="245"/>
                </a:cxn>
                <a:cxn ang="0">
                  <a:pos x="94" y="289"/>
                </a:cxn>
                <a:cxn ang="0">
                  <a:pos x="116" y="337"/>
                </a:cxn>
                <a:cxn ang="0">
                  <a:pos x="134" y="388"/>
                </a:cxn>
                <a:cxn ang="0">
                  <a:pos x="147" y="440"/>
                </a:cxn>
                <a:cxn ang="0">
                  <a:pos x="156" y="494"/>
                </a:cxn>
                <a:cxn ang="0">
                  <a:pos x="159" y="550"/>
                </a:cxn>
                <a:cxn ang="0">
                  <a:pos x="157" y="588"/>
                </a:cxn>
                <a:cxn ang="0">
                  <a:pos x="147" y="661"/>
                </a:cxn>
                <a:cxn ang="0">
                  <a:pos x="139" y="698"/>
                </a:cxn>
              </a:cxnLst>
              <a:rect l="0" t="0" r="r" b="b"/>
              <a:pathLst>
                <a:path w="941" h="868">
                  <a:moveTo>
                    <a:pt x="139" y="698"/>
                  </a:moveTo>
                  <a:lnTo>
                    <a:pt x="139" y="698"/>
                  </a:lnTo>
                  <a:lnTo>
                    <a:pt x="168" y="685"/>
                  </a:lnTo>
                  <a:lnTo>
                    <a:pt x="197" y="672"/>
                  </a:lnTo>
                  <a:lnTo>
                    <a:pt x="228" y="661"/>
                  </a:lnTo>
                  <a:lnTo>
                    <a:pt x="259" y="653"/>
                  </a:lnTo>
                  <a:lnTo>
                    <a:pt x="291" y="646"/>
                  </a:lnTo>
                  <a:lnTo>
                    <a:pt x="324" y="641"/>
                  </a:lnTo>
                  <a:lnTo>
                    <a:pt x="357" y="638"/>
                  </a:lnTo>
                  <a:lnTo>
                    <a:pt x="391" y="637"/>
                  </a:lnTo>
                  <a:lnTo>
                    <a:pt x="391" y="637"/>
                  </a:lnTo>
                  <a:lnTo>
                    <a:pt x="425" y="638"/>
                  </a:lnTo>
                  <a:lnTo>
                    <a:pt x="459" y="641"/>
                  </a:lnTo>
                  <a:lnTo>
                    <a:pt x="492" y="646"/>
                  </a:lnTo>
                  <a:lnTo>
                    <a:pt x="525" y="653"/>
                  </a:lnTo>
                  <a:lnTo>
                    <a:pt x="557" y="663"/>
                  </a:lnTo>
                  <a:lnTo>
                    <a:pt x="587" y="673"/>
                  </a:lnTo>
                  <a:lnTo>
                    <a:pt x="618" y="686"/>
                  </a:lnTo>
                  <a:lnTo>
                    <a:pt x="647" y="701"/>
                  </a:lnTo>
                  <a:lnTo>
                    <a:pt x="676" y="716"/>
                  </a:lnTo>
                  <a:lnTo>
                    <a:pt x="702" y="734"/>
                  </a:lnTo>
                  <a:lnTo>
                    <a:pt x="728" y="753"/>
                  </a:lnTo>
                  <a:lnTo>
                    <a:pt x="752" y="773"/>
                  </a:lnTo>
                  <a:lnTo>
                    <a:pt x="777" y="795"/>
                  </a:lnTo>
                  <a:lnTo>
                    <a:pt x="799" y="818"/>
                  </a:lnTo>
                  <a:lnTo>
                    <a:pt x="819" y="842"/>
                  </a:lnTo>
                  <a:lnTo>
                    <a:pt x="839" y="868"/>
                  </a:lnTo>
                  <a:lnTo>
                    <a:pt x="839" y="868"/>
                  </a:lnTo>
                  <a:lnTo>
                    <a:pt x="862" y="834"/>
                  </a:lnTo>
                  <a:lnTo>
                    <a:pt x="881" y="798"/>
                  </a:lnTo>
                  <a:lnTo>
                    <a:pt x="899" y="760"/>
                  </a:lnTo>
                  <a:lnTo>
                    <a:pt x="913" y="719"/>
                  </a:lnTo>
                  <a:lnTo>
                    <a:pt x="925" y="679"/>
                  </a:lnTo>
                  <a:lnTo>
                    <a:pt x="933" y="637"/>
                  </a:lnTo>
                  <a:lnTo>
                    <a:pt x="939" y="593"/>
                  </a:lnTo>
                  <a:lnTo>
                    <a:pt x="941" y="572"/>
                  </a:lnTo>
                  <a:lnTo>
                    <a:pt x="941" y="550"/>
                  </a:lnTo>
                  <a:lnTo>
                    <a:pt x="941" y="550"/>
                  </a:lnTo>
                  <a:lnTo>
                    <a:pt x="941" y="521"/>
                  </a:lnTo>
                  <a:lnTo>
                    <a:pt x="938" y="494"/>
                  </a:lnTo>
                  <a:lnTo>
                    <a:pt x="935" y="466"/>
                  </a:lnTo>
                  <a:lnTo>
                    <a:pt x="929" y="438"/>
                  </a:lnTo>
                  <a:lnTo>
                    <a:pt x="923" y="412"/>
                  </a:lnTo>
                  <a:lnTo>
                    <a:pt x="916" y="386"/>
                  </a:lnTo>
                  <a:lnTo>
                    <a:pt x="907" y="360"/>
                  </a:lnTo>
                  <a:lnTo>
                    <a:pt x="897" y="336"/>
                  </a:lnTo>
                  <a:lnTo>
                    <a:pt x="887" y="311"/>
                  </a:lnTo>
                  <a:lnTo>
                    <a:pt x="874" y="288"/>
                  </a:lnTo>
                  <a:lnTo>
                    <a:pt x="861" y="265"/>
                  </a:lnTo>
                  <a:lnTo>
                    <a:pt x="846" y="243"/>
                  </a:lnTo>
                  <a:lnTo>
                    <a:pt x="832" y="221"/>
                  </a:lnTo>
                  <a:lnTo>
                    <a:pt x="815" y="200"/>
                  </a:lnTo>
                  <a:lnTo>
                    <a:pt x="797" y="179"/>
                  </a:lnTo>
                  <a:lnTo>
                    <a:pt x="780" y="161"/>
                  </a:lnTo>
                  <a:lnTo>
                    <a:pt x="761" y="143"/>
                  </a:lnTo>
                  <a:lnTo>
                    <a:pt x="741" y="126"/>
                  </a:lnTo>
                  <a:lnTo>
                    <a:pt x="719" y="108"/>
                  </a:lnTo>
                  <a:lnTo>
                    <a:pt x="697" y="94"/>
                  </a:lnTo>
                  <a:lnTo>
                    <a:pt x="676" y="79"/>
                  </a:lnTo>
                  <a:lnTo>
                    <a:pt x="653" y="66"/>
                  </a:lnTo>
                  <a:lnTo>
                    <a:pt x="629" y="53"/>
                  </a:lnTo>
                  <a:lnTo>
                    <a:pt x="605" y="43"/>
                  </a:lnTo>
                  <a:lnTo>
                    <a:pt x="580" y="33"/>
                  </a:lnTo>
                  <a:lnTo>
                    <a:pt x="554" y="24"/>
                  </a:lnTo>
                  <a:lnTo>
                    <a:pt x="528" y="17"/>
                  </a:lnTo>
                  <a:lnTo>
                    <a:pt x="502" y="11"/>
                  </a:lnTo>
                  <a:lnTo>
                    <a:pt x="474" y="6"/>
                  </a:lnTo>
                  <a:lnTo>
                    <a:pt x="447" y="3"/>
                  </a:lnTo>
                  <a:lnTo>
                    <a:pt x="419" y="0"/>
                  </a:lnTo>
                  <a:lnTo>
                    <a:pt x="391" y="0"/>
                  </a:lnTo>
                  <a:lnTo>
                    <a:pt x="391" y="0"/>
                  </a:lnTo>
                  <a:lnTo>
                    <a:pt x="362" y="1"/>
                  </a:lnTo>
                  <a:lnTo>
                    <a:pt x="334" y="3"/>
                  </a:lnTo>
                  <a:lnTo>
                    <a:pt x="307" y="6"/>
                  </a:lnTo>
                  <a:lnTo>
                    <a:pt x="279" y="11"/>
                  </a:lnTo>
                  <a:lnTo>
                    <a:pt x="252" y="17"/>
                  </a:lnTo>
                  <a:lnTo>
                    <a:pt x="226" y="24"/>
                  </a:lnTo>
                  <a:lnTo>
                    <a:pt x="201" y="33"/>
                  </a:lnTo>
                  <a:lnTo>
                    <a:pt x="175" y="43"/>
                  </a:lnTo>
                  <a:lnTo>
                    <a:pt x="150" y="55"/>
                  </a:lnTo>
                  <a:lnTo>
                    <a:pt x="127" y="66"/>
                  </a:lnTo>
                  <a:lnTo>
                    <a:pt x="104" y="81"/>
                  </a:lnTo>
                  <a:lnTo>
                    <a:pt x="81" y="95"/>
                  </a:lnTo>
                  <a:lnTo>
                    <a:pt x="59" y="110"/>
                  </a:lnTo>
                  <a:lnTo>
                    <a:pt x="39" y="127"/>
                  </a:lnTo>
                  <a:lnTo>
                    <a:pt x="19" y="145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17" y="182"/>
                  </a:lnTo>
                  <a:lnTo>
                    <a:pt x="34" y="203"/>
                  </a:lnTo>
                  <a:lnTo>
                    <a:pt x="50" y="223"/>
                  </a:lnTo>
                  <a:lnTo>
                    <a:pt x="66" y="245"/>
                  </a:lnTo>
                  <a:lnTo>
                    <a:pt x="81" y="266"/>
                  </a:lnTo>
                  <a:lnTo>
                    <a:pt x="94" y="289"/>
                  </a:lnTo>
                  <a:lnTo>
                    <a:pt x="105" y="313"/>
                  </a:lnTo>
                  <a:lnTo>
                    <a:pt x="116" y="337"/>
                  </a:lnTo>
                  <a:lnTo>
                    <a:pt x="126" y="362"/>
                  </a:lnTo>
                  <a:lnTo>
                    <a:pt x="134" y="388"/>
                  </a:lnTo>
                  <a:lnTo>
                    <a:pt x="142" y="414"/>
                  </a:lnTo>
                  <a:lnTo>
                    <a:pt x="147" y="440"/>
                  </a:lnTo>
                  <a:lnTo>
                    <a:pt x="153" y="466"/>
                  </a:lnTo>
                  <a:lnTo>
                    <a:pt x="156" y="494"/>
                  </a:lnTo>
                  <a:lnTo>
                    <a:pt x="159" y="522"/>
                  </a:lnTo>
                  <a:lnTo>
                    <a:pt x="159" y="550"/>
                  </a:lnTo>
                  <a:lnTo>
                    <a:pt x="159" y="550"/>
                  </a:lnTo>
                  <a:lnTo>
                    <a:pt x="157" y="588"/>
                  </a:lnTo>
                  <a:lnTo>
                    <a:pt x="153" y="625"/>
                  </a:lnTo>
                  <a:lnTo>
                    <a:pt x="147" y="661"/>
                  </a:lnTo>
                  <a:lnTo>
                    <a:pt x="139" y="698"/>
                  </a:lnTo>
                  <a:lnTo>
                    <a:pt x="139" y="69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75000"/>
                    <a:shade val="30000"/>
                    <a:satMod val="115000"/>
                  </a:schemeClr>
                </a:gs>
                <a:gs pos="50000">
                  <a:schemeClr val="accent2">
                    <a:lumMod val="75000"/>
                    <a:shade val="67500"/>
                    <a:satMod val="115000"/>
                  </a:schemeClr>
                </a:gs>
                <a:gs pos="100000">
                  <a:schemeClr val="accent2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6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 extrusionH="254000" prstMaterial="dkEdge">
              <a:bevelT w="190500" h="38100"/>
              <a:extrusionClr>
                <a:schemeClr val="bg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27" name="Freeform 7"/>
            <p:cNvSpPr>
              <a:spLocks/>
            </p:cNvSpPr>
            <p:nvPr/>
          </p:nvSpPr>
          <p:spPr bwMode="auto">
            <a:xfrm>
              <a:off x="4328641" y="2276832"/>
              <a:ext cx="725413" cy="1453109"/>
            </a:xfrm>
            <a:custGeom>
              <a:avLst/>
              <a:gdLst/>
              <a:ahLst/>
              <a:cxnLst>
                <a:cxn ang="0">
                  <a:pos x="20" y="535"/>
                </a:cxn>
                <a:cxn ang="0">
                  <a:pos x="20" y="535"/>
                </a:cxn>
                <a:cxn ang="0">
                  <a:pos x="57" y="556"/>
                </a:cxn>
                <a:cxn ang="0">
                  <a:pos x="94" y="581"/>
                </a:cxn>
                <a:cxn ang="0">
                  <a:pos x="127" y="607"/>
                </a:cxn>
                <a:cxn ang="0">
                  <a:pos x="159" y="637"/>
                </a:cxn>
                <a:cxn ang="0">
                  <a:pos x="159" y="637"/>
                </a:cxn>
                <a:cxn ang="0">
                  <a:pos x="191" y="607"/>
                </a:cxn>
                <a:cxn ang="0">
                  <a:pos x="224" y="581"/>
                </a:cxn>
                <a:cxn ang="0">
                  <a:pos x="260" y="556"/>
                </a:cxn>
                <a:cxn ang="0">
                  <a:pos x="298" y="535"/>
                </a:cxn>
                <a:cxn ang="0">
                  <a:pos x="298" y="535"/>
                </a:cxn>
                <a:cxn ang="0">
                  <a:pos x="306" y="498"/>
                </a:cxn>
                <a:cxn ang="0">
                  <a:pos x="312" y="462"/>
                </a:cxn>
                <a:cxn ang="0">
                  <a:pos x="316" y="425"/>
                </a:cxn>
                <a:cxn ang="0">
                  <a:pos x="318" y="387"/>
                </a:cxn>
                <a:cxn ang="0">
                  <a:pos x="318" y="387"/>
                </a:cxn>
                <a:cxn ang="0">
                  <a:pos x="318" y="359"/>
                </a:cxn>
                <a:cxn ang="0">
                  <a:pos x="315" y="331"/>
                </a:cxn>
                <a:cxn ang="0">
                  <a:pos x="312" y="303"/>
                </a:cxn>
                <a:cxn ang="0">
                  <a:pos x="306" y="277"/>
                </a:cxn>
                <a:cxn ang="0">
                  <a:pos x="301" y="251"/>
                </a:cxn>
                <a:cxn ang="0">
                  <a:pos x="293" y="225"/>
                </a:cxn>
                <a:cxn ang="0">
                  <a:pos x="285" y="199"/>
                </a:cxn>
                <a:cxn ang="0">
                  <a:pos x="275" y="174"/>
                </a:cxn>
                <a:cxn ang="0">
                  <a:pos x="264" y="150"/>
                </a:cxn>
                <a:cxn ang="0">
                  <a:pos x="253" y="126"/>
                </a:cxn>
                <a:cxn ang="0">
                  <a:pos x="240" y="103"/>
                </a:cxn>
                <a:cxn ang="0">
                  <a:pos x="225" y="82"/>
                </a:cxn>
                <a:cxn ang="0">
                  <a:pos x="209" y="60"/>
                </a:cxn>
                <a:cxn ang="0">
                  <a:pos x="193" y="40"/>
                </a:cxn>
                <a:cxn ang="0">
                  <a:pos x="176" y="19"/>
                </a:cxn>
                <a:cxn ang="0">
                  <a:pos x="159" y="0"/>
                </a:cxn>
                <a:cxn ang="0">
                  <a:pos x="159" y="0"/>
                </a:cxn>
                <a:cxn ang="0">
                  <a:pos x="141" y="19"/>
                </a:cxn>
                <a:cxn ang="0">
                  <a:pos x="124" y="40"/>
                </a:cxn>
                <a:cxn ang="0">
                  <a:pos x="108" y="60"/>
                </a:cxn>
                <a:cxn ang="0">
                  <a:pos x="92" y="82"/>
                </a:cxn>
                <a:cxn ang="0">
                  <a:pos x="78" y="103"/>
                </a:cxn>
                <a:cxn ang="0">
                  <a:pos x="65" y="126"/>
                </a:cxn>
                <a:cxn ang="0">
                  <a:pos x="53" y="150"/>
                </a:cxn>
                <a:cxn ang="0">
                  <a:pos x="43" y="174"/>
                </a:cxn>
                <a:cxn ang="0">
                  <a:pos x="33" y="199"/>
                </a:cxn>
                <a:cxn ang="0">
                  <a:pos x="24" y="225"/>
                </a:cxn>
                <a:cxn ang="0">
                  <a:pos x="17" y="251"/>
                </a:cxn>
                <a:cxn ang="0">
                  <a:pos x="11" y="277"/>
                </a:cxn>
                <a:cxn ang="0">
                  <a:pos x="5" y="303"/>
                </a:cxn>
                <a:cxn ang="0">
                  <a:pos x="2" y="331"/>
                </a:cxn>
                <a:cxn ang="0">
                  <a:pos x="0" y="359"/>
                </a:cxn>
                <a:cxn ang="0">
                  <a:pos x="0" y="387"/>
                </a:cxn>
                <a:cxn ang="0">
                  <a:pos x="0" y="387"/>
                </a:cxn>
                <a:cxn ang="0">
                  <a:pos x="1" y="425"/>
                </a:cxn>
                <a:cxn ang="0">
                  <a:pos x="5" y="462"/>
                </a:cxn>
                <a:cxn ang="0">
                  <a:pos x="11" y="498"/>
                </a:cxn>
                <a:cxn ang="0">
                  <a:pos x="20" y="535"/>
                </a:cxn>
                <a:cxn ang="0">
                  <a:pos x="20" y="535"/>
                </a:cxn>
              </a:cxnLst>
              <a:rect l="0" t="0" r="r" b="b"/>
              <a:pathLst>
                <a:path w="318" h="637">
                  <a:moveTo>
                    <a:pt x="20" y="535"/>
                  </a:moveTo>
                  <a:lnTo>
                    <a:pt x="20" y="535"/>
                  </a:lnTo>
                  <a:lnTo>
                    <a:pt x="57" y="556"/>
                  </a:lnTo>
                  <a:lnTo>
                    <a:pt x="94" y="581"/>
                  </a:lnTo>
                  <a:lnTo>
                    <a:pt x="127" y="607"/>
                  </a:lnTo>
                  <a:lnTo>
                    <a:pt x="159" y="637"/>
                  </a:lnTo>
                  <a:lnTo>
                    <a:pt x="159" y="637"/>
                  </a:lnTo>
                  <a:lnTo>
                    <a:pt x="191" y="607"/>
                  </a:lnTo>
                  <a:lnTo>
                    <a:pt x="224" y="581"/>
                  </a:lnTo>
                  <a:lnTo>
                    <a:pt x="260" y="556"/>
                  </a:lnTo>
                  <a:lnTo>
                    <a:pt x="298" y="535"/>
                  </a:lnTo>
                  <a:lnTo>
                    <a:pt x="298" y="535"/>
                  </a:lnTo>
                  <a:lnTo>
                    <a:pt x="306" y="498"/>
                  </a:lnTo>
                  <a:lnTo>
                    <a:pt x="312" y="462"/>
                  </a:lnTo>
                  <a:lnTo>
                    <a:pt x="316" y="425"/>
                  </a:lnTo>
                  <a:lnTo>
                    <a:pt x="318" y="387"/>
                  </a:lnTo>
                  <a:lnTo>
                    <a:pt x="318" y="387"/>
                  </a:lnTo>
                  <a:lnTo>
                    <a:pt x="318" y="359"/>
                  </a:lnTo>
                  <a:lnTo>
                    <a:pt x="315" y="331"/>
                  </a:lnTo>
                  <a:lnTo>
                    <a:pt x="312" y="303"/>
                  </a:lnTo>
                  <a:lnTo>
                    <a:pt x="306" y="277"/>
                  </a:lnTo>
                  <a:lnTo>
                    <a:pt x="301" y="251"/>
                  </a:lnTo>
                  <a:lnTo>
                    <a:pt x="293" y="225"/>
                  </a:lnTo>
                  <a:lnTo>
                    <a:pt x="285" y="199"/>
                  </a:lnTo>
                  <a:lnTo>
                    <a:pt x="275" y="174"/>
                  </a:lnTo>
                  <a:lnTo>
                    <a:pt x="264" y="150"/>
                  </a:lnTo>
                  <a:lnTo>
                    <a:pt x="253" y="126"/>
                  </a:lnTo>
                  <a:lnTo>
                    <a:pt x="240" y="103"/>
                  </a:lnTo>
                  <a:lnTo>
                    <a:pt x="225" y="82"/>
                  </a:lnTo>
                  <a:lnTo>
                    <a:pt x="209" y="60"/>
                  </a:lnTo>
                  <a:lnTo>
                    <a:pt x="193" y="40"/>
                  </a:lnTo>
                  <a:lnTo>
                    <a:pt x="176" y="19"/>
                  </a:lnTo>
                  <a:lnTo>
                    <a:pt x="159" y="0"/>
                  </a:lnTo>
                  <a:lnTo>
                    <a:pt x="159" y="0"/>
                  </a:lnTo>
                  <a:lnTo>
                    <a:pt x="141" y="19"/>
                  </a:lnTo>
                  <a:lnTo>
                    <a:pt x="124" y="40"/>
                  </a:lnTo>
                  <a:lnTo>
                    <a:pt x="108" y="60"/>
                  </a:lnTo>
                  <a:lnTo>
                    <a:pt x="92" y="82"/>
                  </a:lnTo>
                  <a:lnTo>
                    <a:pt x="78" y="103"/>
                  </a:lnTo>
                  <a:lnTo>
                    <a:pt x="65" y="126"/>
                  </a:lnTo>
                  <a:lnTo>
                    <a:pt x="53" y="150"/>
                  </a:lnTo>
                  <a:lnTo>
                    <a:pt x="43" y="174"/>
                  </a:lnTo>
                  <a:lnTo>
                    <a:pt x="33" y="199"/>
                  </a:lnTo>
                  <a:lnTo>
                    <a:pt x="24" y="225"/>
                  </a:lnTo>
                  <a:lnTo>
                    <a:pt x="17" y="251"/>
                  </a:lnTo>
                  <a:lnTo>
                    <a:pt x="11" y="277"/>
                  </a:lnTo>
                  <a:lnTo>
                    <a:pt x="5" y="303"/>
                  </a:lnTo>
                  <a:lnTo>
                    <a:pt x="2" y="331"/>
                  </a:lnTo>
                  <a:lnTo>
                    <a:pt x="0" y="359"/>
                  </a:lnTo>
                  <a:lnTo>
                    <a:pt x="0" y="387"/>
                  </a:lnTo>
                  <a:lnTo>
                    <a:pt x="0" y="387"/>
                  </a:lnTo>
                  <a:lnTo>
                    <a:pt x="1" y="425"/>
                  </a:lnTo>
                  <a:lnTo>
                    <a:pt x="5" y="462"/>
                  </a:lnTo>
                  <a:lnTo>
                    <a:pt x="11" y="498"/>
                  </a:lnTo>
                  <a:lnTo>
                    <a:pt x="20" y="535"/>
                  </a:lnTo>
                  <a:lnTo>
                    <a:pt x="20" y="535"/>
                  </a:lnTo>
                  <a:close/>
                </a:path>
              </a:pathLst>
            </a:custGeom>
            <a:solidFill>
              <a:srgbClr val="9E9E0A"/>
            </a:solidFill>
            <a:ln w="6">
              <a:noFill/>
              <a:prstDash val="solid"/>
              <a:round/>
              <a:headEnd/>
              <a:tailEnd/>
            </a:ln>
            <a:sp3d extrusionH="254000" prstMaterial="dkEdge">
              <a:extrusionClr>
                <a:schemeClr val="bg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28" name="Freeform 8"/>
            <p:cNvSpPr>
              <a:spLocks/>
            </p:cNvSpPr>
            <p:nvPr/>
          </p:nvSpPr>
          <p:spPr bwMode="auto">
            <a:xfrm>
              <a:off x="4691347" y="3885059"/>
              <a:ext cx="2146586" cy="1982341"/>
            </a:xfrm>
            <a:custGeom>
              <a:avLst/>
              <a:gdLst/>
              <a:ahLst/>
              <a:cxnLst>
                <a:cxn ang="0">
                  <a:pos x="391" y="232"/>
                </a:cxn>
                <a:cxn ang="0">
                  <a:pos x="324" y="228"/>
                </a:cxn>
                <a:cxn ang="0">
                  <a:pos x="259" y="216"/>
                </a:cxn>
                <a:cxn ang="0">
                  <a:pos x="197" y="197"/>
                </a:cxn>
                <a:cxn ang="0">
                  <a:pos x="139" y="171"/>
                </a:cxn>
                <a:cxn ang="0">
                  <a:pos x="147" y="207"/>
                </a:cxn>
                <a:cxn ang="0">
                  <a:pos x="157" y="281"/>
                </a:cxn>
                <a:cxn ang="0">
                  <a:pos x="159" y="319"/>
                </a:cxn>
                <a:cxn ang="0">
                  <a:pos x="156" y="375"/>
                </a:cxn>
                <a:cxn ang="0">
                  <a:pos x="147" y="429"/>
                </a:cxn>
                <a:cxn ang="0">
                  <a:pos x="134" y="481"/>
                </a:cxn>
                <a:cxn ang="0">
                  <a:pos x="116" y="532"/>
                </a:cxn>
                <a:cxn ang="0">
                  <a:pos x="94" y="580"/>
                </a:cxn>
                <a:cxn ang="0">
                  <a:pos x="66" y="624"/>
                </a:cxn>
                <a:cxn ang="0">
                  <a:pos x="34" y="666"/>
                </a:cxn>
                <a:cxn ang="0">
                  <a:pos x="0" y="706"/>
                </a:cxn>
                <a:cxn ang="0">
                  <a:pos x="19" y="724"/>
                </a:cxn>
                <a:cxn ang="0">
                  <a:pos x="59" y="759"/>
                </a:cxn>
                <a:cxn ang="0">
                  <a:pos x="104" y="788"/>
                </a:cxn>
                <a:cxn ang="0">
                  <a:pos x="150" y="814"/>
                </a:cxn>
                <a:cxn ang="0">
                  <a:pos x="201" y="836"/>
                </a:cxn>
                <a:cxn ang="0">
                  <a:pos x="252" y="852"/>
                </a:cxn>
                <a:cxn ang="0">
                  <a:pos x="307" y="863"/>
                </a:cxn>
                <a:cxn ang="0">
                  <a:pos x="362" y="868"/>
                </a:cxn>
                <a:cxn ang="0">
                  <a:pos x="391" y="869"/>
                </a:cxn>
                <a:cxn ang="0">
                  <a:pos x="447" y="866"/>
                </a:cxn>
                <a:cxn ang="0">
                  <a:pos x="502" y="858"/>
                </a:cxn>
                <a:cxn ang="0">
                  <a:pos x="554" y="844"/>
                </a:cxn>
                <a:cxn ang="0">
                  <a:pos x="605" y="826"/>
                </a:cxn>
                <a:cxn ang="0">
                  <a:pos x="653" y="803"/>
                </a:cxn>
                <a:cxn ang="0">
                  <a:pos x="697" y="775"/>
                </a:cxn>
                <a:cxn ang="0">
                  <a:pos x="741" y="743"/>
                </a:cxn>
                <a:cxn ang="0">
                  <a:pos x="780" y="708"/>
                </a:cxn>
                <a:cxn ang="0">
                  <a:pos x="815" y="669"/>
                </a:cxn>
                <a:cxn ang="0">
                  <a:pos x="846" y="626"/>
                </a:cxn>
                <a:cxn ang="0">
                  <a:pos x="874" y="581"/>
                </a:cxn>
                <a:cxn ang="0">
                  <a:pos x="897" y="533"/>
                </a:cxn>
                <a:cxn ang="0">
                  <a:pos x="916" y="483"/>
                </a:cxn>
                <a:cxn ang="0">
                  <a:pos x="929" y="430"/>
                </a:cxn>
                <a:cxn ang="0">
                  <a:pos x="938" y="375"/>
                </a:cxn>
                <a:cxn ang="0">
                  <a:pos x="941" y="319"/>
                </a:cxn>
                <a:cxn ang="0">
                  <a:pos x="941" y="297"/>
                </a:cxn>
                <a:cxn ang="0">
                  <a:pos x="933" y="232"/>
                </a:cxn>
                <a:cxn ang="0">
                  <a:pos x="913" y="150"/>
                </a:cxn>
                <a:cxn ang="0">
                  <a:pos x="881" y="71"/>
                </a:cxn>
                <a:cxn ang="0">
                  <a:pos x="839" y="0"/>
                </a:cxn>
                <a:cxn ang="0">
                  <a:pos x="819" y="27"/>
                </a:cxn>
                <a:cxn ang="0">
                  <a:pos x="777" y="74"/>
                </a:cxn>
                <a:cxn ang="0">
                  <a:pos x="728" y="116"/>
                </a:cxn>
                <a:cxn ang="0">
                  <a:pos x="676" y="152"/>
                </a:cxn>
                <a:cxn ang="0">
                  <a:pos x="618" y="183"/>
                </a:cxn>
                <a:cxn ang="0">
                  <a:pos x="557" y="206"/>
                </a:cxn>
                <a:cxn ang="0">
                  <a:pos x="492" y="223"/>
                </a:cxn>
                <a:cxn ang="0">
                  <a:pos x="425" y="231"/>
                </a:cxn>
                <a:cxn ang="0">
                  <a:pos x="391" y="232"/>
                </a:cxn>
              </a:cxnLst>
              <a:rect l="0" t="0" r="r" b="b"/>
              <a:pathLst>
                <a:path w="941" h="869">
                  <a:moveTo>
                    <a:pt x="391" y="232"/>
                  </a:moveTo>
                  <a:lnTo>
                    <a:pt x="391" y="232"/>
                  </a:lnTo>
                  <a:lnTo>
                    <a:pt x="357" y="231"/>
                  </a:lnTo>
                  <a:lnTo>
                    <a:pt x="324" y="228"/>
                  </a:lnTo>
                  <a:lnTo>
                    <a:pt x="291" y="223"/>
                  </a:lnTo>
                  <a:lnTo>
                    <a:pt x="259" y="216"/>
                  </a:lnTo>
                  <a:lnTo>
                    <a:pt x="228" y="207"/>
                  </a:lnTo>
                  <a:lnTo>
                    <a:pt x="197" y="197"/>
                  </a:lnTo>
                  <a:lnTo>
                    <a:pt x="168" y="184"/>
                  </a:lnTo>
                  <a:lnTo>
                    <a:pt x="139" y="171"/>
                  </a:lnTo>
                  <a:lnTo>
                    <a:pt x="139" y="171"/>
                  </a:lnTo>
                  <a:lnTo>
                    <a:pt x="147" y="207"/>
                  </a:lnTo>
                  <a:lnTo>
                    <a:pt x="153" y="244"/>
                  </a:lnTo>
                  <a:lnTo>
                    <a:pt x="157" y="281"/>
                  </a:lnTo>
                  <a:lnTo>
                    <a:pt x="159" y="319"/>
                  </a:lnTo>
                  <a:lnTo>
                    <a:pt x="159" y="319"/>
                  </a:lnTo>
                  <a:lnTo>
                    <a:pt x="159" y="346"/>
                  </a:lnTo>
                  <a:lnTo>
                    <a:pt x="156" y="375"/>
                  </a:lnTo>
                  <a:lnTo>
                    <a:pt x="153" y="403"/>
                  </a:lnTo>
                  <a:lnTo>
                    <a:pt x="147" y="429"/>
                  </a:lnTo>
                  <a:lnTo>
                    <a:pt x="142" y="455"/>
                  </a:lnTo>
                  <a:lnTo>
                    <a:pt x="134" y="481"/>
                  </a:lnTo>
                  <a:lnTo>
                    <a:pt x="126" y="507"/>
                  </a:lnTo>
                  <a:lnTo>
                    <a:pt x="116" y="532"/>
                  </a:lnTo>
                  <a:lnTo>
                    <a:pt x="105" y="556"/>
                  </a:lnTo>
                  <a:lnTo>
                    <a:pt x="94" y="580"/>
                  </a:lnTo>
                  <a:lnTo>
                    <a:pt x="81" y="603"/>
                  </a:lnTo>
                  <a:lnTo>
                    <a:pt x="66" y="624"/>
                  </a:lnTo>
                  <a:lnTo>
                    <a:pt x="50" y="646"/>
                  </a:lnTo>
                  <a:lnTo>
                    <a:pt x="34" y="666"/>
                  </a:lnTo>
                  <a:lnTo>
                    <a:pt x="17" y="687"/>
                  </a:lnTo>
                  <a:lnTo>
                    <a:pt x="0" y="706"/>
                  </a:lnTo>
                  <a:lnTo>
                    <a:pt x="0" y="706"/>
                  </a:lnTo>
                  <a:lnTo>
                    <a:pt x="19" y="724"/>
                  </a:lnTo>
                  <a:lnTo>
                    <a:pt x="39" y="742"/>
                  </a:lnTo>
                  <a:lnTo>
                    <a:pt x="59" y="759"/>
                  </a:lnTo>
                  <a:lnTo>
                    <a:pt x="81" y="774"/>
                  </a:lnTo>
                  <a:lnTo>
                    <a:pt x="104" y="788"/>
                  </a:lnTo>
                  <a:lnTo>
                    <a:pt x="127" y="803"/>
                  </a:lnTo>
                  <a:lnTo>
                    <a:pt x="150" y="814"/>
                  </a:lnTo>
                  <a:lnTo>
                    <a:pt x="175" y="826"/>
                  </a:lnTo>
                  <a:lnTo>
                    <a:pt x="201" y="836"/>
                  </a:lnTo>
                  <a:lnTo>
                    <a:pt x="226" y="844"/>
                  </a:lnTo>
                  <a:lnTo>
                    <a:pt x="252" y="852"/>
                  </a:lnTo>
                  <a:lnTo>
                    <a:pt x="279" y="858"/>
                  </a:lnTo>
                  <a:lnTo>
                    <a:pt x="307" y="863"/>
                  </a:lnTo>
                  <a:lnTo>
                    <a:pt x="334" y="866"/>
                  </a:lnTo>
                  <a:lnTo>
                    <a:pt x="362" y="868"/>
                  </a:lnTo>
                  <a:lnTo>
                    <a:pt x="391" y="869"/>
                  </a:lnTo>
                  <a:lnTo>
                    <a:pt x="391" y="869"/>
                  </a:lnTo>
                  <a:lnTo>
                    <a:pt x="419" y="869"/>
                  </a:lnTo>
                  <a:lnTo>
                    <a:pt x="447" y="866"/>
                  </a:lnTo>
                  <a:lnTo>
                    <a:pt x="474" y="863"/>
                  </a:lnTo>
                  <a:lnTo>
                    <a:pt x="502" y="858"/>
                  </a:lnTo>
                  <a:lnTo>
                    <a:pt x="528" y="852"/>
                  </a:lnTo>
                  <a:lnTo>
                    <a:pt x="554" y="844"/>
                  </a:lnTo>
                  <a:lnTo>
                    <a:pt x="580" y="836"/>
                  </a:lnTo>
                  <a:lnTo>
                    <a:pt x="605" y="826"/>
                  </a:lnTo>
                  <a:lnTo>
                    <a:pt x="629" y="816"/>
                  </a:lnTo>
                  <a:lnTo>
                    <a:pt x="653" y="803"/>
                  </a:lnTo>
                  <a:lnTo>
                    <a:pt x="676" y="789"/>
                  </a:lnTo>
                  <a:lnTo>
                    <a:pt x="697" y="775"/>
                  </a:lnTo>
                  <a:lnTo>
                    <a:pt x="719" y="761"/>
                  </a:lnTo>
                  <a:lnTo>
                    <a:pt x="741" y="743"/>
                  </a:lnTo>
                  <a:lnTo>
                    <a:pt x="761" y="726"/>
                  </a:lnTo>
                  <a:lnTo>
                    <a:pt x="780" y="708"/>
                  </a:lnTo>
                  <a:lnTo>
                    <a:pt x="797" y="690"/>
                  </a:lnTo>
                  <a:lnTo>
                    <a:pt x="815" y="669"/>
                  </a:lnTo>
                  <a:lnTo>
                    <a:pt x="832" y="648"/>
                  </a:lnTo>
                  <a:lnTo>
                    <a:pt x="846" y="626"/>
                  </a:lnTo>
                  <a:lnTo>
                    <a:pt x="861" y="604"/>
                  </a:lnTo>
                  <a:lnTo>
                    <a:pt x="874" y="581"/>
                  </a:lnTo>
                  <a:lnTo>
                    <a:pt x="887" y="558"/>
                  </a:lnTo>
                  <a:lnTo>
                    <a:pt x="897" y="533"/>
                  </a:lnTo>
                  <a:lnTo>
                    <a:pt x="907" y="509"/>
                  </a:lnTo>
                  <a:lnTo>
                    <a:pt x="916" y="483"/>
                  </a:lnTo>
                  <a:lnTo>
                    <a:pt x="923" y="457"/>
                  </a:lnTo>
                  <a:lnTo>
                    <a:pt x="929" y="430"/>
                  </a:lnTo>
                  <a:lnTo>
                    <a:pt x="935" y="403"/>
                  </a:lnTo>
                  <a:lnTo>
                    <a:pt x="938" y="375"/>
                  </a:lnTo>
                  <a:lnTo>
                    <a:pt x="941" y="348"/>
                  </a:lnTo>
                  <a:lnTo>
                    <a:pt x="941" y="319"/>
                  </a:lnTo>
                  <a:lnTo>
                    <a:pt x="941" y="319"/>
                  </a:lnTo>
                  <a:lnTo>
                    <a:pt x="941" y="297"/>
                  </a:lnTo>
                  <a:lnTo>
                    <a:pt x="939" y="276"/>
                  </a:lnTo>
                  <a:lnTo>
                    <a:pt x="933" y="232"/>
                  </a:lnTo>
                  <a:lnTo>
                    <a:pt x="925" y="190"/>
                  </a:lnTo>
                  <a:lnTo>
                    <a:pt x="913" y="150"/>
                  </a:lnTo>
                  <a:lnTo>
                    <a:pt x="899" y="109"/>
                  </a:lnTo>
                  <a:lnTo>
                    <a:pt x="881" y="71"/>
                  </a:lnTo>
                  <a:lnTo>
                    <a:pt x="862" y="35"/>
                  </a:lnTo>
                  <a:lnTo>
                    <a:pt x="839" y="0"/>
                  </a:lnTo>
                  <a:lnTo>
                    <a:pt x="839" y="0"/>
                  </a:lnTo>
                  <a:lnTo>
                    <a:pt x="819" y="27"/>
                  </a:lnTo>
                  <a:lnTo>
                    <a:pt x="799" y="51"/>
                  </a:lnTo>
                  <a:lnTo>
                    <a:pt x="777" y="74"/>
                  </a:lnTo>
                  <a:lnTo>
                    <a:pt x="752" y="96"/>
                  </a:lnTo>
                  <a:lnTo>
                    <a:pt x="728" y="116"/>
                  </a:lnTo>
                  <a:lnTo>
                    <a:pt x="702" y="135"/>
                  </a:lnTo>
                  <a:lnTo>
                    <a:pt x="676" y="152"/>
                  </a:lnTo>
                  <a:lnTo>
                    <a:pt x="647" y="168"/>
                  </a:lnTo>
                  <a:lnTo>
                    <a:pt x="618" y="183"/>
                  </a:lnTo>
                  <a:lnTo>
                    <a:pt x="587" y="196"/>
                  </a:lnTo>
                  <a:lnTo>
                    <a:pt x="557" y="206"/>
                  </a:lnTo>
                  <a:lnTo>
                    <a:pt x="525" y="216"/>
                  </a:lnTo>
                  <a:lnTo>
                    <a:pt x="492" y="223"/>
                  </a:lnTo>
                  <a:lnTo>
                    <a:pt x="459" y="228"/>
                  </a:lnTo>
                  <a:lnTo>
                    <a:pt x="425" y="231"/>
                  </a:lnTo>
                  <a:lnTo>
                    <a:pt x="391" y="232"/>
                  </a:lnTo>
                  <a:lnTo>
                    <a:pt x="391" y="23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50000"/>
                    <a:shade val="30000"/>
                    <a:satMod val="115000"/>
                  </a:schemeClr>
                </a:gs>
                <a:gs pos="50000">
                  <a:schemeClr val="bg2">
                    <a:lumMod val="50000"/>
                    <a:shade val="67500"/>
                    <a:satMod val="115000"/>
                  </a:schemeClr>
                </a:gs>
                <a:gs pos="100000">
                  <a:schemeClr val="bg2">
                    <a:lumMod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6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 extrusionH="254000" prstMaterial="dkEdge">
              <a:bevelT w="190500" h="38100"/>
              <a:extrusionClr>
                <a:schemeClr val="bg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29" name="Freeform 9"/>
            <p:cNvSpPr>
              <a:spLocks/>
            </p:cNvSpPr>
            <p:nvPr/>
          </p:nvSpPr>
          <p:spPr bwMode="auto">
            <a:xfrm>
              <a:off x="4823655" y="3358109"/>
              <a:ext cx="1781598" cy="1056184"/>
            </a:xfrm>
            <a:custGeom>
              <a:avLst/>
              <a:gdLst/>
              <a:ahLst/>
              <a:cxnLst>
                <a:cxn ang="0">
                  <a:pos x="333" y="0"/>
                </a:cxn>
                <a:cxn ang="0">
                  <a:pos x="266" y="4"/>
                </a:cxn>
                <a:cxn ang="0">
                  <a:pos x="201" y="16"/>
                </a:cxn>
                <a:cxn ang="0">
                  <a:pos x="139" y="35"/>
                </a:cxn>
                <a:cxn ang="0">
                  <a:pos x="81" y="61"/>
                </a:cxn>
                <a:cxn ang="0">
                  <a:pos x="73" y="84"/>
                </a:cxn>
                <a:cxn ang="0">
                  <a:pos x="58" y="129"/>
                </a:cxn>
                <a:cxn ang="0">
                  <a:pos x="37" y="171"/>
                </a:cxn>
                <a:cxn ang="0">
                  <a:pos x="13" y="213"/>
                </a:cxn>
                <a:cxn ang="0">
                  <a:pos x="0" y="231"/>
                </a:cxn>
                <a:cxn ang="0">
                  <a:pos x="26" y="271"/>
                </a:cxn>
                <a:cxn ang="0">
                  <a:pos x="47" y="313"/>
                </a:cxn>
                <a:cxn ang="0">
                  <a:pos x="66" y="356"/>
                </a:cxn>
                <a:cxn ang="0">
                  <a:pos x="81" y="402"/>
                </a:cxn>
                <a:cxn ang="0">
                  <a:pos x="110" y="415"/>
                </a:cxn>
                <a:cxn ang="0">
                  <a:pos x="170" y="438"/>
                </a:cxn>
                <a:cxn ang="0">
                  <a:pos x="233" y="454"/>
                </a:cxn>
                <a:cxn ang="0">
                  <a:pos x="299" y="462"/>
                </a:cxn>
                <a:cxn ang="0">
                  <a:pos x="333" y="463"/>
                </a:cxn>
                <a:cxn ang="0">
                  <a:pos x="401" y="459"/>
                </a:cxn>
                <a:cxn ang="0">
                  <a:pos x="467" y="447"/>
                </a:cxn>
                <a:cxn ang="0">
                  <a:pos x="529" y="427"/>
                </a:cxn>
                <a:cxn ang="0">
                  <a:pos x="589" y="399"/>
                </a:cxn>
                <a:cxn ang="0">
                  <a:pos x="644" y="366"/>
                </a:cxn>
                <a:cxn ang="0">
                  <a:pos x="694" y="327"/>
                </a:cxn>
                <a:cxn ang="0">
                  <a:pos x="741" y="282"/>
                </a:cxn>
                <a:cxn ang="0">
                  <a:pos x="781" y="231"/>
                </a:cxn>
                <a:cxn ang="0">
                  <a:pos x="761" y="205"/>
                </a:cxn>
                <a:cxn ang="0">
                  <a:pos x="719" y="158"/>
                </a:cxn>
                <a:cxn ang="0">
                  <a:pos x="670" y="116"/>
                </a:cxn>
                <a:cxn ang="0">
                  <a:pos x="618" y="79"/>
                </a:cxn>
                <a:cxn ang="0">
                  <a:pos x="560" y="49"/>
                </a:cxn>
                <a:cxn ang="0">
                  <a:pos x="499" y="26"/>
                </a:cxn>
                <a:cxn ang="0">
                  <a:pos x="434" y="9"/>
                </a:cxn>
                <a:cxn ang="0">
                  <a:pos x="367" y="1"/>
                </a:cxn>
                <a:cxn ang="0">
                  <a:pos x="333" y="0"/>
                </a:cxn>
              </a:cxnLst>
              <a:rect l="0" t="0" r="r" b="b"/>
              <a:pathLst>
                <a:path w="781" h="463">
                  <a:moveTo>
                    <a:pt x="333" y="0"/>
                  </a:moveTo>
                  <a:lnTo>
                    <a:pt x="333" y="0"/>
                  </a:lnTo>
                  <a:lnTo>
                    <a:pt x="299" y="1"/>
                  </a:lnTo>
                  <a:lnTo>
                    <a:pt x="266" y="4"/>
                  </a:lnTo>
                  <a:lnTo>
                    <a:pt x="233" y="9"/>
                  </a:lnTo>
                  <a:lnTo>
                    <a:pt x="201" y="16"/>
                  </a:lnTo>
                  <a:lnTo>
                    <a:pt x="170" y="24"/>
                  </a:lnTo>
                  <a:lnTo>
                    <a:pt x="139" y="35"/>
                  </a:lnTo>
                  <a:lnTo>
                    <a:pt x="110" y="48"/>
                  </a:lnTo>
                  <a:lnTo>
                    <a:pt x="81" y="61"/>
                  </a:lnTo>
                  <a:lnTo>
                    <a:pt x="81" y="61"/>
                  </a:lnTo>
                  <a:lnTo>
                    <a:pt x="73" y="84"/>
                  </a:lnTo>
                  <a:lnTo>
                    <a:pt x="66" y="107"/>
                  </a:lnTo>
                  <a:lnTo>
                    <a:pt x="58" y="129"/>
                  </a:lnTo>
                  <a:lnTo>
                    <a:pt x="47" y="150"/>
                  </a:lnTo>
                  <a:lnTo>
                    <a:pt x="37" y="171"/>
                  </a:lnTo>
                  <a:lnTo>
                    <a:pt x="26" y="192"/>
                  </a:lnTo>
                  <a:lnTo>
                    <a:pt x="13" y="213"/>
                  </a:lnTo>
                  <a:lnTo>
                    <a:pt x="0" y="231"/>
                  </a:lnTo>
                  <a:lnTo>
                    <a:pt x="0" y="231"/>
                  </a:lnTo>
                  <a:lnTo>
                    <a:pt x="13" y="250"/>
                  </a:lnTo>
                  <a:lnTo>
                    <a:pt x="26" y="271"/>
                  </a:lnTo>
                  <a:lnTo>
                    <a:pt x="37" y="292"/>
                  </a:lnTo>
                  <a:lnTo>
                    <a:pt x="47" y="313"/>
                  </a:lnTo>
                  <a:lnTo>
                    <a:pt x="58" y="334"/>
                  </a:lnTo>
                  <a:lnTo>
                    <a:pt x="66" y="356"/>
                  </a:lnTo>
                  <a:lnTo>
                    <a:pt x="73" y="379"/>
                  </a:lnTo>
                  <a:lnTo>
                    <a:pt x="81" y="402"/>
                  </a:lnTo>
                  <a:lnTo>
                    <a:pt x="81" y="402"/>
                  </a:lnTo>
                  <a:lnTo>
                    <a:pt x="110" y="415"/>
                  </a:lnTo>
                  <a:lnTo>
                    <a:pt x="139" y="428"/>
                  </a:lnTo>
                  <a:lnTo>
                    <a:pt x="170" y="438"/>
                  </a:lnTo>
                  <a:lnTo>
                    <a:pt x="201" y="447"/>
                  </a:lnTo>
                  <a:lnTo>
                    <a:pt x="233" y="454"/>
                  </a:lnTo>
                  <a:lnTo>
                    <a:pt x="266" y="459"/>
                  </a:lnTo>
                  <a:lnTo>
                    <a:pt x="299" y="462"/>
                  </a:lnTo>
                  <a:lnTo>
                    <a:pt x="333" y="463"/>
                  </a:lnTo>
                  <a:lnTo>
                    <a:pt x="333" y="463"/>
                  </a:lnTo>
                  <a:lnTo>
                    <a:pt x="367" y="462"/>
                  </a:lnTo>
                  <a:lnTo>
                    <a:pt x="401" y="459"/>
                  </a:lnTo>
                  <a:lnTo>
                    <a:pt x="434" y="454"/>
                  </a:lnTo>
                  <a:lnTo>
                    <a:pt x="467" y="447"/>
                  </a:lnTo>
                  <a:lnTo>
                    <a:pt x="499" y="437"/>
                  </a:lnTo>
                  <a:lnTo>
                    <a:pt x="529" y="427"/>
                  </a:lnTo>
                  <a:lnTo>
                    <a:pt x="560" y="414"/>
                  </a:lnTo>
                  <a:lnTo>
                    <a:pt x="589" y="399"/>
                  </a:lnTo>
                  <a:lnTo>
                    <a:pt x="618" y="383"/>
                  </a:lnTo>
                  <a:lnTo>
                    <a:pt x="644" y="366"/>
                  </a:lnTo>
                  <a:lnTo>
                    <a:pt x="670" y="347"/>
                  </a:lnTo>
                  <a:lnTo>
                    <a:pt x="694" y="327"/>
                  </a:lnTo>
                  <a:lnTo>
                    <a:pt x="719" y="305"/>
                  </a:lnTo>
                  <a:lnTo>
                    <a:pt x="741" y="282"/>
                  </a:lnTo>
                  <a:lnTo>
                    <a:pt x="761" y="258"/>
                  </a:lnTo>
                  <a:lnTo>
                    <a:pt x="781" y="231"/>
                  </a:lnTo>
                  <a:lnTo>
                    <a:pt x="781" y="231"/>
                  </a:lnTo>
                  <a:lnTo>
                    <a:pt x="761" y="205"/>
                  </a:lnTo>
                  <a:lnTo>
                    <a:pt x="741" y="181"/>
                  </a:lnTo>
                  <a:lnTo>
                    <a:pt x="719" y="158"/>
                  </a:lnTo>
                  <a:lnTo>
                    <a:pt x="694" y="136"/>
                  </a:lnTo>
                  <a:lnTo>
                    <a:pt x="670" y="116"/>
                  </a:lnTo>
                  <a:lnTo>
                    <a:pt x="644" y="97"/>
                  </a:lnTo>
                  <a:lnTo>
                    <a:pt x="618" y="79"/>
                  </a:lnTo>
                  <a:lnTo>
                    <a:pt x="589" y="64"/>
                  </a:lnTo>
                  <a:lnTo>
                    <a:pt x="560" y="49"/>
                  </a:lnTo>
                  <a:lnTo>
                    <a:pt x="529" y="36"/>
                  </a:lnTo>
                  <a:lnTo>
                    <a:pt x="499" y="26"/>
                  </a:lnTo>
                  <a:lnTo>
                    <a:pt x="467" y="16"/>
                  </a:lnTo>
                  <a:lnTo>
                    <a:pt x="434" y="9"/>
                  </a:lnTo>
                  <a:lnTo>
                    <a:pt x="401" y="4"/>
                  </a:lnTo>
                  <a:lnTo>
                    <a:pt x="367" y="1"/>
                  </a:lnTo>
                  <a:lnTo>
                    <a:pt x="333" y="0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471A19"/>
            </a:solidFill>
            <a:ln w="6">
              <a:noFill/>
              <a:prstDash val="solid"/>
              <a:round/>
              <a:headEnd/>
              <a:tailEnd/>
            </a:ln>
            <a:sp3d extrusionH="254000" prstMaterial="dkEdge">
              <a:extrusionClr>
                <a:schemeClr val="bg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30" name="Freeform 10"/>
            <p:cNvSpPr>
              <a:spLocks/>
            </p:cNvSpPr>
            <p:nvPr/>
          </p:nvSpPr>
          <p:spPr bwMode="auto">
            <a:xfrm>
              <a:off x="4691347" y="3497259"/>
              <a:ext cx="317084" cy="387800"/>
            </a:xfrm>
            <a:custGeom>
              <a:avLst/>
              <a:gdLst/>
              <a:ahLst/>
              <a:cxnLst>
                <a:cxn ang="0">
                  <a:pos x="139" y="0"/>
                </a:cxn>
                <a:cxn ang="0">
                  <a:pos x="139" y="0"/>
                </a:cxn>
                <a:cxn ang="0">
                  <a:pos x="101" y="21"/>
                </a:cxn>
                <a:cxn ang="0">
                  <a:pos x="65" y="46"/>
                </a:cxn>
                <a:cxn ang="0">
                  <a:pos x="32" y="72"/>
                </a:cxn>
                <a:cxn ang="0">
                  <a:pos x="0" y="102"/>
                </a:cxn>
                <a:cxn ang="0">
                  <a:pos x="0" y="102"/>
                </a:cxn>
                <a:cxn ang="0">
                  <a:pos x="16" y="118"/>
                </a:cxn>
                <a:cxn ang="0">
                  <a:pos x="30" y="134"/>
                </a:cxn>
                <a:cxn ang="0">
                  <a:pos x="45" y="153"/>
                </a:cxn>
                <a:cxn ang="0">
                  <a:pos x="58" y="170"/>
                </a:cxn>
                <a:cxn ang="0">
                  <a:pos x="58" y="170"/>
                </a:cxn>
                <a:cxn ang="0">
                  <a:pos x="71" y="152"/>
                </a:cxn>
                <a:cxn ang="0">
                  <a:pos x="84" y="131"/>
                </a:cxn>
                <a:cxn ang="0">
                  <a:pos x="95" y="110"/>
                </a:cxn>
                <a:cxn ang="0">
                  <a:pos x="105" y="89"/>
                </a:cxn>
                <a:cxn ang="0">
                  <a:pos x="116" y="68"/>
                </a:cxn>
                <a:cxn ang="0">
                  <a:pos x="124" y="46"/>
                </a:cxn>
                <a:cxn ang="0">
                  <a:pos x="131" y="23"/>
                </a:cxn>
                <a:cxn ang="0">
                  <a:pos x="139" y="0"/>
                </a:cxn>
                <a:cxn ang="0">
                  <a:pos x="139" y="0"/>
                </a:cxn>
              </a:cxnLst>
              <a:rect l="0" t="0" r="r" b="b"/>
              <a:pathLst>
                <a:path w="139" h="170">
                  <a:moveTo>
                    <a:pt x="139" y="0"/>
                  </a:moveTo>
                  <a:lnTo>
                    <a:pt x="139" y="0"/>
                  </a:lnTo>
                  <a:lnTo>
                    <a:pt x="101" y="21"/>
                  </a:lnTo>
                  <a:lnTo>
                    <a:pt x="65" y="46"/>
                  </a:lnTo>
                  <a:lnTo>
                    <a:pt x="32" y="72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16" y="118"/>
                  </a:lnTo>
                  <a:lnTo>
                    <a:pt x="30" y="134"/>
                  </a:lnTo>
                  <a:lnTo>
                    <a:pt x="45" y="153"/>
                  </a:lnTo>
                  <a:lnTo>
                    <a:pt x="58" y="170"/>
                  </a:lnTo>
                  <a:lnTo>
                    <a:pt x="58" y="170"/>
                  </a:lnTo>
                  <a:lnTo>
                    <a:pt x="71" y="152"/>
                  </a:lnTo>
                  <a:lnTo>
                    <a:pt x="84" y="131"/>
                  </a:lnTo>
                  <a:lnTo>
                    <a:pt x="95" y="110"/>
                  </a:lnTo>
                  <a:lnTo>
                    <a:pt x="105" y="89"/>
                  </a:lnTo>
                  <a:lnTo>
                    <a:pt x="116" y="68"/>
                  </a:lnTo>
                  <a:lnTo>
                    <a:pt x="124" y="46"/>
                  </a:lnTo>
                  <a:lnTo>
                    <a:pt x="131" y="23"/>
                  </a:lnTo>
                  <a:lnTo>
                    <a:pt x="139" y="0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chemeClr val="tx1"/>
            </a:solidFill>
            <a:ln w="6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 extrusionH="254000" prstMaterial="dkEdge">
              <a:bevelT w="190500" h="38100"/>
              <a:extrusionClr>
                <a:schemeClr val="bg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31" name="Freeform 11"/>
            <p:cNvSpPr>
              <a:spLocks/>
            </p:cNvSpPr>
            <p:nvPr/>
          </p:nvSpPr>
          <p:spPr bwMode="auto">
            <a:xfrm>
              <a:off x="2544763" y="3885059"/>
              <a:ext cx="2146586" cy="1982341"/>
            </a:xfrm>
            <a:custGeom>
              <a:avLst/>
              <a:gdLst/>
              <a:ahLst/>
              <a:cxnLst>
                <a:cxn ang="0">
                  <a:pos x="802" y="171"/>
                </a:cxn>
                <a:cxn ang="0">
                  <a:pos x="744" y="197"/>
                </a:cxn>
                <a:cxn ang="0">
                  <a:pos x="682" y="216"/>
                </a:cxn>
                <a:cxn ang="0">
                  <a:pos x="617" y="228"/>
                </a:cxn>
                <a:cxn ang="0">
                  <a:pos x="550" y="232"/>
                </a:cxn>
                <a:cxn ang="0">
                  <a:pos x="515" y="231"/>
                </a:cxn>
                <a:cxn ang="0">
                  <a:pos x="449" y="223"/>
                </a:cxn>
                <a:cxn ang="0">
                  <a:pos x="383" y="206"/>
                </a:cxn>
                <a:cxn ang="0">
                  <a:pos x="323" y="183"/>
                </a:cxn>
                <a:cxn ang="0">
                  <a:pos x="265" y="152"/>
                </a:cxn>
                <a:cxn ang="0">
                  <a:pos x="213" y="116"/>
                </a:cxn>
                <a:cxn ang="0">
                  <a:pos x="163" y="74"/>
                </a:cxn>
                <a:cxn ang="0">
                  <a:pos x="121" y="27"/>
                </a:cxn>
                <a:cxn ang="0">
                  <a:pos x="101" y="0"/>
                </a:cxn>
                <a:cxn ang="0">
                  <a:pos x="59" y="71"/>
                </a:cxn>
                <a:cxn ang="0">
                  <a:pos x="27" y="150"/>
                </a:cxn>
                <a:cxn ang="0">
                  <a:pos x="7" y="232"/>
                </a:cxn>
                <a:cxn ang="0">
                  <a:pos x="0" y="297"/>
                </a:cxn>
                <a:cxn ang="0">
                  <a:pos x="0" y="319"/>
                </a:cxn>
                <a:cxn ang="0">
                  <a:pos x="3" y="375"/>
                </a:cxn>
                <a:cxn ang="0">
                  <a:pos x="11" y="430"/>
                </a:cxn>
                <a:cxn ang="0">
                  <a:pos x="25" y="483"/>
                </a:cxn>
                <a:cxn ang="0">
                  <a:pos x="43" y="533"/>
                </a:cxn>
                <a:cxn ang="0">
                  <a:pos x="66" y="581"/>
                </a:cxn>
                <a:cxn ang="0">
                  <a:pos x="94" y="626"/>
                </a:cxn>
                <a:cxn ang="0">
                  <a:pos x="126" y="669"/>
                </a:cxn>
                <a:cxn ang="0">
                  <a:pos x="161" y="708"/>
                </a:cxn>
                <a:cxn ang="0">
                  <a:pos x="200" y="743"/>
                </a:cxn>
                <a:cxn ang="0">
                  <a:pos x="243" y="775"/>
                </a:cxn>
                <a:cxn ang="0">
                  <a:pos x="288" y="803"/>
                </a:cxn>
                <a:cxn ang="0">
                  <a:pos x="336" y="826"/>
                </a:cxn>
                <a:cxn ang="0">
                  <a:pos x="386" y="844"/>
                </a:cxn>
                <a:cxn ang="0">
                  <a:pos x="438" y="858"/>
                </a:cxn>
                <a:cxn ang="0">
                  <a:pos x="493" y="866"/>
                </a:cxn>
                <a:cxn ang="0">
                  <a:pos x="550" y="869"/>
                </a:cxn>
                <a:cxn ang="0">
                  <a:pos x="579" y="868"/>
                </a:cxn>
                <a:cxn ang="0">
                  <a:pos x="634" y="863"/>
                </a:cxn>
                <a:cxn ang="0">
                  <a:pos x="689" y="852"/>
                </a:cxn>
                <a:cxn ang="0">
                  <a:pos x="740" y="836"/>
                </a:cxn>
                <a:cxn ang="0">
                  <a:pos x="790" y="814"/>
                </a:cxn>
                <a:cxn ang="0">
                  <a:pos x="837" y="788"/>
                </a:cxn>
                <a:cxn ang="0">
                  <a:pos x="881" y="759"/>
                </a:cxn>
                <a:cxn ang="0">
                  <a:pos x="922" y="724"/>
                </a:cxn>
                <a:cxn ang="0">
                  <a:pos x="941" y="706"/>
                </a:cxn>
                <a:cxn ang="0">
                  <a:pos x="906" y="666"/>
                </a:cxn>
                <a:cxn ang="0">
                  <a:pos x="874" y="624"/>
                </a:cxn>
                <a:cxn ang="0">
                  <a:pos x="847" y="580"/>
                </a:cxn>
                <a:cxn ang="0">
                  <a:pos x="825" y="532"/>
                </a:cxn>
                <a:cxn ang="0">
                  <a:pos x="806" y="481"/>
                </a:cxn>
                <a:cxn ang="0">
                  <a:pos x="793" y="429"/>
                </a:cxn>
                <a:cxn ang="0">
                  <a:pos x="784" y="375"/>
                </a:cxn>
                <a:cxn ang="0">
                  <a:pos x="782" y="319"/>
                </a:cxn>
                <a:cxn ang="0">
                  <a:pos x="783" y="281"/>
                </a:cxn>
                <a:cxn ang="0">
                  <a:pos x="793" y="207"/>
                </a:cxn>
                <a:cxn ang="0">
                  <a:pos x="802" y="171"/>
                </a:cxn>
              </a:cxnLst>
              <a:rect l="0" t="0" r="r" b="b"/>
              <a:pathLst>
                <a:path w="941" h="869">
                  <a:moveTo>
                    <a:pt x="802" y="171"/>
                  </a:moveTo>
                  <a:lnTo>
                    <a:pt x="802" y="171"/>
                  </a:lnTo>
                  <a:lnTo>
                    <a:pt x="773" y="184"/>
                  </a:lnTo>
                  <a:lnTo>
                    <a:pt x="744" y="197"/>
                  </a:lnTo>
                  <a:lnTo>
                    <a:pt x="712" y="207"/>
                  </a:lnTo>
                  <a:lnTo>
                    <a:pt x="682" y="216"/>
                  </a:lnTo>
                  <a:lnTo>
                    <a:pt x="650" y="223"/>
                  </a:lnTo>
                  <a:lnTo>
                    <a:pt x="617" y="228"/>
                  </a:lnTo>
                  <a:lnTo>
                    <a:pt x="583" y="231"/>
                  </a:lnTo>
                  <a:lnTo>
                    <a:pt x="550" y="232"/>
                  </a:lnTo>
                  <a:lnTo>
                    <a:pt x="550" y="232"/>
                  </a:lnTo>
                  <a:lnTo>
                    <a:pt x="515" y="231"/>
                  </a:lnTo>
                  <a:lnTo>
                    <a:pt x="482" y="228"/>
                  </a:lnTo>
                  <a:lnTo>
                    <a:pt x="449" y="223"/>
                  </a:lnTo>
                  <a:lnTo>
                    <a:pt x="415" y="216"/>
                  </a:lnTo>
                  <a:lnTo>
                    <a:pt x="383" y="206"/>
                  </a:lnTo>
                  <a:lnTo>
                    <a:pt x="353" y="196"/>
                  </a:lnTo>
                  <a:lnTo>
                    <a:pt x="323" y="183"/>
                  </a:lnTo>
                  <a:lnTo>
                    <a:pt x="294" y="168"/>
                  </a:lnTo>
                  <a:lnTo>
                    <a:pt x="265" y="152"/>
                  </a:lnTo>
                  <a:lnTo>
                    <a:pt x="239" y="135"/>
                  </a:lnTo>
                  <a:lnTo>
                    <a:pt x="213" y="116"/>
                  </a:lnTo>
                  <a:lnTo>
                    <a:pt x="188" y="96"/>
                  </a:lnTo>
                  <a:lnTo>
                    <a:pt x="163" y="74"/>
                  </a:lnTo>
                  <a:lnTo>
                    <a:pt x="142" y="51"/>
                  </a:lnTo>
                  <a:lnTo>
                    <a:pt x="121" y="27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78" y="35"/>
                  </a:lnTo>
                  <a:lnTo>
                    <a:pt x="59" y="71"/>
                  </a:lnTo>
                  <a:lnTo>
                    <a:pt x="42" y="109"/>
                  </a:lnTo>
                  <a:lnTo>
                    <a:pt x="27" y="150"/>
                  </a:lnTo>
                  <a:lnTo>
                    <a:pt x="16" y="190"/>
                  </a:lnTo>
                  <a:lnTo>
                    <a:pt x="7" y="232"/>
                  </a:lnTo>
                  <a:lnTo>
                    <a:pt x="1" y="276"/>
                  </a:lnTo>
                  <a:lnTo>
                    <a:pt x="0" y="297"/>
                  </a:lnTo>
                  <a:lnTo>
                    <a:pt x="0" y="319"/>
                  </a:lnTo>
                  <a:lnTo>
                    <a:pt x="0" y="319"/>
                  </a:lnTo>
                  <a:lnTo>
                    <a:pt x="0" y="348"/>
                  </a:lnTo>
                  <a:lnTo>
                    <a:pt x="3" y="375"/>
                  </a:lnTo>
                  <a:lnTo>
                    <a:pt x="6" y="403"/>
                  </a:lnTo>
                  <a:lnTo>
                    <a:pt x="11" y="430"/>
                  </a:lnTo>
                  <a:lnTo>
                    <a:pt x="17" y="457"/>
                  </a:lnTo>
                  <a:lnTo>
                    <a:pt x="25" y="483"/>
                  </a:lnTo>
                  <a:lnTo>
                    <a:pt x="33" y="509"/>
                  </a:lnTo>
                  <a:lnTo>
                    <a:pt x="43" y="533"/>
                  </a:lnTo>
                  <a:lnTo>
                    <a:pt x="53" y="558"/>
                  </a:lnTo>
                  <a:lnTo>
                    <a:pt x="66" y="581"/>
                  </a:lnTo>
                  <a:lnTo>
                    <a:pt x="80" y="604"/>
                  </a:lnTo>
                  <a:lnTo>
                    <a:pt x="94" y="626"/>
                  </a:lnTo>
                  <a:lnTo>
                    <a:pt x="108" y="648"/>
                  </a:lnTo>
                  <a:lnTo>
                    <a:pt x="126" y="669"/>
                  </a:lnTo>
                  <a:lnTo>
                    <a:pt x="143" y="690"/>
                  </a:lnTo>
                  <a:lnTo>
                    <a:pt x="161" y="708"/>
                  </a:lnTo>
                  <a:lnTo>
                    <a:pt x="179" y="726"/>
                  </a:lnTo>
                  <a:lnTo>
                    <a:pt x="200" y="743"/>
                  </a:lnTo>
                  <a:lnTo>
                    <a:pt x="221" y="761"/>
                  </a:lnTo>
                  <a:lnTo>
                    <a:pt x="243" y="775"/>
                  </a:lnTo>
                  <a:lnTo>
                    <a:pt x="265" y="789"/>
                  </a:lnTo>
                  <a:lnTo>
                    <a:pt x="288" y="803"/>
                  </a:lnTo>
                  <a:lnTo>
                    <a:pt x="311" y="816"/>
                  </a:lnTo>
                  <a:lnTo>
                    <a:pt x="336" y="826"/>
                  </a:lnTo>
                  <a:lnTo>
                    <a:pt x="360" y="836"/>
                  </a:lnTo>
                  <a:lnTo>
                    <a:pt x="386" y="844"/>
                  </a:lnTo>
                  <a:lnTo>
                    <a:pt x="412" y="852"/>
                  </a:lnTo>
                  <a:lnTo>
                    <a:pt x="438" y="858"/>
                  </a:lnTo>
                  <a:lnTo>
                    <a:pt x="466" y="863"/>
                  </a:lnTo>
                  <a:lnTo>
                    <a:pt x="493" y="866"/>
                  </a:lnTo>
                  <a:lnTo>
                    <a:pt x="521" y="869"/>
                  </a:lnTo>
                  <a:lnTo>
                    <a:pt x="550" y="869"/>
                  </a:lnTo>
                  <a:lnTo>
                    <a:pt x="550" y="869"/>
                  </a:lnTo>
                  <a:lnTo>
                    <a:pt x="579" y="868"/>
                  </a:lnTo>
                  <a:lnTo>
                    <a:pt x="606" y="866"/>
                  </a:lnTo>
                  <a:lnTo>
                    <a:pt x="634" y="863"/>
                  </a:lnTo>
                  <a:lnTo>
                    <a:pt x="661" y="858"/>
                  </a:lnTo>
                  <a:lnTo>
                    <a:pt x="689" y="852"/>
                  </a:lnTo>
                  <a:lnTo>
                    <a:pt x="715" y="844"/>
                  </a:lnTo>
                  <a:lnTo>
                    <a:pt x="740" y="836"/>
                  </a:lnTo>
                  <a:lnTo>
                    <a:pt x="766" y="826"/>
                  </a:lnTo>
                  <a:lnTo>
                    <a:pt x="790" y="814"/>
                  </a:lnTo>
                  <a:lnTo>
                    <a:pt x="813" y="803"/>
                  </a:lnTo>
                  <a:lnTo>
                    <a:pt x="837" y="788"/>
                  </a:lnTo>
                  <a:lnTo>
                    <a:pt x="860" y="774"/>
                  </a:lnTo>
                  <a:lnTo>
                    <a:pt x="881" y="759"/>
                  </a:lnTo>
                  <a:lnTo>
                    <a:pt x="902" y="742"/>
                  </a:lnTo>
                  <a:lnTo>
                    <a:pt x="922" y="724"/>
                  </a:lnTo>
                  <a:lnTo>
                    <a:pt x="941" y="706"/>
                  </a:lnTo>
                  <a:lnTo>
                    <a:pt x="941" y="706"/>
                  </a:lnTo>
                  <a:lnTo>
                    <a:pt x="923" y="687"/>
                  </a:lnTo>
                  <a:lnTo>
                    <a:pt x="906" y="666"/>
                  </a:lnTo>
                  <a:lnTo>
                    <a:pt x="890" y="646"/>
                  </a:lnTo>
                  <a:lnTo>
                    <a:pt x="874" y="624"/>
                  </a:lnTo>
                  <a:lnTo>
                    <a:pt x="860" y="603"/>
                  </a:lnTo>
                  <a:lnTo>
                    <a:pt x="847" y="580"/>
                  </a:lnTo>
                  <a:lnTo>
                    <a:pt x="835" y="556"/>
                  </a:lnTo>
                  <a:lnTo>
                    <a:pt x="825" y="532"/>
                  </a:lnTo>
                  <a:lnTo>
                    <a:pt x="815" y="507"/>
                  </a:lnTo>
                  <a:lnTo>
                    <a:pt x="806" y="481"/>
                  </a:lnTo>
                  <a:lnTo>
                    <a:pt x="799" y="455"/>
                  </a:lnTo>
                  <a:lnTo>
                    <a:pt x="793" y="429"/>
                  </a:lnTo>
                  <a:lnTo>
                    <a:pt x="787" y="403"/>
                  </a:lnTo>
                  <a:lnTo>
                    <a:pt x="784" y="375"/>
                  </a:lnTo>
                  <a:lnTo>
                    <a:pt x="782" y="346"/>
                  </a:lnTo>
                  <a:lnTo>
                    <a:pt x="782" y="319"/>
                  </a:lnTo>
                  <a:lnTo>
                    <a:pt x="782" y="319"/>
                  </a:lnTo>
                  <a:lnTo>
                    <a:pt x="783" y="281"/>
                  </a:lnTo>
                  <a:lnTo>
                    <a:pt x="787" y="244"/>
                  </a:lnTo>
                  <a:lnTo>
                    <a:pt x="793" y="207"/>
                  </a:lnTo>
                  <a:lnTo>
                    <a:pt x="802" y="171"/>
                  </a:lnTo>
                  <a:lnTo>
                    <a:pt x="802" y="17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tx2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tx2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6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 extrusionH="254000" prstMaterial="dkEdge">
              <a:bevelT w="190500" h="38100"/>
              <a:extrusionClr>
                <a:schemeClr val="bg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32" name="Freeform 12"/>
            <p:cNvSpPr>
              <a:spLocks/>
            </p:cNvSpPr>
            <p:nvPr/>
          </p:nvSpPr>
          <p:spPr bwMode="auto">
            <a:xfrm>
              <a:off x="2775161" y="3358109"/>
              <a:ext cx="1783878" cy="1056184"/>
            </a:xfrm>
            <a:custGeom>
              <a:avLst/>
              <a:gdLst/>
              <a:ahLst/>
              <a:cxnLst>
                <a:cxn ang="0">
                  <a:pos x="449" y="463"/>
                </a:cxn>
                <a:cxn ang="0">
                  <a:pos x="516" y="459"/>
                </a:cxn>
                <a:cxn ang="0">
                  <a:pos x="581" y="447"/>
                </a:cxn>
                <a:cxn ang="0">
                  <a:pos x="643" y="428"/>
                </a:cxn>
                <a:cxn ang="0">
                  <a:pos x="701" y="402"/>
                </a:cxn>
                <a:cxn ang="0">
                  <a:pos x="708" y="379"/>
                </a:cxn>
                <a:cxn ang="0">
                  <a:pos x="724" y="334"/>
                </a:cxn>
                <a:cxn ang="0">
                  <a:pos x="744" y="292"/>
                </a:cxn>
                <a:cxn ang="0">
                  <a:pos x="769" y="250"/>
                </a:cxn>
                <a:cxn ang="0">
                  <a:pos x="782" y="231"/>
                </a:cxn>
                <a:cxn ang="0">
                  <a:pos x="756" y="192"/>
                </a:cxn>
                <a:cxn ang="0">
                  <a:pos x="734" y="150"/>
                </a:cxn>
                <a:cxn ang="0">
                  <a:pos x="715" y="107"/>
                </a:cxn>
                <a:cxn ang="0">
                  <a:pos x="701" y="61"/>
                </a:cxn>
                <a:cxn ang="0">
                  <a:pos x="672" y="48"/>
                </a:cxn>
                <a:cxn ang="0">
                  <a:pos x="611" y="24"/>
                </a:cxn>
                <a:cxn ang="0">
                  <a:pos x="549" y="9"/>
                </a:cxn>
                <a:cxn ang="0">
                  <a:pos x="482" y="1"/>
                </a:cxn>
                <a:cxn ang="0">
                  <a:pos x="449" y="0"/>
                </a:cxn>
                <a:cxn ang="0">
                  <a:pos x="381" y="4"/>
                </a:cxn>
                <a:cxn ang="0">
                  <a:pos x="314" y="16"/>
                </a:cxn>
                <a:cxn ang="0">
                  <a:pos x="252" y="36"/>
                </a:cxn>
                <a:cxn ang="0">
                  <a:pos x="193" y="64"/>
                </a:cxn>
                <a:cxn ang="0">
                  <a:pos x="138" y="97"/>
                </a:cxn>
                <a:cxn ang="0">
                  <a:pos x="87" y="136"/>
                </a:cxn>
                <a:cxn ang="0">
                  <a:pos x="41" y="181"/>
                </a:cxn>
                <a:cxn ang="0">
                  <a:pos x="0" y="231"/>
                </a:cxn>
                <a:cxn ang="0">
                  <a:pos x="20" y="258"/>
                </a:cxn>
                <a:cxn ang="0">
                  <a:pos x="62" y="305"/>
                </a:cxn>
                <a:cxn ang="0">
                  <a:pos x="112" y="347"/>
                </a:cxn>
                <a:cxn ang="0">
                  <a:pos x="164" y="383"/>
                </a:cxn>
                <a:cxn ang="0">
                  <a:pos x="222" y="414"/>
                </a:cxn>
                <a:cxn ang="0">
                  <a:pos x="282" y="437"/>
                </a:cxn>
                <a:cxn ang="0">
                  <a:pos x="348" y="454"/>
                </a:cxn>
                <a:cxn ang="0">
                  <a:pos x="414" y="462"/>
                </a:cxn>
                <a:cxn ang="0">
                  <a:pos x="449" y="463"/>
                </a:cxn>
              </a:cxnLst>
              <a:rect l="0" t="0" r="r" b="b"/>
              <a:pathLst>
                <a:path w="782" h="463">
                  <a:moveTo>
                    <a:pt x="449" y="463"/>
                  </a:moveTo>
                  <a:lnTo>
                    <a:pt x="449" y="463"/>
                  </a:lnTo>
                  <a:lnTo>
                    <a:pt x="482" y="462"/>
                  </a:lnTo>
                  <a:lnTo>
                    <a:pt x="516" y="459"/>
                  </a:lnTo>
                  <a:lnTo>
                    <a:pt x="549" y="454"/>
                  </a:lnTo>
                  <a:lnTo>
                    <a:pt x="581" y="447"/>
                  </a:lnTo>
                  <a:lnTo>
                    <a:pt x="611" y="438"/>
                  </a:lnTo>
                  <a:lnTo>
                    <a:pt x="643" y="428"/>
                  </a:lnTo>
                  <a:lnTo>
                    <a:pt x="672" y="415"/>
                  </a:lnTo>
                  <a:lnTo>
                    <a:pt x="701" y="402"/>
                  </a:lnTo>
                  <a:lnTo>
                    <a:pt x="701" y="402"/>
                  </a:lnTo>
                  <a:lnTo>
                    <a:pt x="708" y="379"/>
                  </a:lnTo>
                  <a:lnTo>
                    <a:pt x="715" y="356"/>
                  </a:lnTo>
                  <a:lnTo>
                    <a:pt x="724" y="334"/>
                  </a:lnTo>
                  <a:lnTo>
                    <a:pt x="734" y="313"/>
                  </a:lnTo>
                  <a:lnTo>
                    <a:pt x="744" y="292"/>
                  </a:lnTo>
                  <a:lnTo>
                    <a:pt x="756" y="271"/>
                  </a:lnTo>
                  <a:lnTo>
                    <a:pt x="769" y="250"/>
                  </a:lnTo>
                  <a:lnTo>
                    <a:pt x="782" y="231"/>
                  </a:lnTo>
                  <a:lnTo>
                    <a:pt x="782" y="231"/>
                  </a:lnTo>
                  <a:lnTo>
                    <a:pt x="769" y="213"/>
                  </a:lnTo>
                  <a:lnTo>
                    <a:pt x="756" y="192"/>
                  </a:lnTo>
                  <a:lnTo>
                    <a:pt x="744" y="171"/>
                  </a:lnTo>
                  <a:lnTo>
                    <a:pt x="734" y="150"/>
                  </a:lnTo>
                  <a:lnTo>
                    <a:pt x="724" y="129"/>
                  </a:lnTo>
                  <a:lnTo>
                    <a:pt x="715" y="107"/>
                  </a:lnTo>
                  <a:lnTo>
                    <a:pt x="708" y="84"/>
                  </a:lnTo>
                  <a:lnTo>
                    <a:pt x="701" y="61"/>
                  </a:lnTo>
                  <a:lnTo>
                    <a:pt x="701" y="61"/>
                  </a:lnTo>
                  <a:lnTo>
                    <a:pt x="672" y="48"/>
                  </a:lnTo>
                  <a:lnTo>
                    <a:pt x="643" y="35"/>
                  </a:lnTo>
                  <a:lnTo>
                    <a:pt x="611" y="24"/>
                  </a:lnTo>
                  <a:lnTo>
                    <a:pt x="581" y="16"/>
                  </a:lnTo>
                  <a:lnTo>
                    <a:pt x="549" y="9"/>
                  </a:lnTo>
                  <a:lnTo>
                    <a:pt x="516" y="4"/>
                  </a:lnTo>
                  <a:lnTo>
                    <a:pt x="482" y="1"/>
                  </a:lnTo>
                  <a:lnTo>
                    <a:pt x="449" y="0"/>
                  </a:lnTo>
                  <a:lnTo>
                    <a:pt x="449" y="0"/>
                  </a:lnTo>
                  <a:lnTo>
                    <a:pt x="414" y="1"/>
                  </a:lnTo>
                  <a:lnTo>
                    <a:pt x="381" y="4"/>
                  </a:lnTo>
                  <a:lnTo>
                    <a:pt x="348" y="9"/>
                  </a:lnTo>
                  <a:lnTo>
                    <a:pt x="314" y="16"/>
                  </a:lnTo>
                  <a:lnTo>
                    <a:pt x="282" y="26"/>
                  </a:lnTo>
                  <a:lnTo>
                    <a:pt x="252" y="36"/>
                  </a:lnTo>
                  <a:lnTo>
                    <a:pt x="222" y="49"/>
                  </a:lnTo>
                  <a:lnTo>
                    <a:pt x="193" y="64"/>
                  </a:lnTo>
                  <a:lnTo>
                    <a:pt x="164" y="79"/>
                  </a:lnTo>
                  <a:lnTo>
                    <a:pt x="138" y="97"/>
                  </a:lnTo>
                  <a:lnTo>
                    <a:pt x="112" y="116"/>
                  </a:lnTo>
                  <a:lnTo>
                    <a:pt x="87" y="136"/>
                  </a:lnTo>
                  <a:lnTo>
                    <a:pt x="62" y="158"/>
                  </a:lnTo>
                  <a:lnTo>
                    <a:pt x="41" y="181"/>
                  </a:lnTo>
                  <a:lnTo>
                    <a:pt x="20" y="205"/>
                  </a:lnTo>
                  <a:lnTo>
                    <a:pt x="0" y="231"/>
                  </a:lnTo>
                  <a:lnTo>
                    <a:pt x="0" y="231"/>
                  </a:lnTo>
                  <a:lnTo>
                    <a:pt x="20" y="258"/>
                  </a:lnTo>
                  <a:lnTo>
                    <a:pt x="41" y="282"/>
                  </a:lnTo>
                  <a:lnTo>
                    <a:pt x="62" y="305"/>
                  </a:lnTo>
                  <a:lnTo>
                    <a:pt x="87" y="327"/>
                  </a:lnTo>
                  <a:lnTo>
                    <a:pt x="112" y="347"/>
                  </a:lnTo>
                  <a:lnTo>
                    <a:pt x="138" y="366"/>
                  </a:lnTo>
                  <a:lnTo>
                    <a:pt x="164" y="383"/>
                  </a:lnTo>
                  <a:lnTo>
                    <a:pt x="193" y="399"/>
                  </a:lnTo>
                  <a:lnTo>
                    <a:pt x="222" y="414"/>
                  </a:lnTo>
                  <a:lnTo>
                    <a:pt x="252" y="427"/>
                  </a:lnTo>
                  <a:lnTo>
                    <a:pt x="282" y="437"/>
                  </a:lnTo>
                  <a:lnTo>
                    <a:pt x="314" y="447"/>
                  </a:lnTo>
                  <a:lnTo>
                    <a:pt x="348" y="454"/>
                  </a:lnTo>
                  <a:lnTo>
                    <a:pt x="381" y="459"/>
                  </a:lnTo>
                  <a:lnTo>
                    <a:pt x="414" y="462"/>
                  </a:lnTo>
                  <a:lnTo>
                    <a:pt x="449" y="463"/>
                  </a:lnTo>
                  <a:lnTo>
                    <a:pt x="449" y="463"/>
                  </a:lnTo>
                  <a:close/>
                </a:path>
              </a:pathLst>
            </a:custGeom>
            <a:solidFill>
              <a:srgbClr val="5B5A1C"/>
            </a:solidFill>
            <a:ln w="6">
              <a:noFill/>
              <a:prstDash val="solid"/>
              <a:round/>
              <a:headEnd/>
              <a:tailEnd/>
            </a:ln>
            <a:sp3d extrusionH="254000" prstMaterial="dkEdge">
              <a:extrusionClr>
                <a:schemeClr val="bg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33" name="Freeform 13"/>
            <p:cNvSpPr>
              <a:spLocks/>
            </p:cNvSpPr>
            <p:nvPr/>
          </p:nvSpPr>
          <p:spPr bwMode="auto">
            <a:xfrm>
              <a:off x="4374265" y="3497259"/>
              <a:ext cx="317084" cy="3878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7" y="23"/>
                </a:cxn>
                <a:cxn ang="0">
                  <a:pos x="14" y="46"/>
                </a:cxn>
                <a:cxn ang="0">
                  <a:pos x="23" y="68"/>
                </a:cxn>
                <a:cxn ang="0">
                  <a:pos x="33" y="89"/>
                </a:cxn>
                <a:cxn ang="0">
                  <a:pos x="43" y="110"/>
                </a:cxn>
                <a:cxn ang="0">
                  <a:pos x="55" y="131"/>
                </a:cxn>
                <a:cxn ang="0">
                  <a:pos x="68" y="152"/>
                </a:cxn>
                <a:cxn ang="0">
                  <a:pos x="81" y="170"/>
                </a:cxn>
                <a:cxn ang="0">
                  <a:pos x="81" y="170"/>
                </a:cxn>
                <a:cxn ang="0">
                  <a:pos x="94" y="153"/>
                </a:cxn>
                <a:cxn ang="0">
                  <a:pos x="108" y="134"/>
                </a:cxn>
                <a:cxn ang="0">
                  <a:pos x="123" y="118"/>
                </a:cxn>
                <a:cxn ang="0">
                  <a:pos x="139" y="102"/>
                </a:cxn>
                <a:cxn ang="0">
                  <a:pos x="139" y="102"/>
                </a:cxn>
                <a:cxn ang="0">
                  <a:pos x="107" y="72"/>
                </a:cxn>
                <a:cxn ang="0">
                  <a:pos x="74" y="46"/>
                </a:cxn>
                <a:cxn ang="0">
                  <a:pos x="37" y="21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 w="139" h="170">
                  <a:moveTo>
                    <a:pt x="0" y="0"/>
                  </a:moveTo>
                  <a:lnTo>
                    <a:pt x="0" y="0"/>
                  </a:lnTo>
                  <a:lnTo>
                    <a:pt x="7" y="23"/>
                  </a:lnTo>
                  <a:lnTo>
                    <a:pt x="14" y="46"/>
                  </a:lnTo>
                  <a:lnTo>
                    <a:pt x="23" y="68"/>
                  </a:lnTo>
                  <a:lnTo>
                    <a:pt x="33" y="89"/>
                  </a:lnTo>
                  <a:lnTo>
                    <a:pt x="43" y="110"/>
                  </a:lnTo>
                  <a:lnTo>
                    <a:pt x="55" y="131"/>
                  </a:lnTo>
                  <a:lnTo>
                    <a:pt x="68" y="152"/>
                  </a:lnTo>
                  <a:lnTo>
                    <a:pt x="81" y="170"/>
                  </a:lnTo>
                  <a:lnTo>
                    <a:pt x="81" y="170"/>
                  </a:lnTo>
                  <a:lnTo>
                    <a:pt x="94" y="153"/>
                  </a:lnTo>
                  <a:lnTo>
                    <a:pt x="108" y="134"/>
                  </a:lnTo>
                  <a:lnTo>
                    <a:pt x="123" y="118"/>
                  </a:lnTo>
                  <a:lnTo>
                    <a:pt x="139" y="102"/>
                  </a:lnTo>
                  <a:lnTo>
                    <a:pt x="139" y="102"/>
                  </a:lnTo>
                  <a:lnTo>
                    <a:pt x="107" y="72"/>
                  </a:lnTo>
                  <a:lnTo>
                    <a:pt x="74" y="46"/>
                  </a:lnTo>
                  <a:lnTo>
                    <a:pt x="37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6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 extrusionH="254000" prstMaterial="dkEdge">
              <a:bevelT w="190500" h="38100"/>
              <a:extrusionClr>
                <a:schemeClr val="bg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34" name="Freeform 14"/>
            <p:cNvSpPr>
              <a:spLocks/>
            </p:cNvSpPr>
            <p:nvPr/>
          </p:nvSpPr>
          <p:spPr bwMode="auto">
            <a:xfrm>
              <a:off x="4328641" y="4042461"/>
              <a:ext cx="725413" cy="1453109"/>
            </a:xfrm>
            <a:custGeom>
              <a:avLst/>
              <a:gdLst/>
              <a:ahLst/>
              <a:cxnLst>
                <a:cxn ang="0">
                  <a:pos x="298" y="102"/>
                </a:cxn>
                <a:cxn ang="0">
                  <a:pos x="298" y="102"/>
                </a:cxn>
                <a:cxn ang="0">
                  <a:pos x="260" y="81"/>
                </a:cxn>
                <a:cxn ang="0">
                  <a:pos x="224" y="56"/>
                </a:cxn>
                <a:cxn ang="0">
                  <a:pos x="191" y="30"/>
                </a:cxn>
                <a:cxn ang="0">
                  <a:pos x="159" y="0"/>
                </a:cxn>
                <a:cxn ang="0">
                  <a:pos x="159" y="0"/>
                </a:cxn>
                <a:cxn ang="0">
                  <a:pos x="127" y="30"/>
                </a:cxn>
                <a:cxn ang="0">
                  <a:pos x="94" y="56"/>
                </a:cxn>
                <a:cxn ang="0">
                  <a:pos x="57" y="81"/>
                </a:cxn>
                <a:cxn ang="0">
                  <a:pos x="20" y="102"/>
                </a:cxn>
                <a:cxn ang="0">
                  <a:pos x="20" y="102"/>
                </a:cxn>
                <a:cxn ang="0">
                  <a:pos x="11" y="138"/>
                </a:cxn>
                <a:cxn ang="0">
                  <a:pos x="5" y="175"/>
                </a:cxn>
                <a:cxn ang="0">
                  <a:pos x="1" y="212"/>
                </a:cxn>
                <a:cxn ang="0">
                  <a:pos x="0" y="250"/>
                </a:cxn>
                <a:cxn ang="0">
                  <a:pos x="0" y="250"/>
                </a:cxn>
                <a:cxn ang="0">
                  <a:pos x="0" y="277"/>
                </a:cxn>
                <a:cxn ang="0">
                  <a:pos x="2" y="306"/>
                </a:cxn>
                <a:cxn ang="0">
                  <a:pos x="5" y="334"/>
                </a:cxn>
                <a:cxn ang="0">
                  <a:pos x="11" y="360"/>
                </a:cxn>
                <a:cxn ang="0">
                  <a:pos x="17" y="386"/>
                </a:cxn>
                <a:cxn ang="0">
                  <a:pos x="24" y="412"/>
                </a:cxn>
                <a:cxn ang="0">
                  <a:pos x="33" y="438"/>
                </a:cxn>
                <a:cxn ang="0">
                  <a:pos x="43" y="463"/>
                </a:cxn>
                <a:cxn ang="0">
                  <a:pos x="53" y="487"/>
                </a:cxn>
                <a:cxn ang="0">
                  <a:pos x="65" y="511"/>
                </a:cxn>
                <a:cxn ang="0">
                  <a:pos x="78" y="534"/>
                </a:cxn>
                <a:cxn ang="0">
                  <a:pos x="92" y="555"/>
                </a:cxn>
                <a:cxn ang="0">
                  <a:pos x="108" y="577"/>
                </a:cxn>
                <a:cxn ang="0">
                  <a:pos x="124" y="597"/>
                </a:cxn>
                <a:cxn ang="0">
                  <a:pos x="141" y="618"/>
                </a:cxn>
                <a:cxn ang="0">
                  <a:pos x="159" y="637"/>
                </a:cxn>
                <a:cxn ang="0">
                  <a:pos x="159" y="637"/>
                </a:cxn>
                <a:cxn ang="0">
                  <a:pos x="176" y="618"/>
                </a:cxn>
                <a:cxn ang="0">
                  <a:pos x="193" y="597"/>
                </a:cxn>
                <a:cxn ang="0">
                  <a:pos x="209" y="577"/>
                </a:cxn>
                <a:cxn ang="0">
                  <a:pos x="225" y="555"/>
                </a:cxn>
                <a:cxn ang="0">
                  <a:pos x="240" y="534"/>
                </a:cxn>
                <a:cxn ang="0">
                  <a:pos x="253" y="511"/>
                </a:cxn>
                <a:cxn ang="0">
                  <a:pos x="264" y="487"/>
                </a:cxn>
                <a:cxn ang="0">
                  <a:pos x="275" y="463"/>
                </a:cxn>
                <a:cxn ang="0">
                  <a:pos x="285" y="438"/>
                </a:cxn>
                <a:cxn ang="0">
                  <a:pos x="293" y="412"/>
                </a:cxn>
                <a:cxn ang="0">
                  <a:pos x="301" y="386"/>
                </a:cxn>
                <a:cxn ang="0">
                  <a:pos x="306" y="360"/>
                </a:cxn>
                <a:cxn ang="0">
                  <a:pos x="312" y="334"/>
                </a:cxn>
                <a:cxn ang="0">
                  <a:pos x="315" y="306"/>
                </a:cxn>
                <a:cxn ang="0">
                  <a:pos x="318" y="277"/>
                </a:cxn>
                <a:cxn ang="0">
                  <a:pos x="318" y="250"/>
                </a:cxn>
                <a:cxn ang="0">
                  <a:pos x="318" y="250"/>
                </a:cxn>
                <a:cxn ang="0">
                  <a:pos x="316" y="212"/>
                </a:cxn>
                <a:cxn ang="0">
                  <a:pos x="312" y="175"/>
                </a:cxn>
                <a:cxn ang="0">
                  <a:pos x="306" y="138"/>
                </a:cxn>
                <a:cxn ang="0">
                  <a:pos x="298" y="102"/>
                </a:cxn>
                <a:cxn ang="0">
                  <a:pos x="298" y="102"/>
                </a:cxn>
              </a:cxnLst>
              <a:rect l="0" t="0" r="r" b="b"/>
              <a:pathLst>
                <a:path w="318" h="637">
                  <a:moveTo>
                    <a:pt x="298" y="102"/>
                  </a:moveTo>
                  <a:lnTo>
                    <a:pt x="298" y="102"/>
                  </a:lnTo>
                  <a:lnTo>
                    <a:pt x="260" y="81"/>
                  </a:lnTo>
                  <a:lnTo>
                    <a:pt x="224" y="56"/>
                  </a:lnTo>
                  <a:lnTo>
                    <a:pt x="191" y="30"/>
                  </a:lnTo>
                  <a:lnTo>
                    <a:pt x="159" y="0"/>
                  </a:lnTo>
                  <a:lnTo>
                    <a:pt x="159" y="0"/>
                  </a:lnTo>
                  <a:lnTo>
                    <a:pt x="127" y="30"/>
                  </a:lnTo>
                  <a:lnTo>
                    <a:pt x="94" y="56"/>
                  </a:lnTo>
                  <a:lnTo>
                    <a:pt x="57" y="81"/>
                  </a:lnTo>
                  <a:lnTo>
                    <a:pt x="20" y="102"/>
                  </a:lnTo>
                  <a:lnTo>
                    <a:pt x="20" y="102"/>
                  </a:lnTo>
                  <a:lnTo>
                    <a:pt x="11" y="138"/>
                  </a:lnTo>
                  <a:lnTo>
                    <a:pt x="5" y="175"/>
                  </a:lnTo>
                  <a:lnTo>
                    <a:pt x="1" y="212"/>
                  </a:lnTo>
                  <a:lnTo>
                    <a:pt x="0" y="250"/>
                  </a:lnTo>
                  <a:lnTo>
                    <a:pt x="0" y="250"/>
                  </a:lnTo>
                  <a:lnTo>
                    <a:pt x="0" y="277"/>
                  </a:lnTo>
                  <a:lnTo>
                    <a:pt x="2" y="306"/>
                  </a:lnTo>
                  <a:lnTo>
                    <a:pt x="5" y="334"/>
                  </a:lnTo>
                  <a:lnTo>
                    <a:pt x="11" y="360"/>
                  </a:lnTo>
                  <a:lnTo>
                    <a:pt x="17" y="386"/>
                  </a:lnTo>
                  <a:lnTo>
                    <a:pt x="24" y="412"/>
                  </a:lnTo>
                  <a:lnTo>
                    <a:pt x="33" y="438"/>
                  </a:lnTo>
                  <a:lnTo>
                    <a:pt x="43" y="463"/>
                  </a:lnTo>
                  <a:lnTo>
                    <a:pt x="53" y="487"/>
                  </a:lnTo>
                  <a:lnTo>
                    <a:pt x="65" y="511"/>
                  </a:lnTo>
                  <a:lnTo>
                    <a:pt x="78" y="534"/>
                  </a:lnTo>
                  <a:lnTo>
                    <a:pt x="92" y="555"/>
                  </a:lnTo>
                  <a:lnTo>
                    <a:pt x="108" y="577"/>
                  </a:lnTo>
                  <a:lnTo>
                    <a:pt x="124" y="597"/>
                  </a:lnTo>
                  <a:lnTo>
                    <a:pt x="141" y="618"/>
                  </a:lnTo>
                  <a:lnTo>
                    <a:pt x="159" y="637"/>
                  </a:lnTo>
                  <a:lnTo>
                    <a:pt x="159" y="637"/>
                  </a:lnTo>
                  <a:lnTo>
                    <a:pt x="176" y="618"/>
                  </a:lnTo>
                  <a:lnTo>
                    <a:pt x="193" y="597"/>
                  </a:lnTo>
                  <a:lnTo>
                    <a:pt x="209" y="577"/>
                  </a:lnTo>
                  <a:lnTo>
                    <a:pt x="225" y="555"/>
                  </a:lnTo>
                  <a:lnTo>
                    <a:pt x="240" y="534"/>
                  </a:lnTo>
                  <a:lnTo>
                    <a:pt x="253" y="511"/>
                  </a:lnTo>
                  <a:lnTo>
                    <a:pt x="264" y="487"/>
                  </a:lnTo>
                  <a:lnTo>
                    <a:pt x="275" y="463"/>
                  </a:lnTo>
                  <a:lnTo>
                    <a:pt x="285" y="438"/>
                  </a:lnTo>
                  <a:lnTo>
                    <a:pt x="293" y="412"/>
                  </a:lnTo>
                  <a:lnTo>
                    <a:pt x="301" y="386"/>
                  </a:lnTo>
                  <a:lnTo>
                    <a:pt x="306" y="360"/>
                  </a:lnTo>
                  <a:lnTo>
                    <a:pt x="312" y="334"/>
                  </a:lnTo>
                  <a:lnTo>
                    <a:pt x="315" y="306"/>
                  </a:lnTo>
                  <a:lnTo>
                    <a:pt x="318" y="277"/>
                  </a:lnTo>
                  <a:lnTo>
                    <a:pt x="318" y="250"/>
                  </a:lnTo>
                  <a:lnTo>
                    <a:pt x="318" y="250"/>
                  </a:lnTo>
                  <a:lnTo>
                    <a:pt x="316" y="212"/>
                  </a:lnTo>
                  <a:lnTo>
                    <a:pt x="312" y="175"/>
                  </a:lnTo>
                  <a:lnTo>
                    <a:pt x="306" y="138"/>
                  </a:lnTo>
                  <a:lnTo>
                    <a:pt x="298" y="102"/>
                  </a:lnTo>
                  <a:lnTo>
                    <a:pt x="298" y="102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6">
              <a:noFill/>
              <a:prstDash val="solid"/>
              <a:round/>
              <a:headEnd/>
              <a:tailEnd/>
            </a:ln>
            <a:sp3d extrusionH="254000" prstMaterial="dkEdge">
              <a:extrusionClr>
                <a:schemeClr val="bg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35" name="Freeform 15"/>
            <p:cNvSpPr>
              <a:spLocks/>
            </p:cNvSpPr>
            <p:nvPr/>
          </p:nvSpPr>
          <p:spPr bwMode="auto">
            <a:xfrm>
              <a:off x="4374265" y="3885059"/>
              <a:ext cx="317084" cy="390081"/>
            </a:xfrm>
            <a:custGeom>
              <a:avLst/>
              <a:gdLst/>
              <a:ahLst/>
              <a:cxnLst>
                <a:cxn ang="0">
                  <a:pos x="0" y="171"/>
                </a:cxn>
                <a:cxn ang="0">
                  <a:pos x="0" y="171"/>
                </a:cxn>
                <a:cxn ang="0">
                  <a:pos x="37" y="150"/>
                </a:cxn>
                <a:cxn ang="0">
                  <a:pos x="74" y="125"/>
                </a:cxn>
                <a:cxn ang="0">
                  <a:pos x="107" y="99"/>
                </a:cxn>
                <a:cxn ang="0">
                  <a:pos x="139" y="69"/>
                </a:cxn>
                <a:cxn ang="0">
                  <a:pos x="139" y="69"/>
                </a:cxn>
                <a:cxn ang="0">
                  <a:pos x="123" y="53"/>
                </a:cxn>
                <a:cxn ang="0">
                  <a:pos x="108" y="37"/>
                </a:cxn>
                <a:cxn ang="0">
                  <a:pos x="94" y="18"/>
                </a:cxn>
                <a:cxn ang="0">
                  <a:pos x="81" y="0"/>
                </a:cxn>
                <a:cxn ang="0">
                  <a:pos x="81" y="0"/>
                </a:cxn>
                <a:cxn ang="0">
                  <a:pos x="68" y="19"/>
                </a:cxn>
                <a:cxn ang="0">
                  <a:pos x="55" y="40"/>
                </a:cxn>
                <a:cxn ang="0">
                  <a:pos x="43" y="61"/>
                </a:cxn>
                <a:cxn ang="0">
                  <a:pos x="33" y="82"/>
                </a:cxn>
                <a:cxn ang="0">
                  <a:pos x="23" y="103"/>
                </a:cxn>
                <a:cxn ang="0">
                  <a:pos x="14" y="125"/>
                </a:cxn>
                <a:cxn ang="0">
                  <a:pos x="7" y="148"/>
                </a:cxn>
                <a:cxn ang="0">
                  <a:pos x="0" y="171"/>
                </a:cxn>
                <a:cxn ang="0">
                  <a:pos x="0" y="171"/>
                </a:cxn>
              </a:cxnLst>
              <a:rect l="0" t="0" r="r" b="b"/>
              <a:pathLst>
                <a:path w="139" h="171">
                  <a:moveTo>
                    <a:pt x="0" y="171"/>
                  </a:moveTo>
                  <a:lnTo>
                    <a:pt x="0" y="171"/>
                  </a:lnTo>
                  <a:lnTo>
                    <a:pt x="37" y="150"/>
                  </a:lnTo>
                  <a:lnTo>
                    <a:pt x="74" y="125"/>
                  </a:lnTo>
                  <a:lnTo>
                    <a:pt x="107" y="99"/>
                  </a:lnTo>
                  <a:lnTo>
                    <a:pt x="139" y="69"/>
                  </a:lnTo>
                  <a:lnTo>
                    <a:pt x="139" y="69"/>
                  </a:lnTo>
                  <a:lnTo>
                    <a:pt x="123" y="53"/>
                  </a:lnTo>
                  <a:lnTo>
                    <a:pt x="108" y="37"/>
                  </a:lnTo>
                  <a:lnTo>
                    <a:pt x="94" y="18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68" y="19"/>
                  </a:lnTo>
                  <a:lnTo>
                    <a:pt x="55" y="40"/>
                  </a:lnTo>
                  <a:lnTo>
                    <a:pt x="43" y="61"/>
                  </a:lnTo>
                  <a:lnTo>
                    <a:pt x="33" y="82"/>
                  </a:lnTo>
                  <a:lnTo>
                    <a:pt x="23" y="103"/>
                  </a:lnTo>
                  <a:lnTo>
                    <a:pt x="14" y="125"/>
                  </a:lnTo>
                  <a:lnTo>
                    <a:pt x="7" y="148"/>
                  </a:lnTo>
                  <a:lnTo>
                    <a:pt x="0" y="171"/>
                  </a:lnTo>
                  <a:lnTo>
                    <a:pt x="0" y="171"/>
                  </a:lnTo>
                  <a:close/>
                </a:path>
              </a:pathLst>
            </a:custGeom>
            <a:solidFill>
              <a:schemeClr val="tx1"/>
            </a:solidFill>
            <a:ln w="6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 extrusionH="254000" prstMaterial="dkEdge">
              <a:bevelT w="190500" h="38100"/>
              <a:extrusionClr>
                <a:schemeClr val="bg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36" name="Freeform 16"/>
            <p:cNvSpPr>
              <a:spLocks/>
            </p:cNvSpPr>
            <p:nvPr/>
          </p:nvSpPr>
          <p:spPr bwMode="auto">
            <a:xfrm>
              <a:off x="4691347" y="3885059"/>
              <a:ext cx="317084" cy="390081"/>
            </a:xfrm>
            <a:custGeom>
              <a:avLst/>
              <a:gdLst/>
              <a:ahLst/>
              <a:cxnLst>
                <a:cxn ang="0">
                  <a:pos x="0" y="69"/>
                </a:cxn>
                <a:cxn ang="0">
                  <a:pos x="0" y="69"/>
                </a:cxn>
                <a:cxn ang="0">
                  <a:pos x="32" y="99"/>
                </a:cxn>
                <a:cxn ang="0">
                  <a:pos x="65" y="125"/>
                </a:cxn>
                <a:cxn ang="0">
                  <a:pos x="101" y="150"/>
                </a:cxn>
                <a:cxn ang="0">
                  <a:pos x="139" y="171"/>
                </a:cxn>
                <a:cxn ang="0">
                  <a:pos x="139" y="171"/>
                </a:cxn>
                <a:cxn ang="0">
                  <a:pos x="131" y="148"/>
                </a:cxn>
                <a:cxn ang="0">
                  <a:pos x="124" y="125"/>
                </a:cxn>
                <a:cxn ang="0">
                  <a:pos x="116" y="103"/>
                </a:cxn>
                <a:cxn ang="0">
                  <a:pos x="105" y="82"/>
                </a:cxn>
                <a:cxn ang="0">
                  <a:pos x="95" y="61"/>
                </a:cxn>
                <a:cxn ang="0">
                  <a:pos x="84" y="40"/>
                </a:cxn>
                <a:cxn ang="0">
                  <a:pos x="71" y="19"/>
                </a:cxn>
                <a:cxn ang="0">
                  <a:pos x="58" y="0"/>
                </a:cxn>
                <a:cxn ang="0">
                  <a:pos x="58" y="0"/>
                </a:cxn>
                <a:cxn ang="0">
                  <a:pos x="45" y="18"/>
                </a:cxn>
                <a:cxn ang="0">
                  <a:pos x="30" y="37"/>
                </a:cxn>
                <a:cxn ang="0">
                  <a:pos x="16" y="53"/>
                </a:cxn>
                <a:cxn ang="0">
                  <a:pos x="0" y="69"/>
                </a:cxn>
                <a:cxn ang="0">
                  <a:pos x="0" y="69"/>
                </a:cxn>
              </a:cxnLst>
              <a:rect l="0" t="0" r="r" b="b"/>
              <a:pathLst>
                <a:path w="139" h="171">
                  <a:moveTo>
                    <a:pt x="0" y="69"/>
                  </a:moveTo>
                  <a:lnTo>
                    <a:pt x="0" y="69"/>
                  </a:lnTo>
                  <a:lnTo>
                    <a:pt x="32" y="99"/>
                  </a:lnTo>
                  <a:lnTo>
                    <a:pt x="65" y="125"/>
                  </a:lnTo>
                  <a:lnTo>
                    <a:pt x="101" y="150"/>
                  </a:lnTo>
                  <a:lnTo>
                    <a:pt x="139" y="171"/>
                  </a:lnTo>
                  <a:lnTo>
                    <a:pt x="139" y="171"/>
                  </a:lnTo>
                  <a:lnTo>
                    <a:pt x="131" y="148"/>
                  </a:lnTo>
                  <a:lnTo>
                    <a:pt x="124" y="125"/>
                  </a:lnTo>
                  <a:lnTo>
                    <a:pt x="116" y="103"/>
                  </a:lnTo>
                  <a:lnTo>
                    <a:pt x="105" y="82"/>
                  </a:lnTo>
                  <a:lnTo>
                    <a:pt x="95" y="61"/>
                  </a:lnTo>
                  <a:lnTo>
                    <a:pt x="84" y="40"/>
                  </a:lnTo>
                  <a:lnTo>
                    <a:pt x="71" y="19"/>
                  </a:lnTo>
                  <a:lnTo>
                    <a:pt x="58" y="0"/>
                  </a:lnTo>
                  <a:lnTo>
                    <a:pt x="58" y="0"/>
                  </a:lnTo>
                  <a:lnTo>
                    <a:pt x="45" y="18"/>
                  </a:lnTo>
                  <a:lnTo>
                    <a:pt x="30" y="37"/>
                  </a:lnTo>
                  <a:lnTo>
                    <a:pt x="16" y="53"/>
                  </a:lnTo>
                  <a:lnTo>
                    <a:pt x="0" y="69"/>
                  </a:lnTo>
                  <a:lnTo>
                    <a:pt x="0" y="69"/>
                  </a:lnTo>
                  <a:close/>
                </a:path>
              </a:pathLst>
            </a:custGeom>
            <a:solidFill>
              <a:schemeClr val="tx1"/>
            </a:solidFill>
            <a:ln w="6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 extrusionH="254000" prstMaterial="dkEdge">
              <a:bevelT w="190500" h="38100"/>
              <a:extrusionClr>
                <a:schemeClr val="bg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5137" name="Freeform 17"/>
            <p:cNvSpPr>
              <a:spLocks/>
            </p:cNvSpPr>
            <p:nvPr/>
          </p:nvSpPr>
          <p:spPr bwMode="auto">
            <a:xfrm>
              <a:off x="4559039" y="3729939"/>
              <a:ext cx="264616" cy="312522"/>
            </a:xfrm>
            <a:custGeom>
              <a:avLst/>
              <a:gdLst/>
              <a:ahLst/>
              <a:cxnLst>
                <a:cxn ang="0">
                  <a:pos x="58" y="0"/>
                </a:cxn>
                <a:cxn ang="0">
                  <a:pos x="58" y="0"/>
                </a:cxn>
                <a:cxn ang="0">
                  <a:pos x="42" y="16"/>
                </a:cxn>
                <a:cxn ang="0">
                  <a:pos x="27" y="32"/>
                </a:cxn>
                <a:cxn ang="0">
                  <a:pos x="13" y="51"/>
                </a:cxn>
                <a:cxn ang="0">
                  <a:pos x="0" y="68"/>
                </a:cxn>
                <a:cxn ang="0">
                  <a:pos x="0" y="68"/>
                </a:cxn>
                <a:cxn ang="0">
                  <a:pos x="13" y="86"/>
                </a:cxn>
                <a:cxn ang="0">
                  <a:pos x="27" y="105"/>
                </a:cxn>
                <a:cxn ang="0">
                  <a:pos x="42" y="121"/>
                </a:cxn>
                <a:cxn ang="0">
                  <a:pos x="58" y="137"/>
                </a:cxn>
                <a:cxn ang="0">
                  <a:pos x="58" y="137"/>
                </a:cxn>
                <a:cxn ang="0">
                  <a:pos x="74" y="121"/>
                </a:cxn>
                <a:cxn ang="0">
                  <a:pos x="88" y="105"/>
                </a:cxn>
                <a:cxn ang="0">
                  <a:pos x="103" y="86"/>
                </a:cxn>
                <a:cxn ang="0">
                  <a:pos x="116" y="68"/>
                </a:cxn>
                <a:cxn ang="0">
                  <a:pos x="116" y="68"/>
                </a:cxn>
                <a:cxn ang="0">
                  <a:pos x="103" y="51"/>
                </a:cxn>
                <a:cxn ang="0">
                  <a:pos x="88" y="32"/>
                </a:cxn>
                <a:cxn ang="0">
                  <a:pos x="74" y="16"/>
                </a:cxn>
                <a:cxn ang="0">
                  <a:pos x="58" y="0"/>
                </a:cxn>
                <a:cxn ang="0">
                  <a:pos x="58" y="0"/>
                </a:cxn>
              </a:cxnLst>
              <a:rect l="0" t="0" r="r" b="b"/>
              <a:pathLst>
                <a:path w="116" h="137">
                  <a:moveTo>
                    <a:pt x="58" y="0"/>
                  </a:moveTo>
                  <a:lnTo>
                    <a:pt x="58" y="0"/>
                  </a:lnTo>
                  <a:lnTo>
                    <a:pt x="42" y="16"/>
                  </a:lnTo>
                  <a:lnTo>
                    <a:pt x="27" y="32"/>
                  </a:lnTo>
                  <a:lnTo>
                    <a:pt x="13" y="51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13" y="86"/>
                  </a:lnTo>
                  <a:lnTo>
                    <a:pt x="27" y="105"/>
                  </a:lnTo>
                  <a:lnTo>
                    <a:pt x="42" y="121"/>
                  </a:lnTo>
                  <a:lnTo>
                    <a:pt x="58" y="137"/>
                  </a:lnTo>
                  <a:lnTo>
                    <a:pt x="58" y="137"/>
                  </a:lnTo>
                  <a:lnTo>
                    <a:pt x="74" y="121"/>
                  </a:lnTo>
                  <a:lnTo>
                    <a:pt x="88" y="105"/>
                  </a:lnTo>
                  <a:lnTo>
                    <a:pt x="103" y="86"/>
                  </a:lnTo>
                  <a:lnTo>
                    <a:pt x="116" y="68"/>
                  </a:lnTo>
                  <a:lnTo>
                    <a:pt x="116" y="68"/>
                  </a:lnTo>
                  <a:lnTo>
                    <a:pt x="103" y="51"/>
                  </a:lnTo>
                  <a:lnTo>
                    <a:pt x="88" y="32"/>
                  </a:lnTo>
                  <a:lnTo>
                    <a:pt x="74" y="16"/>
                  </a:lnTo>
                  <a:lnTo>
                    <a:pt x="58" y="0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6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 extrusionH="254000" prstMaterial="dkEdge">
              <a:bevelT w="190500" h="38100"/>
              <a:extrusionClr>
                <a:schemeClr val="bg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4" name="Group 66"/>
          <p:cNvGrpSpPr/>
          <p:nvPr/>
        </p:nvGrpSpPr>
        <p:grpSpPr>
          <a:xfrm>
            <a:off x="6934200" y="1524485"/>
            <a:ext cx="3610100" cy="1559140"/>
            <a:chOff x="5410200" y="1753085"/>
            <a:chExt cx="3610100" cy="1559140"/>
          </a:xfrm>
        </p:grpSpPr>
        <p:grpSp>
          <p:nvGrpSpPr>
            <p:cNvPr id="5" name="Group 30"/>
            <p:cNvGrpSpPr/>
            <p:nvPr/>
          </p:nvGrpSpPr>
          <p:grpSpPr>
            <a:xfrm>
              <a:off x="5410200" y="2209800"/>
              <a:ext cx="3610100" cy="1102425"/>
              <a:chOff x="5105400" y="2209800"/>
              <a:chExt cx="3610100" cy="1102425"/>
            </a:xfrm>
          </p:grpSpPr>
          <p:cxnSp>
            <p:nvCxnSpPr>
              <p:cNvPr id="19" name="Straight Connector 18"/>
              <p:cNvCxnSpPr/>
              <p:nvPr/>
            </p:nvCxnSpPr>
            <p:spPr>
              <a:xfrm rot="10800000" flipH="1">
                <a:off x="5212275" y="2209801"/>
                <a:ext cx="1066800" cy="9881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6277100" y="2209800"/>
                <a:ext cx="24384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 16"/>
              <p:cNvSpPr/>
              <p:nvPr/>
            </p:nvSpPr>
            <p:spPr>
              <a:xfrm>
                <a:off x="5105400" y="3083625"/>
                <a:ext cx="228600" cy="228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7" name="TextBox 56"/>
            <p:cNvSpPr txBox="1"/>
            <p:nvPr/>
          </p:nvSpPr>
          <p:spPr>
            <a:xfrm>
              <a:off x="6961815" y="1753085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Your text here</a:t>
              </a:r>
            </a:p>
          </p:txBody>
        </p:sp>
      </p:grpSp>
      <p:grpSp>
        <p:nvGrpSpPr>
          <p:cNvPr id="6" name="Group 67"/>
          <p:cNvGrpSpPr/>
          <p:nvPr/>
        </p:nvGrpSpPr>
        <p:grpSpPr>
          <a:xfrm>
            <a:off x="6934200" y="2286000"/>
            <a:ext cx="3657600" cy="1524000"/>
            <a:chOff x="5410200" y="2514600"/>
            <a:chExt cx="3657600" cy="1524000"/>
          </a:xfrm>
        </p:grpSpPr>
        <p:grpSp>
          <p:nvGrpSpPr>
            <p:cNvPr id="7" name="Group 31"/>
            <p:cNvGrpSpPr/>
            <p:nvPr/>
          </p:nvGrpSpPr>
          <p:grpSpPr>
            <a:xfrm>
              <a:off x="5410200" y="2971800"/>
              <a:ext cx="3657600" cy="1066800"/>
              <a:chOff x="5105400" y="2971800"/>
              <a:chExt cx="3657600" cy="1066800"/>
            </a:xfrm>
          </p:grpSpPr>
          <p:cxnSp>
            <p:nvCxnSpPr>
              <p:cNvPr id="26" name="Straight Connector 25"/>
              <p:cNvCxnSpPr/>
              <p:nvPr/>
            </p:nvCxnSpPr>
            <p:spPr>
              <a:xfrm rot="10800000" flipH="1">
                <a:off x="5247900" y="2971801"/>
                <a:ext cx="1066800" cy="9881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6324600" y="2971800"/>
                <a:ext cx="24384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/>
              <p:cNvSpPr/>
              <p:nvPr/>
            </p:nvSpPr>
            <p:spPr>
              <a:xfrm>
                <a:off x="5105400" y="3810000"/>
                <a:ext cx="228600" cy="228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8" name="TextBox 57"/>
            <p:cNvSpPr txBox="1"/>
            <p:nvPr/>
          </p:nvSpPr>
          <p:spPr>
            <a:xfrm>
              <a:off x="6961815" y="2514600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Your text here</a:t>
              </a:r>
            </a:p>
          </p:txBody>
        </p:sp>
      </p:grpSp>
      <p:grpSp>
        <p:nvGrpSpPr>
          <p:cNvPr id="8" name="Group 68"/>
          <p:cNvGrpSpPr/>
          <p:nvPr/>
        </p:nvGrpSpPr>
        <p:grpSpPr>
          <a:xfrm>
            <a:off x="7020300" y="3124201"/>
            <a:ext cx="3657600" cy="1523999"/>
            <a:chOff x="5496300" y="3352800"/>
            <a:chExt cx="3657600" cy="1523999"/>
          </a:xfrm>
        </p:grpSpPr>
        <p:grpSp>
          <p:nvGrpSpPr>
            <p:cNvPr id="9" name="Group 32"/>
            <p:cNvGrpSpPr/>
            <p:nvPr/>
          </p:nvGrpSpPr>
          <p:grpSpPr>
            <a:xfrm>
              <a:off x="5496300" y="3809999"/>
              <a:ext cx="3657600" cy="1066800"/>
              <a:chOff x="5191500" y="3809999"/>
              <a:chExt cx="3657600" cy="1066800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 rot="10800000" flipH="1">
                <a:off x="5334000" y="3810000"/>
                <a:ext cx="1066800" cy="9881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6410700" y="3809999"/>
                <a:ext cx="24384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Oval 29"/>
              <p:cNvSpPr/>
              <p:nvPr/>
            </p:nvSpPr>
            <p:spPr>
              <a:xfrm>
                <a:off x="5191500" y="4648199"/>
                <a:ext cx="228600" cy="228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9" name="TextBox 58"/>
            <p:cNvSpPr txBox="1"/>
            <p:nvPr/>
          </p:nvSpPr>
          <p:spPr>
            <a:xfrm>
              <a:off x="6961815" y="3352800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Your text here</a:t>
              </a:r>
            </a:p>
          </p:txBody>
        </p:sp>
      </p:grpSp>
      <p:grpSp>
        <p:nvGrpSpPr>
          <p:cNvPr id="10" name="Group 69"/>
          <p:cNvGrpSpPr/>
          <p:nvPr/>
        </p:nvGrpSpPr>
        <p:grpSpPr>
          <a:xfrm>
            <a:off x="1524000" y="3124201"/>
            <a:ext cx="3657600" cy="1523999"/>
            <a:chOff x="0" y="3352800"/>
            <a:chExt cx="3657600" cy="1523999"/>
          </a:xfrm>
        </p:grpSpPr>
        <p:grpSp>
          <p:nvGrpSpPr>
            <p:cNvPr id="11" name="Group 41"/>
            <p:cNvGrpSpPr/>
            <p:nvPr/>
          </p:nvGrpSpPr>
          <p:grpSpPr>
            <a:xfrm flipH="1">
              <a:off x="0" y="3809999"/>
              <a:ext cx="3657600" cy="1066800"/>
              <a:chOff x="5191500" y="3809999"/>
              <a:chExt cx="3657600" cy="1066800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 rot="10800000" flipH="1">
                <a:off x="5334000" y="3810000"/>
                <a:ext cx="1066800" cy="9881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6410700" y="3809999"/>
                <a:ext cx="24384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Oval 44"/>
              <p:cNvSpPr/>
              <p:nvPr/>
            </p:nvSpPr>
            <p:spPr>
              <a:xfrm>
                <a:off x="5191500" y="4648199"/>
                <a:ext cx="228600" cy="228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533400" y="3352800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Your text here</a:t>
              </a:r>
            </a:p>
          </p:txBody>
        </p:sp>
      </p:grpSp>
      <p:grpSp>
        <p:nvGrpSpPr>
          <p:cNvPr id="12" name="Group 70"/>
          <p:cNvGrpSpPr/>
          <p:nvPr/>
        </p:nvGrpSpPr>
        <p:grpSpPr>
          <a:xfrm>
            <a:off x="1524000" y="2286000"/>
            <a:ext cx="3657600" cy="1524000"/>
            <a:chOff x="0" y="2514600"/>
            <a:chExt cx="3657600" cy="1524000"/>
          </a:xfrm>
        </p:grpSpPr>
        <p:grpSp>
          <p:nvGrpSpPr>
            <p:cNvPr id="13" name="Group 37"/>
            <p:cNvGrpSpPr/>
            <p:nvPr/>
          </p:nvGrpSpPr>
          <p:grpSpPr>
            <a:xfrm flipH="1">
              <a:off x="0" y="2971800"/>
              <a:ext cx="3657600" cy="1066800"/>
              <a:chOff x="5105400" y="2971800"/>
              <a:chExt cx="3657600" cy="1066800"/>
            </a:xfrm>
          </p:grpSpPr>
          <p:cxnSp>
            <p:nvCxnSpPr>
              <p:cNvPr id="39" name="Straight Connector 38"/>
              <p:cNvCxnSpPr/>
              <p:nvPr/>
            </p:nvCxnSpPr>
            <p:spPr>
              <a:xfrm rot="10800000" flipH="1">
                <a:off x="5247900" y="2971801"/>
                <a:ext cx="1066800" cy="9881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6324600" y="2971800"/>
                <a:ext cx="24384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Oval 40"/>
              <p:cNvSpPr/>
              <p:nvPr/>
            </p:nvSpPr>
            <p:spPr>
              <a:xfrm>
                <a:off x="5105400" y="3810000"/>
                <a:ext cx="228600" cy="228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>
              <a:off x="533400" y="2514600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Your text here</a:t>
              </a:r>
            </a:p>
          </p:txBody>
        </p:sp>
      </p:grpSp>
      <p:grpSp>
        <p:nvGrpSpPr>
          <p:cNvPr id="14" name="Group 71"/>
          <p:cNvGrpSpPr/>
          <p:nvPr/>
        </p:nvGrpSpPr>
        <p:grpSpPr>
          <a:xfrm>
            <a:off x="1524000" y="1524001"/>
            <a:ext cx="3610100" cy="1559625"/>
            <a:chOff x="0" y="1752600"/>
            <a:chExt cx="3610100" cy="1559625"/>
          </a:xfrm>
        </p:grpSpPr>
        <p:grpSp>
          <p:nvGrpSpPr>
            <p:cNvPr id="15" name="Group 33"/>
            <p:cNvGrpSpPr/>
            <p:nvPr/>
          </p:nvGrpSpPr>
          <p:grpSpPr>
            <a:xfrm flipH="1">
              <a:off x="0" y="2209800"/>
              <a:ext cx="3610100" cy="1102425"/>
              <a:chOff x="5105400" y="2209800"/>
              <a:chExt cx="3610100" cy="1102425"/>
            </a:xfrm>
          </p:grpSpPr>
          <p:cxnSp>
            <p:nvCxnSpPr>
              <p:cNvPr id="35" name="Straight Connector 34"/>
              <p:cNvCxnSpPr/>
              <p:nvPr/>
            </p:nvCxnSpPr>
            <p:spPr>
              <a:xfrm rot="10800000" flipH="1">
                <a:off x="5212275" y="2209801"/>
                <a:ext cx="1066800" cy="9881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6277100" y="2209800"/>
                <a:ext cx="24384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/>
              <p:cNvSpPr/>
              <p:nvPr/>
            </p:nvSpPr>
            <p:spPr>
              <a:xfrm>
                <a:off x="5105400" y="3083625"/>
                <a:ext cx="228600" cy="228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62" name="TextBox 61"/>
            <p:cNvSpPr txBox="1"/>
            <p:nvPr/>
          </p:nvSpPr>
          <p:spPr>
            <a:xfrm>
              <a:off x="533400" y="1752600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Your text here</a:t>
              </a:r>
            </a:p>
          </p:txBody>
        </p:sp>
      </p:grpSp>
      <p:grpSp>
        <p:nvGrpSpPr>
          <p:cNvPr id="16" name="Group 64"/>
          <p:cNvGrpSpPr/>
          <p:nvPr/>
        </p:nvGrpSpPr>
        <p:grpSpPr>
          <a:xfrm>
            <a:off x="5181600" y="1600200"/>
            <a:ext cx="1939442" cy="1600200"/>
            <a:chOff x="3657600" y="1828800"/>
            <a:chExt cx="1939442" cy="1600200"/>
          </a:xfrm>
        </p:grpSpPr>
        <p:cxnSp>
          <p:nvCxnSpPr>
            <p:cNvPr id="49" name="Straight Connector 48"/>
            <p:cNvCxnSpPr/>
            <p:nvPr/>
          </p:nvCxnSpPr>
          <p:spPr>
            <a:xfrm rot="5400000">
              <a:off x="4003769" y="2818606"/>
              <a:ext cx="9144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4343400" y="3200400"/>
              <a:ext cx="228600" cy="2286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657600" y="1828800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Your text here</a:t>
              </a:r>
            </a:p>
          </p:txBody>
        </p:sp>
      </p:grpSp>
      <p:grpSp>
        <p:nvGrpSpPr>
          <p:cNvPr id="18" name="Group 65"/>
          <p:cNvGrpSpPr/>
          <p:nvPr/>
        </p:nvGrpSpPr>
        <p:grpSpPr>
          <a:xfrm>
            <a:off x="5334000" y="4114801"/>
            <a:ext cx="1939442" cy="2061865"/>
            <a:chOff x="3810000" y="4343400"/>
            <a:chExt cx="1939442" cy="2061865"/>
          </a:xfrm>
        </p:grpSpPr>
        <p:cxnSp>
          <p:nvCxnSpPr>
            <p:cNvPr id="55" name="Straight Connector 54"/>
            <p:cNvCxnSpPr/>
            <p:nvPr/>
          </p:nvCxnSpPr>
          <p:spPr>
            <a:xfrm rot="5400000">
              <a:off x="3813269" y="5195156"/>
              <a:ext cx="1447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/>
            <p:cNvSpPr/>
            <p:nvPr/>
          </p:nvSpPr>
          <p:spPr>
            <a:xfrm>
              <a:off x="4419600" y="4343400"/>
              <a:ext cx="228600" cy="2286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3810000" y="5943600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Your text here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Venn Diagram with 4 Parts</a:t>
            </a:r>
          </a:p>
        </p:txBody>
      </p:sp>
      <p:grpSp>
        <p:nvGrpSpPr>
          <p:cNvPr id="3" name="Group 24"/>
          <p:cNvGrpSpPr/>
          <p:nvPr/>
        </p:nvGrpSpPr>
        <p:grpSpPr>
          <a:xfrm>
            <a:off x="5943600" y="2971800"/>
            <a:ext cx="2440598" cy="2113280"/>
            <a:chOff x="4419600" y="2819400"/>
            <a:chExt cx="2440598" cy="2113280"/>
          </a:xfrm>
        </p:grpSpPr>
        <p:sp>
          <p:nvSpPr>
            <p:cNvPr id="12" name="Teardrop 11"/>
            <p:cNvSpPr/>
            <p:nvPr/>
          </p:nvSpPr>
          <p:spPr>
            <a:xfrm rot="2502127">
              <a:off x="4419600" y="2819400"/>
              <a:ext cx="2113280" cy="2113280"/>
            </a:xfrm>
            <a:prstGeom prst="teardrop">
              <a:avLst/>
            </a:prstGeom>
            <a:solidFill>
              <a:srgbClr val="0070C0">
                <a:alpha val="42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6" name="TextBox 15"/>
            <p:cNvSpPr txBox="1"/>
            <p:nvPr/>
          </p:nvSpPr>
          <p:spPr>
            <a:xfrm>
              <a:off x="5410200" y="3429000"/>
              <a:ext cx="14499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Your text here</a:t>
              </a:r>
            </a:p>
          </p:txBody>
        </p:sp>
      </p:grpSp>
      <p:grpSp>
        <p:nvGrpSpPr>
          <p:cNvPr id="4" name="Group 23"/>
          <p:cNvGrpSpPr/>
          <p:nvPr/>
        </p:nvGrpSpPr>
        <p:grpSpPr>
          <a:xfrm>
            <a:off x="5008879" y="2037080"/>
            <a:ext cx="2113280" cy="2113280"/>
            <a:chOff x="3484879" y="1884680"/>
            <a:chExt cx="2113280" cy="2113280"/>
          </a:xfrm>
        </p:grpSpPr>
        <p:sp>
          <p:nvSpPr>
            <p:cNvPr id="14" name="Teardrop 13"/>
            <p:cNvSpPr/>
            <p:nvPr/>
          </p:nvSpPr>
          <p:spPr>
            <a:xfrm rot="18897196">
              <a:off x="3484879" y="1884680"/>
              <a:ext cx="2113280" cy="2113280"/>
            </a:xfrm>
            <a:prstGeom prst="teardrop">
              <a:avLst/>
            </a:prstGeom>
            <a:solidFill>
              <a:srgbClr val="33CC33">
                <a:alpha val="42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7" name="TextBox 16"/>
            <p:cNvSpPr txBox="1"/>
            <p:nvPr/>
          </p:nvSpPr>
          <p:spPr>
            <a:xfrm>
              <a:off x="3844290" y="2095500"/>
              <a:ext cx="14499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</p:grpSp>
      <p:grpSp>
        <p:nvGrpSpPr>
          <p:cNvPr id="5" name="Group 26"/>
          <p:cNvGrpSpPr/>
          <p:nvPr/>
        </p:nvGrpSpPr>
        <p:grpSpPr>
          <a:xfrm>
            <a:off x="3771901" y="2971800"/>
            <a:ext cx="2415539" cy="2113280"/>
            <a:chOff x="2247900" y="2819400"/>
            <a:chExt cx="2415539" cy="2113280"/>
          </a:xfrm>
        </p:grpSpPr>
        <p:sp>
          <p:nvSpPr>
            <p:cNvPr id="8" name="Teardrop 7"/>
            <p:cNvSpPr/>
            <p:nvPr/>
          </p:nvSpPr>
          <p:spPr>
            <a:xfrm rot="13554181">
              <a:off x="2550159" y="2819400"/>
              <a:ext cx="2113280" cy="2113280"/>
            </a:xfrm>
            <a:prstGeom prst="teardrop">
              <a:avLst/>
            </a:prstGeom>
            <a:solidFill>
              <a:srgbClr val="FFFF00">
                <a:alpha val="44000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8" name="TextBox 17"/>
            <p:cNvSpPr txBox="1"/>
            <p:nvPr/>
          </p:nvSpPr>
          <p:spPr>
            <a:xfrm>
              <a:off x="2247900" y="3451860"/>
              <a:ext cx="14499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Your text here</a:t>
              </a:r>
            </a:p>
          </p:txBody>
        </p:sp>
      </p:grpSp>
      <p:grpSp>
        <p:nvGrpSpPr>
          <p:cNvPr id="6" name="Group 25"/>
          <p:cNvGrpSpPr/>
          <p:nvPr/>
        </p:nvGrpSpPr>
        <p:grpSpPr>
          <a:xfrm>
            <a:off x="5008879" y="3906521"/>
            <a:ext cx="2113280" cy="2113280"/>
            <a:chOff x="3484879" y="3754121"/>
            <a:chExt cx="2113280" cy="2113280"/>
          </a:xfrm>
        </p:grpSpPr>
        <p:sp>
          <p:nvSpPr>
            <p:cNvPr id="10" name="Teardrop 9"/>
            <p:cNvSpPr/>
            <p:nvPr/>
          </p:nvSpPr>
          <p:spPr>
            <a:xfrm rot="8063597">
              <a:off x="3484879" y="3754121"/>
              <a:ext cx="2113280" cy="2113280"/>
            </a:xfrm>
            <a:prstGeom prst="teardrop">
              <a:avLst/>
            </a:prstGeom>
            <a:solidFill>
              <a:schemeClr val="accent4">
                <a:lumMod val="75000"/>
                <a:alpha val="42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</p:sp>
        <p:sp>
          <p:nvSpPr>
            <p:cNvPr id="19" name="TextBox 18"/>
            <p:cNvSpPr txBox="1"/>
            <p:nvPr/>
          </p:nvSpPr>
          <p:spPr>
            <a:xfrm>
              <a:off x="3810000" y="4800600"/>
              <a:ext cx="14499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</p:grpSp>
      <p:grpSp>
        <p:nvGrpSpPr>
          <p:cNvPr id="7" name="Group 27"/>
          <p:cNvGrpSpPr/>
          <p:nvPr/>
        </p:nvGrpSpPr>
        <p:grpSpPr>
          <a:xfrm>
            <a:off x="5943600" y="2244090"/>
            <a:ext cx="5332412" cy="1905000"/>
            <a:chOff x="4419600" y="2091690"/>
            <a:chExt cx="5332412" cy="1905000"/>
          </a:xfrm>
        </p:grpSpPr>
        <p:sp>
          <p:nvSpPr>
            <p:cNvPr id="20" name="TextBox 19"/>
            <p:cNvSpPr txBox="1"/>
            <p:nvPr/>
          </p:nvSpPr>
          <p:spPr>
            <a:xfrm>
              <a:off x="7162800" y="2091690"/>
              <a:ext cx="25892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 can replace this text with yours</a:t>
              </a: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V="1">
              <a:off x="4495800" y="2472690"/>
              <a:ext cx="2590800" cy="1447800"/>
            </a:xfrm>
            <a:prstGeom prst="line">
              <a:avLst/>
            </a:prstGeom>
            <a:ln w="190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4419600" y="3768090"/>
              <a:ext cx="228600" cy="2286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" name="Straight Connector 22"/>
            <p:cNvCxnSpPr/>
            <p:nvPr/>
          </p:nvCxnSpPr>
          <p:spPr>
            <a:xfrm rot="5400000">
              <a:off x="6782594" y="2471896"/>
              <a:ext cx="6096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7524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Venn Diagram with 4 Parts</a:t>
            </a:r>
          </a:p>
        </p:txBody>
      </p:sp>
      <p:grpSp>
        <p:nvGrpSpPr>
          <p:cNvPr id="3" name="Group 18"/>
          <p:cNvGrpSpPr/>
          <p:nvPr/>
        </p:nvGrpSpPr>
        <p:grpSpPr>
          <a:xfrm>
            <a:off x="3429001" y="1143000"/>
            <a:ext cx="4975225" cy="5219700"/>
            <a:chOff x="2214563" y="1376363"/>
            <a:chExt cx="4975225" cy="5219700"/>
          </a:xfrm>
          <a:effectLst>
            <a:outerShdw blurRad="165100" dist="38100" dir="5400000" sx="103000" sy="103000" algn="t" rotWithShape="0">
              <a:prstClr val="black">
                <a:alpha val="40000"/>
              </a:prstClr>
            </a:outerShdw>
          </a:effectLst>
          <a:scene3d>
            <a:camera prst="perspectiveRelaxed"/>
            <a:lightRig rig="threePt" dir="t">
              <a:rot lat="0" lon="0" rev="4200000"/>
            </a:lightRig>
          </a:scene3d>
        </p:grpSpPr>
        <p:sp>
          <p:nvSpPr>
            <p:cNvPr id="6149" name="Freeform 5"/>
            <p:cNvSpPr>
              <a:spLocks/>
            </p:cNvSpPr>
            <p:nvPr/>
          </p:nvSpPr>
          <p:spPr bwMode="auto">
            <a:xfrm>
              <a:off x="3663950" y="4764088"/>
              <a:ext cx="2109788" cy="1831975"/>
            </a:xfrm>
            <a:custGeom>
              <a:avLst/>
              <a:gdLst/>
              <a:ahLst/>
              <a:cxnLst>
                <a:cxn ang="0">
                  <a:pos x="631" y="174"/>
                </a:cxn>
                <a:cxn ang="0">
                  <a:pos x="537" y="162"/>
                </a:cxn>
                <a:cxn ang="0">
                  <a:pos x="448" y="138"/>
                </a:cxn>
                <a:cxn ang="0">
                  <a:pos x="364" y="103"/>
                </a:cxn>
                <a:cxn ang="0">
                  <a:pos x="285" y="56"/>
                </a:cxn>
                <a:cxn ang="0">
                  <a:pos x="215" y="0"/>
                </a:cxn>
                <a:cxn ang="0">
                  <a:pos x="168" y="47"/>
                </a:cxn>
                <a:cxn ang="0">
                  <a:pos x="107" y="127"/>
                </a:cxn>
                <a:cxn ang="0">
                  <a:pos x="58" y="216"/>
                </a:cxn>
                <a:cxn ang="0">
                  <a:pos x="23" y="314"/>
                </a:cxn>
                <a:cxn ang="0">
                  <a:pos x="4" y="417"/>
                </a:cxn>
                <a:cxn ang="0">
                  <a:pos x="0" y="489"/>
                </a:cxn>
                <a:cxn ang="0">
                  <a:pos x="7" y="591"/>
                </a:cxn>
                <a:cxn ang="0">
                  <a:pos x="30" y="687"/>
                </a:cxn>
                <a:cxn ang="0">
                  <a:pos x="65" y="778"/>
                </a:cxn>
                <a:cxn ang="0">
                  <a:pos x="114" y="860"/>
                </a:cxn>
                <a:cxn ang="0">
                  <a:pos x="171" y="937"/>
                </a:cxn>
                <a:cxn ang="0">
                  <a:pos x="241" y="1001"/>
                </a:cxn>
                <a:cxn ang="0">
                  <a:pos x="320" y="1057"/>
                </a:cxn>
                <a:cxn ang="0">
                  <a:pos x="406" y="1101"/>
                </a:cxn>
                <a:cxn ang="0">
                  <a:pos x="498" y="1133"/>
                </a:cxn>
                <a:cxn ang="0">
                  <a:pos x="596" y="1150"/>
                </a:cxn>
                <a:cxn ang="0">
                  <a:pos x="664" y="1154"/>
                </a:cxn>
                <a:cxn ang="0">
                  <a:pos x="766" y="1147"/>
                </a:cxn>
                <a:cxn ang="0">
                  <a:pos x="862" y="1124"/>
                </a:cxn>
                <a:cxn ang="0">
                  <a:pos x="953" y="1089"/>
                </a:cxn>
                <a:cxn ang="0">
                  <a:pos x="1035" y="1040"/>
                </a:cxn>
                <a:cxn ang="0">
                  <a:pos x="1110" y="980"/>
                </a:cxn>
                <a:cxn ang="0">
                  <a:pos x="1177" y="912"/>
                </a:cxn>
                <a:cxn ang="0">
                  <a:pos x="1233" y="834"/>
                </a:cxn>
                <a:cxn ang="0">
                  <a:pos x="1276" y="748"/>
                </a:cxn>
                <a:cxn ang="0">
                  <a:pos x="1308" y="655"/>
                </a:cxn>
                <a:cxn ang="0">
                  <a:pos x="1325" y="557"/>
                </a:cxn>
                <a:cxn ang="0">
                  <a:pos x="1329" y="489"/>
                </a:cxn>
                <a:cxn ang="0">
                  <a:pos x="1322" y="393"/>
                </a:cxn>
                <a:cxn ang="0">
                  <a:pos x="1301" y="300"/>
                </a:cxn>
                <a:cxn ang="0">
                  <a:pos x="1268" y="213"/>
                </a:cxn>
                <a:cxn ang="0">
                  <a:pos x="1224" y="131"/>
                </a:cxn>
                <a:cxn ang="0">
                  <a:pos x="1170" y="57"/>
                </a:cxn>
                <a:cxn ang="0">
                  <a:pos x="1110" y="3"/>
                </a:cxn>
                <a:cxn ang="0">
                  <a:pos x="1065" y="40"/>
                </a:cxn>
                <a:cxn ang="0">
                  <a:pos x="990" y="90"/>
                </a:cxn>
                <a:cxn ang="0">
                  <a:pos x="908" y="129"/>
                </a:cxn>
                <a:cxn ang="0">
                  <a:pos x="820" y="155"/>
                </a:cxn>
                <a:cxn ang="0">
                  <a:pos x="727" y="171"/>
                </a:cxn>
                <a:cxn ang="0">
                  <a:pos x="664" y="174"/>
                </a:cxn>
              </a:cxnLst>
              <a:rect l="0" t="0" r="r" b="b"/>
              <a:pathLst>
                <a:path w="1329" h="1154">
                  <a:moveTo>
                    <a:pt x="664" y="174"/>
                  </a:moveTo>
                  <a:lnTo>
                    <a:pt x="664" y="174"/>
                  </a:lnTo>
                  <a:lnTo>
                    <a:pt x="631" y="174"/>
                  </a:lnTo>
                  <a:lnTo>
                    <a:pt x="600" y="171"/>
                  </a:lnTo>
                  <a:lnTo>
                    <a:pt x="568" y="167"/>
                  </a:lnTo>
                  <a:lnTo>
                    <a:pt x="537" y="162"/>
                  </a:lnTo>
                  <a:lnTo>
                    <a:pt x="507" y="155"/>
                  </a:lnTo>
                  <a:lnTo>
                    <a:pt x="477" y="148"/>
                  </a:lnTo>
                  <a:lnTo>
                    <a:pt x="448" y="138"/>
                  </a:lnTo>
                  <a:lnTo>
                    <a:pt x="420" y="127"/>
                  </a:lnTo>
                  <a:lnTo>
                    <a:pt x="390" y="115"/>
                  </a:lnTo>
                  <a:lnTo>
                    <a:pt x="364" y="103"/>
                  </a:lnTo>
                  <a:lnTo>
                    <a:pt x="336" y="89"/>
                  </a:lnTo>
                  <a:lnTo>
                    <a:pt x="311" y="73"/>
                  </a:lnTo>
                  <a:lnTo>
                    <a:pt x="285" y="56"/>
                  </a:lnTo>
                  <a:lnTo>
                    <a:pt x="261" y="38"/>
                  </a:lnTo>
                  <a:lnTo>
                    <a:pt x="238" y="19"/>
                  </a:lnTo>
                  <a:lnTo>
                    <a:pt x="215" y="0"/>
                  </a:lnTo>
                  <a:lnTo>
                    <a:pt x="215" y="0"/>
                  </a:lnTo>
                  <a:lnTo>
                    <a:pt x="191" y="22"/>
                  </a:lnTo>
                  <a:lnTo>
                    <a:pt x="168" y="47"/>
                  </a:lnTo>
                  <a:lnTo>
                    <a:pt x="145" y="73"/>
                  </a:lnTo>
                  <a:lnTo>
                    <a:pt x="126" y="99"/>
                  </a:lnTo>
                  <a:lnTo>
                    <a:pt x="107" y="127"/>
                  </a:lnTo>
                  <a:lnTo>
                    <a:pt x="89" y="157"/>
                  </a:lnTo>
                  <a:lnTo>
                    <a:pt x="72" y="187"/>
                  </a:lnTo>
                  <a:lnTo>
                    <a:pt x="58" y="216"/>
                  </a:lnTo>
                  <a:lnTo>
                    <a:pt x="44" y="250"/>
                  </a:lnTo>
                  <a:lnTo>
                    <a:pt x="33" y="281"/>
                  </a:lnTo>
                  <a:lnTo>
                    <a:pt x="23" y="314"/>
                  </a:lnTo>
                  <a:lnTo>
                    <a:pt x="14" y="347"/>
                  </a:lnTo>
                  <a:lnTo>
                    <a:pt x="9" y="382"/>
                  </a:lnTo>
                  <a:lnTo>
                    <a:pt x="4" y="417"/>
                  </a:lnTo>
                  <a:lnTo>
                    <a:pt x="0" y="452"/>
                  </a:lnTo>
                  <a:lnTo>
                    <a:pt x="0" y="489"/>
                  </a:lnTo>
                  <a:lnTo>
                    <a:pt x="0" y="489"/>
                  </a:lnTo>
                  <a:lnTo>
                    <a:pt x="0" y="524"/>
                  </a:lnTo>
                  <a:lnTo>
                    <a:pt x="4" y="557"/>
                  </a:lnTo>
                  <a:lnTo>
                    <a:pt x="7" y="591"/>
                  </a:lnTo>
                  <a:lnTo>
                    <a:pt x="12" y="624"/>
                  </a:lnTo>
                  <a:lnTo>
                    <a:pt x="21" y="655"/>
                  </a:lnTo>
                  <a:lnTo>
                    <a:pt x="30" y="687"/>
                  </a:lnTo>
                  <a:lnTo>
                    <a:pt x="40" y="718"/>
                  </a:lnTo>
                  <a:lnTo>
                    <a:pt x="53" y="748"/>
                  </a:lnTo>
                  <a:lnTo>
                    <a:pt x="65" y="778"/>
                  </a:lnTo>
                  <a:lnTo>
                    <a:pt x="81" y="806"/>
                  </a:lnTo>
                  <a:lnTo>
                    <a:pt x="96" y="834"/>
                  </a:lnTo>
                  <a:lnTo>
                    <a:pt x="114" y="860"/>
                  </a:lnTo>
                  <a:lnTo>
                    <a:pt x="131" y="886"/>
                  </a:lnTo>
                  <a:lnTo>
                    <a:pt x="152" y="912"/>
                  </a:lnTo>
                  <a:lnTo>
                    <a:pt x="171" y="937"/>
                  </a:lnTo>
                  <a:lnTo>
                    <a:pt x="194" y="959"/>
                  </a:lnTo>
                  <a:lnTo>
                    <a:pt x="217" y="980"/>
                  </a:lnTo>
                  <a:lnTo>
                    <a:pt x="241" y="1001"/>
                  </a:lnTo>
                  <a:lnTo>
                    <a:pt x="266" y="1022"/>
                  </a:lnTo>
                  <a:lnTo>
                    <a:pt x="292" y="1040"/>
                  </a:lnTo>
                  <a:lnTo>
                    <a:pt x="320" y="1057"/>
                  </a:lnTo>
                  <a:lnTo>
                    <a:pt x="348" y="1073"/>
                  </a:lnTo>
                  <a:lnTo>
                    <a:pt x="376" y="1089"/>
                  </a:lnTo>
                  <a:lnTo>
                    <a:pt x="406" y="1101"/>
                  </a:lnTo>
                  <a:lnTo>
                    <a:pt x="435" y="1113"/>
                  </a:lnTo>
                  <a:lnTo>
                    <a:pt x="467" y="1124"/>
                  </a:lnTo>
                  <a:lnTo>
                    <a:pt x="498" y="1133"/>
                  </a:lnTo>
                  <a:lnTo>
                    <a:pt x="530" y="1140"/>
                  </a:lnTo>
                  <a:lnTo>
                    <a:pt x="563" y="1147"/>
                  </a:lnTo>
                  <a:lnTo>
                    <a:pt x="596" y="1150"/>
                  </a:lnTo>
                  <a:lnTo>
                    <a:pt x="630" y="1154"/>
                  </a:lnTo>
                  <a:lnTo>
                    <a:pt x="664" y="1154"/>
                  </a:lnTo>
                  <a:lnTo>
                    <a:pt x="664" y="1154"/>
                  </a:lnTo>
                  <a:lnTo>
                    <a:pt x="698" y="1154"/>
                  </a:lnTo>
                  <a:lnTo>
                    <a:pt x="733" y="1150"/>
                  </a:lnTo>
                  <a:lnTo>
                    <a:pt x="766" y="1147"/>
                  </a:lnTo>
                  <a:lnTo>
                    <a:pt x="797" y="1140"/>
                  </a:lnTo>
                  <a:lnTo>
                    <a:pt x="831" y="1133"/>
                  </a:lnTo>
                  <a:lnTo>
                    <a:pt x="862" y="1124"/>
                  </a:lnTo>
                  <a:lnTo>
                    <a:pt x="892" y="1113"/>
                  </a:lnTo>
                  <a:lnTo>
                    <a:pt x="923" y="1101"/>
                  </a:lnTo>
                  <a:lnTo>
                    <a:pt x="953" y="1089"/>
                  </a:lnTo>
                  <a:lnTo>
                    <a:pt x="981" y="1073"/>
                  </a:lnTo>
                  <a:lnTo>
                    <a:pt x="1009" y="1057"/>
                  </a:lnTo>
                  <a:lnTo>
                    <a:pt x="1035" y="1040"/>
                  </a:lnTo>
                  <a:lnTo>
                    <a:pt x="1061" y="1022"/>
                  </a:lnTo>
                  <a:lnTo>
                    <a:pt x="1086" y="1001"/>
                  </a:lnTo>
                  <a:lnTo>
                    <a:pt x="1110" y="980"/>
                  </a:lnTo>
                  <a:lnTo>
                    <a:pt x="1133" y="959"/>
                  </a:lnTo>
                  <a:lnTo>
                    <a:pt x="1156" y="937"/>
                  </a:lnTo>
                  <a:lnTo>
                    <a:pt x="1177" y="912"/>
                  </a:lnTo>
                  <a:lnTo>
                    <a:pt x="1196" y="886"/>
                  </a:lnTo>
                  <a:lnTo>
                    <a:pt x="1215" y="860"/>
                  </a:lnTo>
                  <a:lnTo>
                    <a:pt x="1233" y="834"/>
                  </a:lnTo>
                  <a:lnTo>
                    <a:pt x="1248" y="806"/>
                  </a:lnTo>
                  <a:lnTo>
                    <a:pt x="1262" y="778"/>
                  </a:lnTo>
                  <a:lnTo>
                    <a:pt x="1276" y="748"/>
                  </a:lnTo>
                  <a:lnTo>
                    <a:pt x="1289" y="718"/>
                  </a:lnTo>
                  <a:lnTo>
                    <a:pt x="1299" y="687"/>
                  </a:lnTo>
                  <a:lnTo>
                    <a:pt x="1308" y="655"/>
                  </a:lnTo>
                  <a:lnTo>
                    <a:pt x="1315" y="624"/>
                  </a:lnTo>
                  <a:lnTo>
                    <a:pt x="1320" y="591"/>
                  </a:lnTo>
                  <a:lnTo>
                    <a:pt x="1325" y="557"/>
                  </a:lnTo>
                  <a:lnTo>
                    <a:pt x="1327" y="524"/>
                  </a:lnTo>
                  <a:lnTo>
                    <a:pt x="1329" y="489"/>
                  </a:lnTo>
                  <a:lnTo>
                    <a:pt x="1329" y="489"/>
                  </a:lnTo>
                  <a:lnTo>
                    <a:pt x="1327" y="456"/>
                  </a:lnTo>
                  <a:lnTo>
                    <a:pt x="1325" y="424"/>
                  </a:lnTo>
                  <a:lnTo>
                    <a:pt x="1322" y="393"/>
                  </a:lnTo>
                  <a:lnTo>
                    <a:pt x="1317" y="361"/>
                  </a:lnTo>
                  <a:lnTo>
                    <a:pt x="1310" y="330"/>
                  </a:lnTo>
                  <a:lnTo>
                    <a:pt x="1301" y="300"/>
                  </a:lnTo>
                  <a:lnTo>
                    <a:pt x="1292" y="271"/>
                  </a:lnTo>
                  <a:lnTo>
                    <a:pt x="1280" y="241"/>
                  </a:lnTo>
                  <a:lnTo>
                    <a:pt x="1268" y="213"/>
                  </a:lnTo>
                  <a:lnTo>
                    <a:pt x="1255" y="185"/>
                  </a:lnTo>
                  <a:lnTo>
                    <a:pt x="1240" y="157"/>
                  </a:lnTo>
                  <a:lnTo>
                    <a:pt x="1224" y="131"/>
                  </a:lnTo>
                  <a:lnTo>
                    <a:pt x="1206" y="106"/>
                  </a:lnTo>
                  <a:lnTo>
                    <a:pt x="1189" y="82"/>
                  </a:lnTo>
                  <a:lnTo>
                    <a:pt x="1170" y="57"/>
                  </a:lnTo>
                  <a:lnTo>
                    <a:pt x="1149" y="35"/>
                  </a:lnTo>
                  <a:lnTo>
                    <a:pt x="1149" y="35"/>
                  </a:lnTo>
                  <a:lnTo>
                    <a:pt x="1110" y="3"/>
                  </a:lnTo>
                  <a:lnTo>
                    <a:pt x="1110" y="3"/>
                  </a:lnTo>
                  <a:lnTo>
                    <a:pt x="1088" y="22"/>
                  </a:lnTo>
                  <a:lnTo>
                    <a:pt x="1065" y="40"/>
                  </a:lnTo>
                  <a:lnTo>
                    <a:pt x="1040" y="57"/>
                  </a:lnTo>
                  <a:lnTo>
                    <a:pt x="1014" y="75"/>
                  </a:lnTo>
                  <a:lnTo>
                    <a:pt x="990" y="90"/>
                  </a:lnTo>
                  <a:lnTo>
                    <a:pt x="962" y="104"/>
                  </a:lnTo>
                  <a:lnTo>
                    <a:pt x="935" y="117"/>
                  </a:lnTo>
                  <a:lnTo>
                    <a:pt x="908" y="129"/>
                  </a:lnTo>
                  <a:lnTo>
                    <a:pt x="880" y="139"/>
                  </a:lnTo>
                  <a:lnTo>
                    <a:pt x="850" y="148"/>
                  </a:lnTo>
                  <a:lnTo>
                    <a:pt x="820" y="155"/>
                  </a:lnTo>
                  <a:lnTo>
                    <a:pt x="790" y="162"/>
                  </a:lnTo>
                  <a:lnTo>
                    <a:pt x="759" y="167"/>
                  </a:lnTo>
                  <a:lnTo>
                    <a:pt x="727" y="171"/>
                  </a:lnTo>
                  <a:lnTo>
                    <a:pt x="696" y="174"/>
                  </a:lnTo>
                  <a:lnTo>
                    <a:pt x="664" y="174"/>
                  </a:lnTo>
                  <a:lnTo>
                    <a:pt x="664" y="17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50000"/>
                    <a:shade val="30000"/>
                    <a:satMod val="115000"/>
                  </a:schemeClr>
                </a:gs>
                <a:gs pos="50000">
                  <a:schemeClr val="bg2">
                    <a:lumMod val="50000"/>
                    <a:shade val="67500"/>
                    <a:satMod val="115000"/>
                  </a:schemeClr>
                </a:gs>
                <a:gs pos="100000">
                  <a:schemeClr val="bg2">
                    <a:lumMod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6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 extrusionH="254000" prstMaterial="dkEdge">
              <a:bevelT w="190500" h="38100"/>
              <a:extrusionClr>
                <a:schemeClr val="bg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50" name="Freeform 6"/>
            <p:cNvSpPr>
              <a:spLocks/>
            </p:cNvSpPr>
            <p:nvPr/>
          </p:nvSpPr>
          <p:spPr bwMode="auto">
            <a:xfrm>
              <a:off x="3663950" y="1376363"/>
              <a:ext cx="2109788" cy="1831975"/>
            </a:xfrm>
            <a:custGeom>
              <a:avLst/>
              <a:gdLst/>
              <a:ahLst/>
              <a:cxnLst>
                <a:cxn ang="0">
                  <a:pos x="1149" y="1119"/>
                </a:cxn>
                <a:cxn ang="0">
                  <a:pos x="1189" y="1072"/>
                </a:cxn>
                <a:cxn ang="0">
                  <a:pos x="1240" y="997"/>
                </a:cxn>
                <a:cxn ang="0">
                  <a:pos x="1280" y="913"/>
                </a:cxn>
                <a:cxn ang="0">
                  <a:pos x="1310" y="824"/>
                </a:cxn>
                <a:cxn ang="0">
                  <a:pos x="1325" y="730"/>
                </a:cxn>
                <a:cxn ang="0">
                  <a:pos x="1329" y="665"/>
                </a:cxn>
                <a:cxn ang="0">
                  <a:pos x="1320" y="563"/>
                </a:cxn>
                <a:cxn ang="0">
                  <a:pos x="1299" y="467"/>
                </a:cxn>
                <a:cxn ang="0">
                  <a:pos x="1262" y="376"/>
                </a:cxn>
                <a:cxn ang="0">
                  <a:pos x="1215" y="294"/>
                </a:cxn>
                <a:cxn ang="0">
                  <a:pos x="1156" y="217"/>
                </a:cxn>
                <a:cxn ang="0">
                  <a:pos x="1086" y="153"/>
                </a:cxn>
                <a:cxn ang="0">
                  <a:pos x="1009" y="97"/>
                </a:cxn>
                <a:cxn ang="0">
                  <a:pos x="923" y="53"/>
                </a:cxn>
                <a:cxn ang="0">
                  <a:pos x="831" y="21"/>
                </a:cxn>
                <a:cxn ang="0">
                  <a:pos x="733" y="4"/>
                </a:cxn>
                <a:cxn ang="0">
                  <a:pos x="664" y="0"/>
                </a:cxn>
                <a:cxn ang="0">
                  <a:pos x="563" y="7"/>
                </a:cxn>
                <a:cxn ang="0">
                  <a:pos x="467" y="30"/>
                </a:cxn>
                <a:cxn ang="0">
                  <a:pos x="376" y="65"/>
                </a:cxn>
                <a:cxn ang="0">
                  <a:pos x="292" y="114"/>
                </a:cxn>
                <a:cxn ang="0">
                  <a:pos x="217" y="174"/>
                </a:cxn>
                <a:cxn ang="0">
                  <a:pos x="152" y="242"/>
                </a:cxn>
                <a:cxn ang="0">
                  <a:pos x="96" y="320"/>
                </a:cxn>
                <a:cxn ang="0">
                  <a:pos x="53" y="406"/>
                </a:cxn>
                <a:cxn ang="0">
                  <a:pos x="21" y="499"/>
                </a:cxn>
                <a:cxn ang="0">
                  <a:pos x="4" y="597"/>
                </a:cxn>
                <a:cxn ang="0">
                  <a:pos x="0" y="665"/>
                </a:cxn>
                <a:cxn ang="0">
                  <a:pos x="9" y="772"/>
                </a:cxn>
                <a:cxn ang="0">
                  <a:pos x="33" y="873"/>
                </a:cxn>
                <a:cxn ang="0">
                  <a:pos x="72" y="967"/>
                </a:cxn>
                <a:cxn ang="0">
                  <a:pos x="126" y="1055"/>
                </a:cxn>
                <a:cxn ang="0">
                  <a:pos x="191" y="1132"/>
                </a:cxn>
                <a:cxn ang="0">
                  <a:pos x="238" y="1135"/>
                </a:cxn>
                <a:cxn ang="0">
                  <a:pos x="311" y="1081"/>
                </a:cxn>
                <a:cxn ang="0">
                  <a:pos x="390" y="1039"/>
                </a:cxn>
                <a:cxn ang="0">
                  <a:pos x="477" y="1006"/>
                </a:cxn>
                <a:cxn ang="0">
                  <a:pos x="568" y="987"/>
                </a:cxn>
                <a:cxn ang="0">
                  <a:pos x="664" y="980"/>
                </a:cxn>
                <a:cxn ang="0">
                  <a:pos x="727" y="983"/>
                </a:cxn>
                <a:cxn ang="0">
                  <a:pos x="820" y="999"/>
                </a:cxn>
                <a:cxn ang="0">
                  <a:pos x="908" y="1025"/>
                </a:cxn>
                <a:cxn ang="0">
                  <a:pos x="990" y="1064"/>
                </a:cxn>
                <a:cxn ang="0">
                  <a:pos x="1065" y="1114"/>
                </a:cxn>
                <a:cxn ang="0">
                  <a:pos x="1110" y="1151"/>
                </a:cxn>
              </a:cxnLst>
              <a:rect l="0" t="0" r="r" b="b"/>
              <a:pathLst>
                <a:path w="1329" h="1154">
                  <a:moveTo>
                    <a:pt x="1110" y="1151"/>
                  </a:moveTo>
                  <a:lnTo>
                    <a:pt x="1110" y="1151"/>
                  </a:lnTo>
                  <a:lnTo>
                    <a:pt x="1149" y="1119"/>
                  </a:lnTo>
                  <a:lnTo>
                    <a:pt x="1149" y="1119"/>
                  </a:lnTo>
                  <a:lnTo>
                    <a:pt x="1170" y="1097"/>
                  </a:lnTo>
                  <a:lnTo>
                    <a:pt x="1189" y="1072"/>
                  </a:lnTo>
                  <a:lnTo>
                    <a:pt x="1206" y="1048"/>
                  </a:lnTo>
                  <a:lnTo>
                    <a:pt x="1224" y="1023"/>
                  </a:lnTo>
                  <a:lnTo>
                    <a:pt x="1240" y="997"/>
                  </a:lnTo>
                  <a:lnTo>
                    <a:pt x="1255" y="969"/>
                  </a:lnTo>
                  <a:lnTo>
                    <a:pt x="1268" y="941"/>
                  </a:lnTo>
                  <a:lnTo>
                    <a:pt x="1280" y="913"/>
                  </a:lnTo>
                  <a:lnTo>
                    <a:pt x="1292" y="883"/>
                  </a:lnTo>
                  <a:lnTo>
                    <a:pt x="1301" y="854"/>
                  </a:lnTo>
                  <a:lnTo>
                    <a:pt x="1310" y="824"/>
                  </a:lnTo>
                  <a:lnTo>
                    <a:pt x="1317" y="793"/>
                  </a:lnTo>
                  <a:lnTo>
                    <a:pt x="1322" y="761"/>
                  </a:lnTo>
                  <a:lnTo>
                    <a:pt x="1325" y="730"/>
                  </a:lnTo>
                  <a:lnTo>
                    <a:pt x="1327" y="698"/>
                  </a:lnTo>
                  <a:lnTo>
                    <a:pt x="1329" y="665"/>
                  </a:lnTo>
                  <a:lnTo>
                    <a:pt x="1329" y="665"/>
                  </a:lnTo>
                  <a:lnTo>
                    <a:pt x="1327" y="630"/>
                  </a:lnTo>
                  <a:lnTo>
                    <a:pt x="1325" y="597"/>
                  </a:lnTo>
                  <a:lnTo>
                    <a:pt x="1320" y="563"/>
                  </a:lnTo>
                  <a:lnTo>
                    <a:pt x="1315" y="530"/>
                  </a:lnTo>
                  <a:lnTo>
                    <a:pt x="1308" y="499"/>
                  </a:lnTo>
                  <a:lnTo>
                    <a:pt x="1299" y="467"/>
                  </a:lnTo>
                  <a:lnTo>
                    <a:pt x="1289" y="436"/>
                  </a:lnTo>
                  <a:lnTo>
                    <a:pt x="1276" y="406"/>
                  </a:lnTo>
                  <a:lnTo>
                    <a:pt x="1262" y="376"/>
                  </a:lnTo>
                  <a:lnTo>
                    <a:pt x="1248" y="348"/>
                  </a:lnTo>
                  <a:lnTo>
                    <a:pt x="1233" y="320"/>
                  </a:lnTo>
                  <a:lnTo>
                    <a:pt x="1215" y="294"/>
                  </a:lnTo>
                  <a:lnTo>
                    <a:pt x="1196" y="268"/>
                  </a:lnTo>
                  <a:lnTo>
                    <a:pt x="1177" y="242"/>
                  </a:lnTo>
                  <a:lnTo>
                    <a:pt x="1156" y="217"/>
                  </a:lnTo>
                  <a:lnTo>
                    <a:pt x="1133" y="195"/>
                  </a:lnTo>
                  <a:lnTo>
                    <a:pt x="1110" y="174"/>
                  </a:lnTo>
                  <a:lnTo>
                    <a:pt x="1086" y="153"/>
                  </a:lnTo>
                  <a:lnTo>
                    <a:pt x="1061" y="132"/>
                  </a:lnTo>
                  <a:lnTo>
                    <a:pt x="1035" y="114"/>
                  </a:lnTo>
                  <a:lnTo>
                    <a:pt x="1009" y="97"/>
                  </a:lnTo>
                  <a:lnTo>
                    <a:pt x="981" y="81"/>
                  </a:lnTo>
                  <a:lnTo>
                    <a:pt x="953" y="65"/>
                  </a:lnTo>
                  <a:lnTo>
                    <a:pt x="923" y="53"/>
                  </a:lnTo>
                  <a:lnTo>
                    <a:pt x="892" y="41"/>
                  </a:lnTo>
                  <a:lnTo>
                    <a:pt x="862" y="30"/>
                  </a:lnTo>
                  <a:lnTo>
                    <a:pt x="831" y="21"/>
                  </a:lnTo>
                  <a:lnTo>
                    <a:pt x="797" y="14"/>
                  </a:lnTo>
                  <a:lnTo>
                    <a:pt x="766" y="7"/>
                  </a:lnTo>
                  <a:lnTo>
                    <a:pt x="733" y="4"/>
                  </a:lnTo>
                  <a:lnTo>
                    <a:pt x="698" y="0"/>
                  </a:lnTo>
                  <a:lnTo>
                    <a:pt x="664" y="0"/>
                  </a:lnTo>
                  <a:lnTo>
                    <a:pt x="664" y="0"/>
                  </a:lnTo>
                  <a:lnTo>
                    <a:pt x="630" y="0"/>
                  </a:lnTo>
                  <a:lnTo>
                    <a:pt x="596" y="4"/>
                  </a:lnTo>
                  <a:lnTo>
                    <a:pt x="563" y="7"/>
                  </a:lnTo>
                  <a:lnTo>
                    <a:pt x="530" y="14"/>
                  </a:lnTo>
                  <a:lnTo>
                    <a:pt x="498" y="21"/>
                  </a:lnTo>
                  <a:lnTo>
                    <a:pt x="467" y="30"/>
                  </a:lnTo>
                  <a:lnTo>
                    <a:pt x="435" y="41"/>
                  </a:lnTo>
                  <a:lnTo>
                    <a:pt x="406" y="53"/>
                  </a:lnTo>
                  <a:lnTo>
                    <a:pt x="376" y="65"/>
                  </a:lnTo>
                  <a:lnTo>
                    <a:pt x="348" y="81"/>
                  </a:lnTo>
                  <a:lnTo>
                    <a:pt x="320" y="97"/>
                  </a:lnTo>
                  <a:lnTo>
                    <a:pt x="292" y="114"/>
                  </a:lnTo>
                  <a:lnTo>
                    <a:pt x="266" y="132"/>
                  </a:lnTo>
                  <a:lnTo>
                    <a:pt x="241" y="153"/>
                  </a:lnTo>
                  <a:lnTo>
                    <a:pt x="217" y="174"/>
                  </a:lnTo>
                  <a:lnTo>
                    <a:pt x="194" y="195"/>
                  </a:lnTo>
                  <a:lnTo>
                    <a:pt x="171" y="217"/>
                  </a:lnTo>
                  <a:lnTo>
                    <a:pt x="152" y="242"/>
                  </a:lnTo>
                  <a:lnTo>
                    <a:pt x="131" y="268"/>
                  </a:lnTo>
                  <a:lnTo>
                    <a:pt x="114" y="294"/>
                  </a:lnTo>
                  <a:lnTo>
                    <a:pt x="96" y="320"/>
                  </a:lnTo>
                  <a:lnTo>
                    <a:pt x="81" y="348"/>
                  </a:lnTo>
                  <a:lnTo>
                    <a:pt x="65" y="376"/>
                  </a:lnTo>
                  <a:lnTo>
                    <a:pt x="53" y="406"/>
                  </a:lnTo>
                  <a:lnTo>
                    <a:pt x="40" y="436"/>
                  </a:lnTo>
                  <a:lnTo>
                    <a:pt x="30" y="467"/>
                  </a:lnTo>
                  <a:lnTo>
                    <a:pt x="21" y="499"/>
                  </a:lnTo>
                  <a:lnTo>
                    <a:pt x="12" y="530"/>
                  </a:lnTo>
                  <a:lnTo>
                    <a:pt x="7" y="563"/>
                  </a:lnTo>
                  <a:lnTo>
                    <a:pt x="4" y="597"/>
                  </a:lnTo>
                  <a:lnTo>
                    <a:pt x="0" y="630"/>
                  </a:lnTo>
                  <a:lnTo>
                    <a:pt x="0" y="665"/>
                  </a:lnTo>
                  <a:lnTo>
                    <a:pt x="0" y="665"/>
                  </a:lnTo>
                  <a:lnTo>
                    <a:pt x="0" y="702"/>
                  </a:lnTo>
                  <a:lnTo>
                    <a:pt x="4" y="737"/>
                  </a:lnTo>
                  <a:lnTo>
                    <a:pt x="9" y="772"/>
                  </a:lnTo>
                  <a:lnTo>
                    <a:pt x="14" y="807"/>
                  </a:lnTo>
                  <a:lnTo>
                    <a:pt x="23" y="840"/>
                  </a:lnTo>
                  <a:lnTo>
                    <a:pt x="33" y="873"/>
                  </a:lnTo>
                  <a:lnTo>
                    <a:pt x="44" y="904"/>
                  </a:lnTo>
                  <a:lnTo>
                    <a:pt x="58" y="938"/>
                  </a:lnTo>
                  <a:lnTo>
                    <a:pt x="72" y="967"/>
                  </a:lnTo>
                  <a:lnTo>
                    <a:pt x="89" y="997"/>
                  </a:lnTo>
                  <a:lnTo>
                    <a:pt x="107" y="1027"/>
                  </a:lnTo>
                  <a:lnTo>
                    <a:pt x="126" y="1055"/>
                  </a:lnTo>
                  <a:lnTo>
                    <a:pt x="145" y="1081"/>
                  </a:lnTo>
                  <a:lnTo>
                    <a:pt x="168" y="1107"/>
                  </a:lnTo>
                  <a:lnTo>
                    <a:pt x="191" y="1132"/>
                  </a:lnTo>
                  <a:lnTo>
                    <a:pt x="215" y="1154"/>
                  </a:lnTo>
                  <a:lnTo>
                    <a:pt x="215" y="1154"/>
                  </a:lnTo>
                  <a:lnTo>
                    <a:pt x="238" y="1135"/>
                  </a:lnTo>
                  <a:lnTo>
                    <a:pt x="261" y="1116"/>
                  </a:lnTo>
                  <a:lnTo>
                    <a:pt x="285" y="1098"/>
                  </a:lnTo>
                  <a:lnTo>
                    <a:pt x="311" y="1081"/>
                  </a:lnTo>
                  <a:lnTo>
                    <a:pt x="336" y="1065"/>
                  </a:lnTo>
                  <a:lnTo>
                    <a:pt x="364" y="1051"/>
                  </a:lnTo>
                  <a:lnTo>
                    <a:pt x="390" y="1039"/>
                  </a:lnTo>
                  <a:lnTo>
                    <a:pt x="420" y="1027"/>
                  </a:lnTo>
                  <a:lnTo>
                    <a:pt x="448" y="1016"/>
                  </a:lnTo>
                  <a:lnTo>
                    <a:pt x="477" y="1006"/>
                  </a:lnTo>
                  <a:lnTo>
                    <a:pt x="507" y="999"/>
                  </a:lnTo>
                  <a:lnTo>
                    <a:pt x="537" y="992"/>
                  </a:lnTo>
                  <a:lnTo>
                    <a:pt x="568" y="987"/>
                  </a:lnTo>
                  <a:lnTo>
                    <a:pt x="600" y="983"/>
                  </a:lnTo>
                  <a:lnTo>
                    <a:pt x="631" y="980"/>
                  </a:lnTo>
                  <a:lnTo>
                    <a:pt x="664" y="980"/>
                  </a:lnTo>
                  <a:lnTo>
                    <a:pt x="664" y="980"/>
                  </a:lnTo>
                  <a:lnTo>
                    <a:pt x="696" y="980"/>
                  </a:lnTo>
                  <a:lnTo>
                    <a:pt x="727" y="983"/>
                  </a:lnTo>
                  <a:lnTo>
                    <a:pt x="759" y="987"/>
                  </a:lnTo>
                  <a:lnTo>
                    <a:pt x="790" y="992"/>
                  </a:lnTo>
                  <a:lnTo>
                    <a:pt x="820" y="999"/>
                  </a:lnTo>
                  <a:lnTo>
                    <a:pt x="850" y="1006"/>
                  </a:lnTo>
                  <a:lnTo>
                    <a:pt x="880" y="1015"/>
                  </a:lnTo>
                  <a:lnTo>
                    <a:pt x="908" y="1025"/>
                  </a:lnTo>
                  <a:lnTo>
                    <a:pt x="935" y="1037"/>
                  </a:lnTo>
                  <a:lnTo>
                    <a:pt x="962" y="1050"/>
                  </a:lnTo>
                  <a:lnTo>
                    <a:pt x="990" y="1064"/>
                  </a:lnTo>
                  <a:lnTo>
                    <a:pt x="1014" y="1079"/>
                  </a:lnTo>
                  <a:lnTo>
                    <a:pt x="1040" y="1097"/>
                  </a:lnTo>
                  <a:lnTo>
                    <a:pt x="1065" y="1114"/>
                  </a:lnTo>
                  <a:lnTo>
                    <a:pt x="1088" y="1132"/>
                  </a:lnTo>
                  <a:lnTo>
                    <a:pt x="1110" y="1151"/>
                  </a:lnTo>
                  <a:lnTo>
                    <a:pt x="1110" y="115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75000"/>
                    <a:shade val="30000"/>
                    <a:satMod val="115000"/>
                  </a:schemeClr>
                </a:gs>
                <a:gs pos="50000">
                  <a:schemeClr val="accent3">
                    <a:lumMod val="75000"/>
                    <a:shade val="67500"/>
                    <a:satMod val="115000"/>
                  </a:schemeClr>
                </a:gs>
                <a:gs pos="100000">
                  <a:schemeClr val="accent3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6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 extrusionH="254000" prstMaterial="dkEdge">
              <a:bevelT w="190500" h="38100"/>
              <a:extrusionClr>
                <a:schemeClr val="bg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51" name="Freeform 7"/>
            <p:cNvSpPr>
              <a:spLocks/>
            </p:cNvSpPr>
            <p:nvPr/>
          </p:nvSpPr>
          <p:spPr bwMode="auto">
            <a:xfrm>
              <a:off x="3994150" y="3208338"/>
              <a:ext cx="1371600" cy="1555750"/>
            </a:xfrm>
            <a:custGeom>
              <a:avLst/>
              <a:gdLst/>
              <a:ahLst/>
              <a:cxnLst>
                <a:cxn ang="0">
                  <a:pos x="843" y="922"/>
                </a:cxn>
                <a:cxn ang="0">
                  <a:pos x="789" y="848"/>
                </a:cxn>
                <a:cxn ang="0">
                  <a:pos x="743" y="766"/>
                </a:cxn>
                <a:cxn ang="0">
                  <a:pos x="712" y="679"/>
                </a:cxn>
                <a:cxn ang="0">
                  <a:pos x="691" y="586"/>
                </a:cxn>
                <a:cxn ang="0">
                  <a:pos x="684" y="490"/>
                </a:cxn>
                <a:cxn ang="0">
                  <a:pos x="687" y="425"/>
                </a:cxn>
                <a:cxn ang="0">
                  <a:pos x="703" y="331"/>
                </a:cxn>
                <a:cxn ang="0">
                  <a:pos x="731" y="242"/>
                </a:cxn>
                <a:cxn ang="0">
                  <a:pos x="773" y="158"/>
                </a:cxn>
                <a:cxn ang="0">
                  <a:pos x="824" y="83"/>
                </a:cxn>
                <a:cxn ang="0">
                  <a:pos x="864" y="35"/>
                </a:cxn>
                <a:cxn ang="0">
                  <a:pos x="797" y="81"/>
                </a:cxn>
                <a:cxn ang="0">
                  <a:pos x="726" y="118"/>
                </a:cxn>
                <a:cxn ang="0">
                  <a:pos x="649" y="147"/>
                </a:cxn>
                <a:cxn ang="0">
                  <a:pos x="568" y="167"/>
                </a:cxn>
                <a:cxn ang="0">
                  <a:pos x="484" y="175"/>
                </a:cxn>
                <a:cxn ang="0">
                  <a:pos x="423" y="175"/>
                </a:cxn>
                <a:cxn ang="0">
                  <a:pos x="329" y="163"/>
                </a:cxn>
                <a:cxn ang="0">
                  <a:pos x="240" y="139"/>
                </a:cxn>
                <a:cxn ang="0">
                  <a:pos x="156" y="104"/>
                </a:cxn>
                <a:cxn ang="0">
                  <a:pos x="77" y="56"/>
                </a:cxn>
                <a:cxn ang="0">
                  <a:pos x="7" y="0"/>
                </a:cxn>
                <a:cxn ang="0">
                  <a:pos x="0" y="7"/>
                </a:cxn>
                <a:cxn ang="0">
                  <a:pos x="67" y="81"/>
                </a:cxn>
                <a:cxn ang="0">
                  <a:pos x="123" y="163"/>
                </a:cxn>
                <a:cxn ang="0">
                  <a:pos x="165" y="254"/>
                </a:cxn>
                <a:cxn ang="0">
                  <a:pos x="194" y="352"/>
                </a:cxn>
                <a:cxn ang="0">
                  <a:pos x="206" y="455"/>
                </a:cxn>
                <a:cxn ang="0">
                  <a:pos x="206" y="525"/>
                </a:cxn>
                <a:cxn ang="0">
                  <a:pos x="194" y="628"/>
                </a:cxn>
                <a:cxn ang="0">
                  <a:pos x="165" y="726"/>
                </a:cxn>
                <a:cxn ang="0">
                  <a:pos x="123" y="817"/>
                </a:cxn>
                <a:cxn ang="0">
                  <a:pos x="67" y="899"/>
                </a:cxn>
                <a:cxn ang="0">
                  <a:pos x="0" y="973"/>
                </a:cxn>
                <a:cxn ang="0">
                  <a:pos x="7" y="980"/>
                </a:cxn>
                <a:cxn ang="0">
                  <a:pos x="77" y="924"/>
                </a:cxn>
                <a:cxn ang="0">
                  <a:pos x="156" y="876"/>
                </a:cxn>
                <a:cxn ang="0">
                  <a:pos x="240" y="841"/>
                </a:cxn>
                <a:cxn ang="0">
                  <a:pos x="329" y="817"/>
                </a:cxn>
                <a:cxn ang="0">
                  <a:pos x="423" y="805"/>
                </a:cxn>
                <a:cxn ang="0">
                  <a:pos x="484" y="805"/>
                </a:cxn>
                <a:cxn ang="0">
                  <a:pos x="568" y="813"/>
                </a:cxn>
                <a:cxn ang="0">
                  <a:pos x="649" y="833"/>
                </a:cxn>
                <a:cxn ang="0">
                  <a:pos x="726" y="862"/>
                </a:cxn>
                <a:cxn ang="0">
                  <a:pos x="797" y="899"/>
                </a:cxn>
                <a:cxn ang="0">
                  <a:pos x="864" y="945"/>
                </a:cxn>
              </a:cxnLst>
              <a:rect l="0" t="0" r="r" b="b"/>
              <a:pathLst>
                <a:path w="864" h="980">
                  <a:moveTo>
                    <a:pt x="864" y="945"/>
                  </a:moveTo>
                  <a:lnTo>
                    <a:pt x="864" y="945"/>
                  </a:lnTo>
                  <a:lnTo>
                    <a:pt x="843" y="922"/>
                  </a:lnTo>
                  <a:lnTo>
                    <a:pt x="824" y="897"/>
                  </a:lnTo>
                  <a:lnTo>
                    <a:pt x="806" y="873"/>
                  </a:lnTo>
                  <a:lnTo>
                    <a:pt x="789" y="848"/>
                  </a:lnTo>
                  <a:lnTo>
                    <a:pt x="773" y="822"/>
                  </a:lnTo>
                  <a:lnTo>
                    <a:pt x="757" y="794"/>
                  </a:lnTo>
                  <a:lnTo>
                    <a:pt x="743" y="766"/>
                  </a:lnTo>
                  <a:lnTo>
                    <a:pt x="731" y="738"/>
                  </a:lnTo>
                  <a:lnTo>
                    <a:pt x="720" y="709"/>
                  </a:lnTo>
                  <a:lnTo>
                    <a:pt x="712" y="679"/>
                  </a:lnTo>
                  <a:lnTo>
                    <a:pt x="703" y="649"/>
                  </a:lnTo>
                  <a:lnTo>
                    <a:pt x="696" y="618"/>
                  </a:lnTo>
                  <a:lnTo>
                    <a:pt x="691" y="586"/>
                  </a:lnTo>
                  <a:lnTo>
                    <a:pt x="687" y="555"/>
                  </a:lnTo>
                  <a:lnTo>
                    <a:pt x="684" y="523"/>
                  </a:lnTo>
                  <a:lnTo>
                    <a:pt x="684" y="490"/>
                  </a:lnTo>
                  <a:lnTo>
                    <a:pt x="684" y="490"/>
                  </a:lnTo>
                  <a:lnTo>
                    <a:pt x="684" y="457"/>
                  </a:lnTo>
                  <a:lnTo>
                    <a:pt x="687" y="425"/>
                  </a:lnTo>
                  <a:lnTo>
                    <a:pt x="691" y="394"/>
                  </a:lnTo>
                  <a:lnTo>
                    <a:pt x="696" y="362"/>
                  </a:lnTo>
                  <a:lnTo>
                    <a:pt x="703" y="331"/>
                  </a:lnTo>
                  <a:lnTo>
                    <a:pt x="712" y="301"/>
                  </a:lnTo>
                  <a:lnTo>
                    <a:pt x="720" y="271"/>
                  </a:lnTo>
                  <a:lnTo>
                    <a:pt x="731" y="242"/>
                  </a:lnTo>
                  <a:lnTo>
                    <a:pt x="743" y="214"/>
                  </a:lnTo>
                  <a:lnTo>
                    <a:pt x="757" y="186"/>
                  </a:lnTo>
                  <a:lnTo>
                    <a:pt x="773" y="158"/>
                  </a:lnTo>
                  <a:lnTo>
                    <a:pt x="789" y="132"/>
                  </a:lnTo>
                  <a:lnTo>
                    <a:pt x="806" y="107"/>
                  </a:lnTo>
                  <a:lnTo>
                    <a:pt x="824" y="83"/>
                  </a:lnTo>
                  <a:lnTo>
                    <a:pt x="843" y="58"/>
                  </a:lnTo>
                  <a:lnTo>
                    <a:pt x="864" y="35"/>
                  </a:lnTo>
                  <a:lnTo>
                    <a:pt x="864" y="35"/>
                  </a:lnTo>
                  <a:lnTo>
                    <a:pt x="841" y="51"/>
                  </a:lnTo>
                  <a:lnTo>
                    <a:pt x="820" y="67"/>
                  </a:lnTo>
                  <a:lnTo>
                    <a:pt x="797" y="81"/>
                  </a:lnTo>
                  <a:lnTo>
                    <a:pt x="773" y="95"/>
                  </a:lnTo>
                  <a:lnTo>
                    <a:pt x="750" y="107"/>
                  </a:lnTo>
                  <a:lnTo>
                    <a:pt x="726" y="118"/>
                  </a:lnTo>
                  <a:lnTo>
                    <a:pt x="701" y="128"/>
                  </a:lnTo>
                  <a:lnTo>
                    <a:pt x="675" y="139"/>
                  </a:lnTo>
                  <a:lnTo>
                    <a:pt x="649" y="147"/>
                  </a:lnTo>
                  <a:lnTo>
                    <a:pt x="623" y="154"/>
                  </a:lnTo>
                  <a:lnTo>
                    <a:pt x="596" y="161"/>
                  </a:lnTo>
                  <a:lnTo>
                    <a:pt x="568" y="167"/>
                  </a:lnTo>
                  <a:lnTo>
                    <a:pt x="540" y="170"/>
                  </a:lnTo>
                  <a:lnTo>
                    <a:pt x="512" y="174"/>
                  </a:lnTo>
                  <a:lnTo>
                    <a:pt x="484" y="175"/>
                  </a:lnTo>
                  <a:lnTo>
                    <a:pt x="456" y="175"/>
                  </a:lnTo>
                  <a:lnTo>
                    <a:pt x="456" y="175"/>
                  </a:lnTo>
                  <a:lnTo>
                    <a:pt x="423" y="175"/>
                  </a:lnTo>
                  <a:lnTo>
                    <a:pt x="392" y="172"/>
                  </a:lnTo>
                  <a:lnTo>
                    <a:pt x="360" y="168"/>
                  </a:lnTo>
                  <a:lnTo>
                    <a:pt x="329" y="163"/>
                  </a:lnTo>
                  <a:lnTo>
                    <a:pt x="299" y="156"/>
                  </a:lnTo>
                  <a:lnTo>
                    <a:pt x="269" y="149"/>
                  </a:lnTo>
                  <a:lnTo>
                    <a:pt x="240" y="139"/>
                  </a:lnTo>
                  <a:lnTo>
                    <a:pt x="212" y="128"/>
                  </a:lnTo>
                  <a:lnTo>
                    <a:pt x="182" y="116"/>
                  </a:lnTo>
                  <a:lnTo>
                    <a:pt x="156" y="104"/>
                  </a:lnTo>
                  <a:lnTo>
                    <a:pt x="128" y="90"/>
                  </a:lnTo>
                  <a:lnTo>
                    <a:pt x="103" y="74"/>
                  </a:lnTo>
                  <a:lnTo>
                    <a:pt x="77" y="56"/>
                  </a:lnTo>
                  <a:lnTo>
                    <a:pt x="53" y="39"/>
                  </a:lnTo>
                  <a:lnTo>
                    <a:pt x="30" y="20"/>
                  </a:lnTo>
                  <a:lnTo>
                    <a:pt x="7" y="0"/>
                  </a:lnTo>
                  <a:lnTo>
                    <a:pt x="7" y="0"/>
                  </a:lnTo>
                  <a:lnTo>
                    <a:pt x="0" y="7"/>
                  </a:lnTo>
                  <a:lnTo>
                    <a:pt x="0" y="7"/>
                  </a:lnTo>
                  <a:lnTo>
                    <a:pt x="23" y="30"/>
                  </a:lnTo>
                  <a:lnTo>
                    <a:pt x="46" y="55"/>
                  </a:lnTo>
                  <a:lnTo>
                    <a:pt x="67" y="81"/>
                  </a:lnTo>
                  <a:lnTo>
                    <a:pt x="86" y="107"/>
                  </a:lnTo>
                  <a:lnTo>
                    <a:pt x="105" y="135"/>
                  </a:lnTo>
                  <a:lnTo>
                    <a:pt x="123" y="163"/>
                  </a:lnTo>
                  <a:lnTo>
                    <a:pt x="138" y="193"/>
                  </a:lnTo>
                  <a:lnTo>
                    <a:pt x="152" y="222"/>
                  </a:lnTo>
                  <a:lnTo>
                    <a:pt x="165" y="254"/>
                  </a:lnTo>
                  <a:lnTo>
                    <a:pt x="177" y="285"/>
                  </a:lnTo>
                  <a:lnTo>
                    <a:pt x="185" y="319"/>
                  </a:lnTo>
                  <a:lnTo>
                    <a:pt x="194" y="352"/>
                  </a:lnTo>
                  <a:lnTo>
                    <a:pt x="199" y="385"/>
                  </a:lnTo>
                  <a:lnTo>
                    <a:pt x="205" y="420"/>
                  </a:lnTo>
                  <a:lnTo>
                    <a:pt x="206" y="455"/>
                  </a:lnTo>
                  <a:lnTo>
                    <a:pt x="208" y="490"/>
                  </a:lnTo>
                  <a:lnTo>
                    <a:pt x="208" y="490"/>
                  </a:lnTo>
                  <a:lnTo>
                    <a:pt x="206" y="525"/>
                  </a:lnTo>
                  <a:lnTo>
                    <a:pt x="205" y="560"/>
                  </a:lnTo>
                  <a:lnTo>
                    <a:pt x="199" y="595"/>
                  </a:lnTo>
                  <a:lnTo>
                    <a:pt x="194" y="628"/>
                  </a:lnTo>
                  <a:lnTo>
                    <a:pt x="185" y="661"/>
                  </a:lnTo>
                  <a:lnTo>
                    <a:pt x="177" y="695"/>
                  </a:lnTo>
                  <a:lnTo>
                    <a:pt x="165" y="726"/>
                  </a:lnTo>
                  <a:lnTo>
                    <a:pt x="152" y="758"/>
                  </a:lnTo>
                  <a:lnTo>
                    <a:pt x="138" y="787"/>
                  </a:lnTo>
                  <a:lnTo>
                    <a:pt x="123" y="817"/>
                  </a:lnTo>
                  <a:lnTo>
                    <a:pt x="105" y="845"/>
                  </a:lnTo>
                  <a:lnTo>
                    <a:pt x="86" y="873"/>
                  </a:lnTo>
                  <a:lnTo>
                    <a:pt x="67" y="899"/>
                  </a:lnTo>
                  <a:lnTo>
                    <a:pt x="46" y="925"/>
                  </a:lnTo>
                  <a:lnTo>
                    <a:pt x="23" y="950"/>
                  </a:lnTo>
                  <a:lnTo>
                    <a:pt x="0" y="973"/>
                  </a:lnTo>
                  <a:lnTo>
                    <a:pt x="0" y="973"/>
                  </a:lnTo>
                  <a:lnTo>
                    <a:pt x="7" y="980"/>
                  </a:lnTo>
                  <a:lnTo>
                    <a:pt x="7" y="980"/>
                  </a:lnTo>
                  <a:lnTo>
                    <a:pt x="30" y="960"/>
                  </a:lnTo>
                  <a:lnTo>
                    <a:pt x="53" y="941"/>
                  </a:lnTo>
                  <a:lnTo>
                    <a:pt x="77" y="924"/>
                  </a:lnTo>
                  <a:lnTo>
                    <a:pt x="103" y="906"/>
                  </a:lnTo>
                  <a:lnTo>
                    <a:pt x="128" y="890"/>
                  </a:lnTo>
                  <a:lnTo>
                    <a:pt x="156" y="876"/>
                  </a:lnTo>
                  <a:lnTo>
                    <a:pt x="182" y="864"/>
                  </a:lnTo>
                  <a:lnTo>
                    <a:pt x="212" y="852"/>
                  </a:lnTo>
                  <a:lnTo>
                    <a:pt x="240" y="841"/>
                  </a:lnTo>
                  <a:lnTo>
                    <a:pt x="269" y="831"/>
                  </a:lnTo>
                  <a:lnTo>
                    <a:pt x="299" y="824"/>
                  </a:lnTo>
                  <a:lnTo>
                    <a:pt x="329" y="817"/>
                  </a:lnTo>
                  <a:lnTo>
                    <a:pt x="360" y="812"/>
                  </a:lnTo>
                  <a:lnTo>
                    <a:pt x="392" y="808"/>
                  </a:lnTo>
                  <a:lnTo>
                    <a:pt x="423" y="805"/>
                  </a:lnTo>
                  <a:lnTo>
                    <a:pt x="456" y="805"/>
                  </a:lnTo>
                  <a:lnTo>
                    <a:pt x="456" y="805"/>
                  </a:lnTo>
                  <a:lnTo>
                    <a:pt x="484" y="805"/>
                  </a:lnTo>
                  <a:lnTo>
                    <a:pt x="512" y="806"/>
                  </a:lnTo>
                  <a:lnTo>
                    <a:pt x="540" y="810"/>
                  </a:lnTo>
                  <a:lnTo>
                    <a:pt x="568" y="813"/>
                  </a:lnTo>
                  <a:lnTo>
                    <a:pt x="596" y="819"/>
                  </a:lnTo>
                  <a:lnTo>
                    <a:pt x="623" y="826"/>
                  </a:lnTo>
                  <a:lnTo>
                    <a:pt x="649" y="833"/>
                  </a:lnTo>
                  <a:lnTo>
                    <a:pt x="675" y="841"/>
                  </a:lnTo>
                  <a:lnTo>
                    <a:pt x="701" y="852"/>
                  </a:lnTo>
                  <a:lnTo>
                    <a:pt x="726" y="862"/>
                  </a:lnTo>
                  <a:lnTo>
                    <a:pt x="750" y="873"/>
                  </a:lnTo>
                  <a:lnTo>
                    <a:pt x="773" y="885"/>
                  </a:lnTo>
                  <a:lnTo>
                    <a:pt x="797" y="899"/>
                  </a:lnTo>
                  <a:lnTo>
                    <a:pt x="820" y="913"/>
                  </a:lnTo>
                  <a:lnTo>
                    <a:pt x="841" y="929"/>
                  </a:lnTo>
                  <a:lnTo>
                    <a:pt x="864" y="945"/>
                  </a:lnTo>
                  <a:lnTo>
                    <a:pt x="864" y="945"/>
                  </a:lnTo>
                  <a:close/>
                </a:path>
              </a:pathLst>
            </a:custGeom>
            <a:solidFill>
              <a:schemeClr val="tx1"/>
            </a:solidFill>
            <a:ln w="7">
              <a:solidFill>
                <a:srgbClr val="000000"/>
              </a:solidFill>
              <a:prstDash val="solid"/>
              <a:round/>
              <a:headEnd/>
              <a:tailEnd/>
            </a:ln>
            <a:sp3d extrusionH="254000" prstMaterial="dkEdge">
              <a:bevelT/>
              <a:extrusionClr>
                <a:schemeClr val="bg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52" name="Freeform 8"/>
            <p:cNvSpPr>
              <a:spLocks/>
            </p:cNvSpPr>
            <p:nvPr/>
          </p:nvSpPr>
          <p:spPr bwMode="auto">
            <a:xfrm>
              <a:off x="4005263" y="4486275"/>
              <a:ext cx="1420813" cy="554038"/>
            </a:xfrm>
            <a:custGeom>
              <a:avLst/>
              <a:gdLst/>
              <a:ahLst/>
              <a:cxnLst>
                <a:cxn ang="0">
                  <a:pos x="895" y="178"/>
                </a:cxn>
                <a:cxn ang="0">
                  <a:pos x="857" y="140"/>
                </a:cxn>
                <a:cxn ang="0">
                  <a:pos x="834" y="124"/>
                </a:cxn>
                <a:cxn ang="0">
                  <a:pos x="790" y="94"/>
                </a:cxn>
                <a:cxn ang="0">
                  <a:pos x="743" y="68"/>
                </a:cxn>
                <a:cxn ang="0">
                  <a:pos x="694" y="47"/>
                </a:cxn>
                <a:cxn ang="0">
                  <a:pos x="642" y="28"/>
                </a:cxn>
                <a:cxn ang="0">
                  <a:pos x="589" y="14"/>
                </a:cxn>
                <a:cxn ang="0">
                  <a:pos x="533" y="5"/>
                </a:cxn>
                <a:cxn ang="0">
                  <a:pos x="477" y="0"/>
                </a:cxn>
                <a:cxn ang="0">
                  <a:pos x="449" y="0"/>
                </a:cxn>
                <a:cxn ang="0">
                  <a:pos x="385" y="3"/>
                </a:cxn>
                <a:cxn ang="0">
                  <a:pos x="322" y="12"/>
                </a:cxn>
                <a:cxn ang="0">
                  <a:pos x="262" y="26"/>
                </a:cxn>
                <a:cxn ang="0">
                  <a:pos x="205" y="47"/>
                </a:cxn>
                <a:cxn ang="0">
                  <a:pos x="149" y="71"/>
                </a:cxn>
                <a:cxn ang="0">
                  <a:pos x="96" y="101"/>
                </a:cxn>
                <a:cxn ang="0">
                  <a:pos x="46" y="136"/>
                </a:cxn>
                <a:cxn ang="0">
                  <a:pos x="0" y="175"/>
                </a:cxn>
                <a:cxn ang="0">
                  <a:pos x="23" y="194"/>
                </a:cxn>
                <a:cxn ang="0">
                  <a:pos x="70" y="231"/>
                </a:cxn>
                <a:cxn ang="0">
                  <a:pos x="121" y="264"/>
                </a:cxn>
                <a:cxn ang="0">
                  <a:pos x="175" y="290"/>
                </a:cxn>
                <a:cxn ang="0">
                  <a:pos x="233" y="313"/>
                </a:cxn>
                <a:cxn ang="0">
                  <a:pos x="292" y="330"/>
                </a:cxn>
                <a:cxn ang="0">
                  <a:pos x="353" y="342"/>
                </a:cxn>
                <a:cxn ang="0">
                  <a:pos x="416" y="349"/>
                </a:cxn>
                <a:cxn ang="0">
                  <a:pos x="449" y="349"/>
                </a:cxn>
                <a:cxn ang="0">
                  <a:pos x="512" y="346"/>
                </a:cxn>
                <a:cxn ang="0">
                  <a:pos x="575" y="337"/>
                </a:cxn>
                <a:cxn ang="0">
                  <a:pos x="635" y="323"/>
                </a:cxn>
                <a:cxn ang="0">
                  <a:pos x="693" y="304"/>
                </a:cxn>
                <a:cxn ang="0">
                  <a:pos x="747" y="279"/>
                </a:cxn>
                <a:cxn ang="0">
                  <a:pos x="799" y="250"/>
                </a:cxn>
                <a:cxn ang="0">
                  <a:pos x="850" y="215"/>
                </a:cxn>
                <a:cxn ang="0">
                  <a:pos x="895" y="178"/>
                </a:cxn>
              </a:cxnLst>
              <a:rect l="0" t="0" r="r" b="b"/>
              <a:pathLst>
                <a:path w="895" h="349">
                  <a:moveTo>
                    <a:pt x="895" y="178"/>
                  </a:moveTo>
                  <a:lnTo>
                    <a:pt x="895" y="178"/>
                  </a:lnTo>
                  <a:lnTo>
                    <a:pt x="876" y="159"/>
                  </a:lnTo>
                  <a:lnTo>
                    <a:pt x="857" y="140"/>
                  </a:lnTo>
                  <a:lnTo>
                    <a:pt x="857" y="140"/>
                  </a:lnTo>
                  <a:lnTo>
                    <a:pt x="834" y="124"/>
                  </a:lnTo>
                  <a:lnTo>
                    <a:pt x="813" y="108"/>
                  </a:lnTo>
                  <a:lnTo>
                    <a:pt x="790" y="94"/>
                  </a:lnTo>
                  <a:lnTo>
                    <a:pt x="766" y="80"/>
                  </a:lnTo>
                  <a:lnTo>
                    <a:pt x="743" y="68"/>
                  </a:lnTo>
                  <a:lnTo>
                    <a:pt x="719" y="57"/>
                  </a:lnTo>
                  <a:lnTo>
                    <a:pt x="694" y="47"/>
                  </a:lnTo>
                  <a:lnTo>
                    <a:pt x="668" y="36"/>
                  </a:lnTo>
                  <a:lnTo>
                    <a:pt x="642" y="28"/>
                  </a:lnTo>
                  <a:lnTo>
                    <a:pt x="616" y="21"/>
                  </a:lnTo>
                  <a:lnTo>
                    <a:pt x="589" y="14"/>
                  </a:lnTo>
                  <a:lnTo>
                    <a:pt x="561" y="8"/>
                  </a:lnTo>
                  <a:lnTo>
                    <a:pt x="533" y="5"/>
                  </a:lnTo>
                  <a:lnTo>
                    <a:pt x="505" y="1"/>
                  </a:lnTo>
                  <a:lnTo>
                    <a:pt x="477" y="0"/>
                  </a:lnTo>
                  <a:lnTo>
                    <a:pt x="449" y="0"/>
                  </a:lnTo>
                  <a:lnTo>
                    <a:pt x="449" y="0"/>
                  </a:lnTo>
                  <a:lnTo>
                    <a:pt x="416" y="0"/>
                  </a:lnTo>
                  <a:lnTo>
                    <a:pt x="385" y="3"/>
                  </a:lnTo>
                  <a:lnTo>
                    <a:pt x="353" y="7"/>
                  </a:lnTo>
                  <a:lnTo>
                    <a:pt x="322" y="12"/>
                  </a:lnTo>
                  <a:lnTo>
                    <a:pt x="292" y="19"/>
                  </a:lnTo>
                  <a:lnTo>
                    <a:pt x="262" y="26"/>
                  </a:lnTo>
                  <a:lnTo>
                    <a:pt x="233" y="36"/>
                  </a:lnTo>
                  <a:lnTo>
                    <a:pt x="205" y="47"/>
                  </a:lnTo>
                  <a:lnTo>
                    <a:pt x="175" y="59"/>
                  </a:lnTo>
                  <a:lnTo>
                    <a:pt x="149" y="71"/>
                  </a:lnTo>
                  <a:lnTo>
                    <a:pt x="121" y="85"/>
                  </a:lnTo>
                  <a:lnTo>
                    <a:pt x="96" y="101"/>
                  </a:lnTo>
                  <a:lnTo>
                    <a:pt x="70" y="119"/>
                  </a:lnTo>
                  <a:lnTo>
                    <a:pt x="46" y="136"/>
                  </a:lnTo>
                  <a:lnTo>
                    <a:pt x="23" y="155"/>
                  </a:lnTo>
                  <a:lnTo>
                    <a:pt x="0" y="175"/>
                  </a:lnTo>
                  <a:lnTo>
                    <a:pt x="0" y="175"/>
                  </a:lnTo>
                  <a:lnTo>
                    <a:pt x="23" y="194"/>
                  </a:lnTo>
                  <a:lnTo>
                    <a:pt x="46" y="213"/>
                  </a:lnTo>
                  <a:lnTo>
                    <a:pt x="70" y="231"/>
                  </a:lnTo>
                  <a:lnTo>
                    <a:pt x="96" y="248"/>
                  </a:lnTo>
                  <a:lnTo>
                    <a:pt x="121" y="264"/>
                  </a:lnTo>
                  <a:lnTo>
                    <a:pt x="149" y="278"/>
                  </a:lnTo>
                  <a:lnTo>
                    <a:pt x="175" y="290"/>
                  </a:lnTo>
                  <a:lnTo>
                    <a:pt x="205" y="302"/>
                  </a:lnTo>
                  <a:lnTo>
                    <a:pt x="233" y="313"/>
                  </a:lnTo>
                  <a:lnTo>
                    <a:pt x="262" y="323"/>
                  </a:lnTo>
                  <a:lnTo>
                    <a:pt x="292" y="330"/>
                  </a:lnTo>
                  <a:lnTo>
                    <a:pt x="322" y="337"/>
                  </a:lnTo>
                  <a:lnTo>
                    <a:pt x="353" y="342"/>
                  </a:lnTo>
                  <a:lnTo>
                    <a:pt x="385" y="346"/>
                  </a:lnTo>
                  <a:lnTo>
                    <a:pt x="416" y="349"/>
                  </a:lnTo>
                  <a:lnTo>
                    <a:pt x="449" y="349"/>
                  </a:lnTo>
                  <a:lnTo>
                    <a:pt x="449" y="349"/>
                  </a:lnTo>
                  <a:lnTo>
                    <a:pt x="481" y="349"/>
                  </a:lnTo>
                  <a:lnTo>
                    <a:pt x="512" y="346"/>
                  </a:lnTo>
                  <a:lnTo>
                    <a:pt x="544" y="342"/>
                  </a:lnTo>
                  <a:lnTo>
                    <a:pt x="575" y="337"/>
                  </a:lnTo>
                  <a:lnTo>
                    <a:pt x="605" y="330"/>
                  </a:lnTo>
                  <a:lnTo>
                    <a:pt x="635" y="323"/>
                  </a:lnTo>
                  <a:lnTo>
                    <a:pt x="665" y="314"/>
                  </a:lnTo>
                  <a:lnTo>
                    <a:pt x="693" y="304"/>
                  </a:lnTo>
                  <a:lnTo>
                    <a:pt x="720" y="292"/>
                  </a:lnTo>
                  <a:lnTo>
                    <a:pt x="747" y="279"/>
                  </a:lnTo>
                  <a:lnTo>
                    <a:pt x="775" y="265"/>
                  </a:lnTo>
                  <a:lnTo>
                    <a:pt x="799" y="250"/>
                  </a:lnTo>
                  <a:lnTo>
                    <a:pt x="825" y="232"/>
                  </a:lnTo>
                  <a:lnTo>
                    <a:pt x="850" y="215"/>
                  </a:lnTo>
                  <a:lnTo>
                    <a:pt x="873" y="197"/>
                  </a:lnTo>
                  <a:lnTo>
                    <a:pt x="895" y="178"/>
                  </a:lnTo>
                  <a:lnTo>
                    <a:pt x="895" y="178"/>
                  </a:lnTo>
                  <a:close/>
                </a:path>
              </a:pathLst>
            </a:custGeom>
            <a:solidFill>
              <a:schemeClr val="bg2">
                <a:lumMod val="25000"/>
              </a:schemeClr>
            </a:solidFill>
            <a:ln w="7">
              <a:solidFill>
                <a:srgbClr val="000000"/>
              </a:solidFill>
              <a:prstDash val="solid"/>
              <a:round/>
              <a:headEnd/>
              <a:tailEnd/>
            </a:ln>
            <a:sp3d extrusionH="254000" prstMaterial="dkEdge">
              <a:bevelT/>
              <a:extrusionClr>
                <a:schemeClr val="bg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53" name="Freeform 9"/>
            <p:cNvSpPr>
              <a:spLocks/>
            </p:cNvSpPr>
            <p:nvPr/>
          </p:nvSpPr>
          <p:spPr bwMode="auto">
            <a:xfrm>
              <a:off x="4005263" y="2932113"/>
              <a:ext cx="1420813" cy="554038"/>
            </a:xfrm>
            <a:custGeom>
              <a:avLst/>
              <a:gdLst/>
              <a:ahLst/>
              <a:cxnLst>
                <a:cxn ang="0">
                  <a:pos x="857" y="209"/>
                </a:cxn>
                <a:cxn ang="0">
                  <a:pos x="895" y="171"/>
                </a:cxn>
                <a:cxn ang="0">
                  <a:pos x="873" y="152"/>
                </a:cxn>
                <a:cxn ang="0">
                  <a:pos x="825" y="117"/>
                </a:cxn>
                <a:cxn ang="0">
                  <a:pos x="775" y="84"/>
                </a:cxn>
                <a:cxn ang="0">
                  <a:pos x="720" y="57"/>
                </a:cxn>
                <a:cxn ang="0">
                  <a:pos x="665" y="35"/>
                </a:cxn>
                <a:cxn ang="0">
                  <a:pos x="605" y="19"/>
                </a:cxn>
                <a:cxn ang="0">
                  <a:pos x="544" y="7"/>
                </a:cxn>
                <a:cxn ang="0">
                  <a:pos x="481" y="0"/>
                </a:cxn>
                <a:cxn ang="0">
                  <a:pos x="449" y="0"/>
                </a:cxn>
                <a:cxn ang="0">
                  <a:pos x="385" y="3"/>
                </a:cxn>
                <a:cxn ang="0">
                  <a:pos x="322" y="12"/>
                </a:cxn>
                <a:cxn ang="0">
                  <a:pos x="262" y="26"/>
                </a:cxn>
                <a:cxn ang="0">
                  <a:pos x="205" y="47"/>
                </a:cxn>
                <a:cxn ang="0">
                  <a:pos x="149" y="71"/>
                </a:cxn>
                <a:cxn ang="0">
                  <a:pos x="96" y="101"/>
                </a:cxn>
                <a:cxn ang="0">
                  <a:pos x="46" y="136"/>
                </a:cxn>
                <a:cxn ang="0">
                  <a:pos x="0" y="174"/>
                </a:cxn>
                <a:cxn ang="0">
                  <a:pos x="23" y="194"/>
                </a:cxn>
                <a:cxn ang="0">
                  <a:pos x="70" y="230"/>
                </a:cxn>
                <a:cxn ang="0">
                  <a:pos x="121" y="264"/>
                </a:cxn>
                <a:cxn ang="0">
                  <a:pos x="175" y="290"/>
                </a:cxn>
                <a:cxn ang="0">
                  <a:pos x="233" y="313"/>
                </a:cxn>
                <a:cxn ang="0">
                  <a:pos x="292" y="330"/>
                </a:cxn>
                <a:cxn ang="0">
                  <a:pos x="353" y="342"/>
                </a:cxn>
                <a:cxn ang="0">
                  <a:pos x="416" y="349"/>
                </a:cxn>
                <a:cxn ang="0">
                  <a:pos x="449" y="349"/>
                </a:cxn>
                <a:cxn ang="0">
                  <a:pos x="505" y="348"/>
                </a:cxn>
                <a:cxn ang="0">
                  <a:pos x="561" y="341"/>
                </a:cxn>
                <a:cxn ang="0">
                  <a:pos x="616" y="328"/>
                </a:cxn>
                <a:cxn ang="0">
                  <a:pos x="668" y="313"/>
                </a:cxn>
                <a:cxn ang="0">
                  <a:pos x="719" y="292"/>
                </a:cxn>
                <a:cxn ang="0">
                  <a:pos x="766" y="269"/>
                </a:cxn>
                <a:cxn ang="0">
                  <a:pos x="813" y="241"/>
                </a:cxn>
                <a:cxn ang="0">
                  <a:pos x="857" y="209"/>
                </a:cxn>
              </a:cxnLst>
              <a:rect l="0" t="0" r="r" b="b"/>
              <a:pathLst>
                <a:path w="895" h="349">
                  <a:moveTo>
                    <a:pt x="857" y="209"/>
                  </a:moveTo>
                  <a:lnTo>
                    <a:pt x="857" y="209"/>
                  </a:lnTo>
                  <a:lnTo>
                    <a:pt x="876" y="190"/>
                  </a:lnTo>
                  <a:lnTo>
                    <a:pt x="895" y="171"/>
                  </a:lnTo>
                  <a:lnTo>
                    <a:pt x="895" y="171"/>
                  </a:lnTo>
                  <a:lnTo>
                    <a:pt x="873" y="152"/>
                  </a:lnTo>
                  <a:lnTo>
                    <a:pt x="850" y="134"/>
                  </a:lnTo>
                  <a:lnTo>
                    <a:pt x="825" y="117"/>
                  </a:lnTo>
                  <a:lnTo>
                    <a:pt x="799" y="99"/>
                  </a:lnTo>
                  <a:lnTo>
                    <a:pt x="775" y="84"/>
                  </a:lnTo>
                  <a:lnTo>
                    <a:pt x="747" y="70"/>
                  </a:lnTo>
                  <a:lnTo>
                    <a:pt x="720" y="57"/>
                  </a:lnTo>
                  <a:lnTo>
                    <a:pt x="693" y="45"/>
                  </a:lnTo>
                  <a:lnTo>
                    <a:pt x="665" y="35"/>
                  </a:lnTo>
                  <a:lnTo>
                    <a:pt x="635" y="26"/>
                  </a:lnTo>
                  <a:lnTo>
                    <a:pt x="605" y="19"/>
                  </a:lnTo>
                  <a:lnTo>
                    <a:pt x="575" y="12"/>
                  </a:lnTo>
                  <a:lnTo>
                    <a:pt x="544" y="7"/>
                  </a:lnTo>
                  <a:lnTo>
                    <a:pt x="512" y="3"/>
                  </a:lnTo>
                  <a:lnTo>
                    <a:pt x="481" y="0"/>
                  </a:lnTo>
                  <a:lnTo>
                    <a:pt x="449" y="0"/>
                  </a:lnTo>
                  <a:lnTo>
                    <a:pt x="449" y="0"/>
                  </a:lnTo>
                  <a:lnTo>
                    <a:pt x="416" y="0"/>
                  </a:lnTo>
                  <a:lnTo>
                    <a:pt x="385" y="3"/>
                  </a:lnTo>
                  <a:lnTo>
                    <a:pt x="353" y="7"/>
                  </a:lnTo>
                  <a:lnTo>
                    <a:pt x="322" y="12"/>
                  </a:lnTo>
                  <a:lnTo>
                    <a:pt x="292" y="19"/>
                  </a:lnTo>
                  <a:lnTo>
                    <a:pt x="262" y="26"/>
                  </a:lnTo>
                  <a:lnTo>
                    <a:pt x="233" y="36"/>
                  </a:lnTo>
                  <a:lnTo>
                    <a:pt x="205" y="47"/>
                  </a:lnTo>
                  <a:lnTo>
                    <a:pt x="175" y="59"/>
                  </a:lnTo>
                  <a:lnTo>
                    <a:pt x="149" y="71"/>
                  </a:lnTo>
                  <a:lnTo>
                    <a:pt x="121" y="85"/>
                  </a:lnTo>
                  <a:lnTo>
                    <a:pt x="96" y="101"/>
                  </a:lnTo>
                  <a:lnTo>
                    <a:pt x="70" y="118"/>
                  </a:lnTo>
                  <a:lnTo>
                    <a:pt x="46" y="136"/>
                  </a:lnTo>
                  <a:lnTo>
                    <a:pt x="23" y="155"/>
                  </a:lnTo>
                  <a:lnTo>
                    <a:pt x="0" y="174"/>
                  </a:lnTo>
                  <a:lnTo>
                    <a:pt x="0" y="174"/>
                  </a:lnTo>
                  <a:lnTo>
                    <a:pt x="23" y="194"/>
                  </a:lnTo>
                  <a:lnTo>
                    <a:pt x="46" y="213"/>
                  </a:lnTo>
                  <a:lnTo>
                    <a:pt x="70" y="230"/>
                  </a:lnTo>
                  <a:lnTo>
                    <a:pt x="96" y="248"/>
                  </a:lnTo>
                  <a:lnTo>
                    <a:pt x="121" y="264"/>
                  </a:lnTo>
                  <a:lnTo>
                    <a:pt x="149" y="278"/>
                  </a:lnTo>
                  <a:lnTo>
                    <a:pt x="175" y="290"/>
                  </a:lnTo>
                  <a:lnTo>
                    <a:pt x="205" y="302"/>
                  </a:lnTo>
                  <a:lnTo>
                    <a:pt x="233" y="313"/>
                  </a:lnTo>
                  <a:lnTo>
                    <a:pt x="262" y="323"/>
                  </a:lnTo>
                  <a:lnTo>
                    <a:pt x="292" y="330"/>
                  </a:lnTo>
                  <a:lnTo>
                    <a:pt x="322" y="337"/>
                  </a:lnTo>
                  <a:lnTo>
                    <a:pt x="353" y="342"/>
                  </a:lnTo>
                  <a:lnTo>
                    <a:pt x="385" y="346"/>
                  </a:lnTo>
                  <a:lnTo>
                    <a:pt x="416" y="349"/>
                  </a:lnTo>
                  <a:lnTo>
                    <a:pt x="449" y="349"/>
                  </a:lnTo>
                  <a:lnTo>
                    <a:pt x="449" y="349"/>
                  </a:lnTo>
                  <a:lnTo>
                    <a:pt x="477" y="349"/>
                  </a:lnTo>
                  <a:lnTo>
                    <a:pt x="505" y="348"/>
                  </a:lnTo>
                  <a:lnTo>
                    <a:pt x="533" y="344"/>
                  </a:lnTo>
                  <a:lnTo>
                    <a:pt x="561" y="341"/>
                  </a:lnTo>
                  <a:lnTo>
                    <a:pt x="589" y="335"/>
                  </a:lnTo>
                  <a:lnTo>
                    <a:pt x="616" y="328"/>
                  </a:lnTo>
                  <a:lnTo>
                    <a:pt x="642" y="321"/>
                  </a:lnTo>
                  <a:lnTo>
                    <a:pt x="668" y="313"/>
                  </a:lnTo>
                  <a:lnTo>
                    <a:pt x="694" y="302"/>
                  </a:lnTo>
                  <a:lnTo>
                    <a:pt x="719" y="292"/>
                  </a:lnTo>
                  <a:lnTo>
                    <a:pt x="743" y="281"/>
                  </a:lnTo>
                  <a:lnTo>
                    <a:pt x="766" y="269"/>
                  </a:lnTo>
                  <a:lnTo>
                    <a:pt x="790" y="255"/>
                  </a:lnTo>
                  <a:lnTo>
                    <a:pt x="813" y="241"/>
                  </a:lnTo>
                  <a:lnTo>
                    <a:pt x="834" y="225"/>
                  </a:lnTo>
                  <a:lnTo>
                    <a:pt x="857" y="209"/>
                  </a:lnTo>
                  <a:lnTo>
                    <a:pt x="857" y="209"/>
                  </a:lnTo>
                  <a:close/>
                </a:path>
              </a:pathLst>
            </a:custGeom>
            <a:solidFill>
              <a:srgbClr val="5B5A1C"/>
            </a:solidFill>
            <a:ln w="6">
              <a:noFill/>
              <a:prstDash val="solid"/>
              <a:round/>
              <a:headEnd/>
              <a:tailEnd/>
            </a:ln>
            <a:sp3d extrusionH="254000" prstMaterial="dkEdge">
              <a:bevelT/>
              <a:extrusionClr>
                <a:schemeClr val="bg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54" name="Freeform 10"/>
            <p:cNvSpPr>
              <a:spLocks/>
            </p:cNvSpPr>
            <p:nvPr/>
          </p:nvSpPr>
          <p:spPr bwMode="auto">
            <a:xfrm>
              <a:off x="2214563" y="2932113"/>
              <a:ext cx="1779588" cy="2108200"/>
            </a:xfrm>
            <a:custGeom>
              <a:avLst/>
              <a:gdLst/>
              <a:ahLst/>
              <a:cxnLst>
                <a:cxn ang="0">
                  <a:pos x="913" y="629"/>
                </a:cxn>
                <a:cxn ang="0">
                  <a:pos x="927" y="526"/>
                </a:cxn>
                <a:cxn ang="0">
                  <a:pos x="957" y="428"/>
                </a:cxn>
                <a:cxn ang="0">
                  <a:pos x="999" y="337"/>
                </a:cxn>
                <a:cxn ang="0">
                  <a:pos x="1055" y="255"/>
                </a:cxn>
                <a:cxn ang="0">
                  <a:pos x="1121" y="181"/>
                </a:cxn>
                <a:cxn ang="0">
                  <a:pos x="1074" y="141"/>
                </a:cxn>
                <a:cxn ang="0">
                  <a:pos x="999" y="89"/>
                </a:cxn>
                <a:cxn ang="0">
                  <a:pos x="915" y="49"/>
                </a:cxn>
                <a:cxn ang="0">
                  <a:pos x="826" y="19"/>
                </a:cxn>
                <a:cxn ang="0">
                  <a:pos x="730" y="3"/>
                </a:cxn>
                <a:cxn ang="0">
                  <a:pos x="665" y="0"/>
                </a:cxn>
                <a:cxn ang="0">
                  <a:pos x="563" y="7"/>
                </a:cxn>
                <a:cxn ang="0">
                  <a:pos x="467" y="29"/>
                </a:cxn>
                <a:cxn ang="0">
                  <a:pos x="376" y="64"/>
                </a:cxn>
                <a:cxn ang="0">
                  <a:pos x="294" y="113"/>
                </a:cxn>
                <a:cxn ang="0">
                  <a:pos x="217" y="173"/>
                </a:cxn>
                <a:cxn ang="0">
                  <a:pos x="153" y="241"/>
                </a:cxn>
                <a:cxn ang="0">
                  <a:pos x="97" y="320"/>
                </a:cxn>
                <a:cxn ang="0">
                  <a:pos x="53" y="405"/>
                </a:cxn>
                <a:cxn ang="0">
                  <a:pos x="21" y="498"/>
                </a:cxn>
                <a:cxn ang="0">
                  <a:pos x="4" y="596"/>
                </a:cxn>
                <a:cxn ang="0">
                  <a:pos x="0" y="664"/>
                </a:cxn>
                <a:cxn ang="0">
                  <a:pos x="7" y="765"/>
                </a:cxn>
                <a:cxn ang="0">
                  <a:pos x="30" y="862"/>
                </a:cxn>
                <a:cxn ang="0">
                  <a:pos x="65" y="952"/>
                </a:cxn>
                <a:cxn ang="0">
                  <a:pos x="114" y="1035"/>
                </a:cxn>
                <a:cxn ang="0">
                  <a:pos x="174" y="1112"/>
                </a:cxn>
                <a:cxn ang="0">
                  <a:pos x="242" y="1176"/>
                </a:cxn>
                <a:cxn ang="0">
                  <a:pos x="320" y="1232"/>
                </a:cxn>
                <a:cxn ang="0">
                  <a:pos x="406" y="1276"/>
                </a:cxn>
                <a:cxn ang="0">
                  <a:pos x="499" y="1307"/>
                </a:cxn>
                <a:cxn ang="0">
                  <a:pos x="597" y="1325"/>
                </a:cxn>
                <a:cxn ang="0">
                  <a:pos x="665" y="1328"/>
                </a:cxn>
                <a:cxn ang="0">
                  <a:pos x="763" y="1321"/>
                </a:cxn>
                <a:cxn ang="0">
                  <a:pos x="855" y="1300"/>
                </a:cxn>
                <a:cxn ang="0">
                  <a:pos x="943" y="1267"/>
                </a:cxn>
                <a:cxn ang="0">
                  <a:pos x="1025" y="1223"/>
                </a:cxn>
                <a:cxn ang="0">
                  <a:pos x="1098" y="1168"/>
                </a:cxn>
                <a:cxn ang="0">
                  <a:pos x="1097" y="1124"/>
                </a:cxn>
                <a:cxn ang="0">
                  <a:pos x="1034" y="1047"/>
                </a:cxn>
                <a:cxn ang="0">
                  <a:pos x="983" y="961"/>
                </a:cxn>
                <a:cxn ang="0">
                  <a:pos x="945" y="869"/>
                </a:cxn>
                <a:cxn ang="0">
                  <a:pos x="920" y="769"/>
                </a:cxn>
                <a:cxn ang="0">
                  <a:pos x="913" y="664"/>
                </a:cxn>
              </a:cxnLst>
              <a:rect l="0" t="0" r="r" b="b"/>
              <a:pathLst>
                <a:path w="1121" h="1328">
                  <a:moveTo>
                    <a:pt x="913" y="664"/>
                  </a:moveTo>
                  <a:lnTo>
                    <a:pt x="913" y="664"/>
                  </a:lnTo>
                  <a:lnTo>
                    <a:pt x="913" y="629"/>
                  </a:lnTo>
                  <a:lnTo>
                    <a:pt x="917" y="594"/>
                  </a:lnTo>
                  <a:lnTo>
                    <a:pt x="920" y="559"/>
                  </a:lnTo>
                  <a:lnTo>
                    <a:pt x="927" y="526"/>
                  </a:lnTo>
                  <a:lnTo>
                    <a:pt x="936" y="493"/>
                  </a:lnTo>
                  <a:lnTo>
                    <a:pt x="945" y="459"/>
                  </a:lnTo>
                  <a:lnTo>
                    <a:pt x="957" y="428"/>
                  </a:lnTo>
                  <a:lnTo>
                    <a:pt x="969" y="396"/>
                  </a:lnTo>
                  <a:lnTo>
                    <a:pt x="983" y="367"/>
                  </a:lnTo>
                  <a:lnTo>
                    <a:pt x="999" y="337"/>
                  </a:lnTo>
                  <a:lnTo>
                    <a:pt x="1016" y="309"/>
                  </a:lnTo>
                  <a:lnTo>
                    <a:pt x="1034" y="281"/>
                  </a:lnTo>
                  <a:lnTo>
                    <a:pt x="1055" y="255"/>
                  </a:lnTo>
                  <a:lnTo>
                    <a:pt x="1076" y="229"/>
                  </a:lnTo>
                  <a:lnTo>
                    <a:pt x="1097" y="204"/>
                  </a:lnTo>
                  <a:lnTo>
                    <a:pt x="1121" y="181"/>
                  </a:lnTo>
                  <a:lnTo>
                    <a:pt x="1121" y="181"/>
                  </a:lnTo>
                  <a:lnTo>
                    <a:pt x="1098" y="160"/>
                  </a:lnTo>
                  <a:lnTo>
                    <a:pt x="1074" y="141"/>
                  </a:lnTo>
                  <a:lnTo>
                    <a:pt x="1049" y="122"/>
                  </a:lnTo>
                  <a:lnTo>
                    <a:pt x="1025" y="105"/>
                  </a:lnTo>
                  <a:lnTo>
                    <a:pt x="999" y="89"/>
                  </a:lnTo>
                  <a:lnTo>
                    <a:pt x="971" y="75"/>
                  </a:lnTo>
                  <a:lnTo>
                    <a:pt x="943" y="61"/>
                  </a:lnTo>
                  <a:lnTo>
                    <a:pt x="915" y="49"/>
                  </a:lnTo>
                  <a:lnTo>
                    <a:pt x="885" y="36"/>
                  </a:lnTo>
                  <a:lnTo>
                    <a:pt x="855" y="28"/>
                  </a:lnTo>
                  <a:lnTo>
                    <a:pt x="826" y="19"/>
                  </a:lnTo>
                  <a:lnTo>
                    <a:pt x="794" y="12"/>
                  </a:lnTo>
                  <a:lnTo>
                    <a:pt x="763" y="7"/>
                  </a:lnTo>
                  <a:lnTo>
                    <a:pt x="730" y="3"/>
                  </a:lnTo>
                  <a:lnTo>
                    <a:pt x="698" y="0"/>
                  </a:lnTo>
                  <a:lnTo>
                    <a:pt x="665" y="0"/>
                  </a:lnTo>
                  <a:lnTo>
                    <a:pt x="665" y="0"/>
                  </a:lnTo>
                  <a:lnTo>
                    <a:pt x="630" y="0"/>
                  </a:lnTo>
                  <a:lnTo>
                    <a:pt x="597" y="3"/>
                  </a:lnTo>
                  <a:lnTo>
                    <a:pt x="563" y="7"/>
                  </a:lnTo>
                  <a:lnTo>
                    <a:pt x="530" y="14"/>
                  </a:lnTo>
                  <a:lnTo>
                    <a:pt x="499" y="21"/>
                  </a:lnTo>
                  <a:lnTo>
                    <a:pt x="467" y="29"/>
                  </a:lnTo>
                  <a:lnTo>
                    <a:pt x="436" y="40"/>
                  </a:lnTo>
                  <a:lnTo>
                    <a:pt x="406" y="52"/>
                  </a:lnTo>
                  <a:lnTo>
                    <a:pt x="376" y="64"/>
                  </a:lnTo>
                  <a:lnTo>
                    <a:pt x="348" y="80"/>
                  </a:lnTo>
                  <a:lnTo>
                    <a:pt x="320" y="96"/>
                  </a:lnTo>
                  <a:lnTo>
                    <a:pt x="294" y="113"/>
                  </a:lnTo>
                  <a:lnTo>
                    <a:pt x="268" y="131"/>
                  </a:lnTo>
                  <a:lnTo>
                    <a:pt x="242" y="152"/>
                  </a:lnTo>
                  <a:lnTo>
                    <a:pt x="217" y="173"/>
                  </a:lnTo>
                  <a:lnTo>
                    <a:pt x="195" y="194"/>
                  </a:lnTo>
                  <a:lnTo>
                    <a:pt x="174" y="216"/>
                  </a:lnTo>
                  <a:lnTo>
                    <a:pt x="153" y="241"/>
                  </a:lnTo>
                  <a:lnTo>
                    <a:pt x="132" y="267"/>
                  </a:lnTo>
                  <a:lnTo>
                    <a:pt x="114" y="293"/>
                  </a:lnTo>
                  <a:lnTo>
                    <a:pt x="97" y="320"/>
                  </a:lnTo>
                  <a:lnTo>
                    <a:pt x="81" y="348"/>
                  </a:lnTo>
                  <a:lnTo>
                    <a:pt x="65" y="376"/>
                  </a:lnTo>
                  <a:lnTo>
                    <a:pt x="53" y="405"/>
                  </a:lnTo>
                  <a:lnTo>
                    <a:pt x="41" y="435"/>
                  </a:lnTo>
                  <a:lnTo>
                    <a:pt x="30" y="466"/>
                  </a:lnTo>
                  <a:lnTo>
                    <a:pt x="21" y="498"/>
                  </a:lnTo>
                  <a:lnTo>
                    <a:pt x="14" y="529"/>
                  </a:lnTo>
                  <a:lnTo>
                    <a:pt x="7" y="563"/>
                  </a:lnTo>
                  <a:lnTo>
                    <a:pt x="4" y="596"/>
                  </a:lnTo>
                  <a:lnTo>
                    <a:pt x="0" y="629"/>
                  </a:lnTo>
                  <a:lnTo>
                    <a:pt x="0" y="664"/>
                  </a:lnTo>
                  <a:lnTo>
                    <a:pt x="0" y="664"/>
                  </a:lnTo>
                  <a:lnTo>
                    <a:pt x="0" y="699"/>
                  </a:lnTo>
                  <a:lnTo>
                    <a:pt x="4" y="732"/>
                  </a:lnTo>
                  <a:lnTo>
                    <a:pt x="7" y="765"/>
                  </a:lnTo>
                  <a:lnTo>
                    <a:pt x="14" y="799"/>
                  </a:lnTo>
                  <a:lnTo>
                    <a:pt x="21" y="830"/>
                  </a:lnTo>
                  <a:lnTo>
                    <a:pt x="30" y="862"/>
                  </a:lnTo>
                  <a:lnTo>
                    <a:pt x="41" y="893"/>
                  </a:lnTo>
                  <a:lnTo>
                    <a:pt x="53" y="923"/>
                  </a:lnTo>
                  <a:lnTo>
                    <a:pt x="65" y="952"/>
                  </a:lnTo>
                  <a:lnTo>
                    <a:pt x="81" y="980"/>
                  </a:lnTo>
                  <a:lnTo>
                    <a:pt x="97" y="1008"/>
                  </a:lnTo>
                  <a:lnTo>
                    <a:pt x="114" y="1035"/>
                  </a:lnTo>
                  <a:lnTo>
                    <a:pt x="132" y="1061"/>
                  </a:lnTo>
                  <a:lnTo>
                    <a:pt x="153" y="1087"/>
                  </a:lnTo>
                  <a:lnTo>
                    <a:pt x="174" y="1112"/>
                  </a:lnTo>
                  <a:lnTo>
                    <a:pt x="195" y="1134"/>
                  </a:lnTo>
                  <a:lnTo>
                    <a:pt x="217" y="1155"/>
                  </a:lnTo>
                  <a:lnTo>
                    <a:pt x="242" y="1176"/>
                  </a:lnTo>
                  <a:lnTo>
                    <a:pt x="268" y="1197"/>
                  </a:lnTo>
                  <a:lnTo>
                    <a:pt x="294" y="1215"/>
                  </a:lnTo>
                  <a:lnTo>
                    <a:pt x="320" y="1232"/>
                  </a:lnTo>
                  <a:lnTo>
                    <a:pt x="348" y="1248"/>
                  </a:lnTo>
                  <a:lnTo>
                    <a:pt x="376" y="1264"/>
                  </a:lnTo>
                  <a:lnTo>
                    <a:pt x="406" y="1276"/>
                  </a:lnTo>
                  <a:lnTo>
                    <a:pt x="436" y="1288"/>
                  </a:lnTo>
                  <a:lnTo>
                    <a:pt x="467" y="1299"/>
                  </a:lnTo>
                  <a:lnTo>
                    <a:pt x="499" y="1307"/>
                  </a:lnTo>
                  <a:lnTo>
                    <a:pt x="530" y="1314"/>
                  </a:lnTo>
                  <a:lnTo>
                    <a:pt x="563" y="1321"/>
                  </a:lnTo>
                  <a:lnTo>
                    <a:pt x="597" y="1325"/>
                  </a:lnTo>
                  <a:lnTo>
                    <a:pt x="630" y="1328"/>
                  </a:lnTo>
                  <a:lnTo>
                    <a:pt x="665" y="1328"/>
                  </a:lnTo>
                  <a:lnTo>
                    <a:pt x="665" y="1328"/>
                  </a:lnTo>
                  <a:lnTo>
                    <a:pt x="698" y="1328"/>
                  </a:lnTo>
                  <a:lnTo>
                    <a:pt x="730" y="1325"/>
                  </a:lnTo>
                  <a:lnTo>
                    <a:pt x="763" y="1321"/>
                  </a:lnTo>
                  <a:lnTo>
                    <a:pt x="794" y="1316"/>
                  </a:lnTo>
                  <a:lnTo>
                    <a:pt x="826" y="1309"/>
                  </a:lnTo>
                  <a:lnTo>
                    <a:pt x="855" y="1300"/>
                  </a:lnTo>
                  <a:lnTo>
                    <a:pt x="885" y="1292"/>
                  </a:lnTo>
                  <a:lnTo>
                    <a:pt x="915" y="1279"/>
                  </a:lnTo>
                  <a:lnTo>
                    <a:pt x="943" y="1267"/>
                  </a:lnTo>
                  <a:lnTo>
                    <a:pt x="971" y="1253"/>
                  </a:lnTo>
                  <a:lnTo>
                    <a:pt x="999" y="1239"/>
                  </a:lnTo>
                  <a:lnTo>
                    <a:pt x="1025" y="1223"/>
                  </a:lnTo>
                  <a:lnTo>
                    <a:pt x="1049" y="1206"/>
                  </a:lnTo>
                  <a:lnTo>
                    <a:pt x="1074" y="1187"/>
                  </a:lnTo>
                  <a:lnTo>
                    <a:pt x="1098" y="1168"/>
                  </a:lnTo>
                  <a:lnTo>
                    <a:pt x="1121" y="1147"/>
                  </a:lnTo>
                  <a:lnTo>
                    <a:pt x="1121" y="1147"/>
                  </a:lnTo>
                  <a:lnTo>
                    <a:pt x="1097" y="1124"/>
                  </a:lnTo>
                  <a:lnTo>
                    <a:pt x="1076" y="1099"/>
                  </a:lnTo>
                  <a:lnTo>
                    <a:pt x="1055" y="1073"/>
                  </a:lnTo>
                  <a:lnTo>
                    <a:pt x="1034" y="1047"/>
                  </a:lnTo>
                  <a:lnTo>
                    <a:pt x="1016" y="1019"/>
                  </a:lnTo>
                  <a:lnTo>
                    <a:pt x="999" y="991"/>
                  </a:lnTo>
                  <a:lnTo>
                    <a:pt x="983" y="961"/>
                  </a:lnTo>
                  <a:lnTo>
                    <a:pt x="969" y="932"/>
                  </a:lnTo>
                  <a:lnTo>
                    <a:pt x="957" y="900"/>
                  </a:lnTo>
                  <a:lnTo>
                    <a:pt x="945" y="869"/>
                  </a:lnTo>
                  <a:lnTo>
                    <a:pt x="936" y="835"/>
                  </a:lnTo>
                  <a:lnTo>
                    <a:pt x="927" y="802"/>
                  </a:lnTo>
                  <a:lnTo>
                    <a:pt x="920" y="769"/>
                  </a:lnTo>
                  <a:lnTo>
                    <a:pt x="917" y="734"/>
                  </a:lnTo>
                  <a:lnTo>
                    <a:pt x="913" y="699"/>
                  </a:lnTo>
                  <a:lnTo>
                    <a:pt x="913" y="664"/>
                  </a:lnTo>
                  <a:lnTo>
                    <a:pt x="913" y="66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tx2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tx2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6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 extrusionH="254000" prstMaterial="dkEdge">
              <a:bevelT w="190500" h="38100"/>
              <a:extrusionClr>
                <a:schemeClr val="bg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55" name="Freeform 11"/>
            <p:cNvSpPr>
              <a:spLocks/>
            </p:cNvSpPr>
            <p:nvPr/>
          </p:nvSpPr>
          <p:spPr bwMode="auto">
            <a:xfrm>
              <a:off x="3663950" y="3219450"/>
              <a:ext cx="660400" cy="1533525"/>
            </a:xfrm>
            <a:custGeom>
              <a:avLst/>
              <a:gdLst/>
              <a:ahLst/>
              <a:cxnLst>
                <a:cxn ang="0">
                  <a:pos x="416" y="483"/>
                </a:cxn>
                <a:cxn ang="0">
                  <a:pos x="413" y="413"/>
                </a:cxn>
                <a:cxn ang="0">
                  <a:pos x="402" y="345"/>
                </a:cxn>
                <a:cxn ang="0">
                  <a:pos x="385" y="278"/>
                </a:cxn>
                <a:cxn ang="0">
                  <a:pos x="360" y="215"/>
                </a:cxn>
                <a:cxn ang="0">
                  <a:pos x="331" y="156"/>
                </a:cxn>
                <a:cxn ang="0">
                  <a:pos x="294" y="100"/>
                </a:cxn>
                <a:cxn ang="0">
                  <a:pos x="254" y="48"/>
                </a:cxn>
                <a:cxn ang="0">
                  <a:pos x="208" y="0"/>
                </a:cxn>
                <a:cxn ang="0">
                  <a:pos x="184" y="23"/>
                </a:cxn>
                <a:cxn ang="0">
                  <a:pos x="142" y="74"/>
                </a:cxn>
                <a:cxn ang="0">
                  <a:pos x="103" y="128"/>
                </a:cxn>
                <a:cxn ang="0">
                  <a:pos x="70" y="186"/>
                </a:cxn>
                <a:cxn ang="0">
                  <a:pos x="44" y="247"/>
                </a:cxn>
                <a:cxn ang="0">
                  <a:pos x="23" y="312"/>
                </a:cxn>
                <a:cxn ang="0">
                  <a:pos x="7" y="378"/>
                </a:cxn>
                <a:cxn ang="0">
                  <a:pos x="0" y="448"/>
                </a:cxn>
                <a:cxn ang="0">
                  <a:pos x="0" y="483"/>
                </a:cxn>
                <a:cxn ang="0">
                  <a:pos x="4" y="553"/>
                </a:cxn>
                <a:cxn ang="0">
                  <a:pos x="14" y="621"/>
                </a:cxn>
                <a:cxn ang="0">
                  <a:pos x="32" y="688"/>
                </a:cxn>
                <a:cxn ang="0">
                  <a:pos x="56" y="751"/>
                </a:cxn>
                <a:cxn ang="0">
                  <a:pos x="86" y="810"/>
                </a:cxn>
                <a:cxn ang="0">
                  <a:pos x="121" y="866"/>
                </a:cxn>
                <a:cxn ang="0">
                  <a:pos x="163" y="918"/>
                </a:cxn>
                <a:cxn ang="0">
                  <a:pos x="208" y="966"/>
                </a:cxn>
                <a:cxn ang="0">
                  <a:pos x="231" y="943"/>
                </a:cxn>
                <a:cxn ang="0">
                  <a:pos x="275" y="892"/>
                </a:cxn>
                <a:cxn ang="0">
                  <a:pos x="313" y="838"/>
                </a:cxn>
                <a:cxn ang="0">
                  <a:pos x="346" y="780"/>
                </a:cxn>
                <a:cxn ang="0">
                  <a:pos x="373" y="719"/>
                </a:cxn>
                <a:cxn ang="0">
                  <a:pos x="393" y="654"/>
                </a:cxn>
                <a:cxn ang="0">
                  <a:pos x="407" y="588"/>
                </a:cxn>
                <a:cxn ang="0">
                  <a:pos x="414" y="518"/>
                </a:cxn>
                <a:cxn ang="0">
                  <a:pos x="416" y="483"/>
                </a:cxn>
              </a:cxnLst>
              <a:rect l="0" t="0" r="r" b="b"/>
              <a:pathLst>
                <a:path w="416" h="966">
                  <a:moveTo>
                    <a:pt x="416" y="483"/>
                  </a:moveTo>
                  <a:lnTo>
                    <a:pt x="416" y="483"/>
                  </a:lnTo>
                  <a:lnTo>
                    <a:pt x="414" y="448"/>
                  </a:lnTo>
                  <a:lnTo>
                    <a:pt x="413" y="413"/>
                  </a:lnTo>
                  <a:lnTo>
                    <a:pt x="407" y="378"/>
                  </a:lnTo>
                  <a:lnTo>
                    <a:pt x="402" y="345"/>
                  </a:lnTo>
                  <a:lnTo>
                    <a:pt x="393" y="312"/>
                  </a:lnTo>
                  <a:lnTo>
                    <a:pt x="385" y="278"/>
                  </a:lnTo>
                  <a:lnTo>
                    <a:pt x="373" y="247"/>
                  </a:lnTo>
                  <a:lnTo>
                    <a:pt x="360" y="215"/>
                  </a:lnTo>
                  <a:lnTo>
                    <a:pt x="346" y="186"/>
                  </a:lnTo>
                  <a:lnTo>
                    <a:pt x="331" y="156"/>
                  </a:lnTo>
                  <a:lnTo>
                    <a:pt x="313" y="128"/>
                  </a:lnTo>
                  <a:lnTo>
                    <a:pt x="294" y="100"/>
                  </a:lnTo>
                  <a:lnTo>
                    <a:pt x="275" y="74"/>
                  </a:lnTo>
                  <a:lnTo>
                    <a:pt x="254" y="48"/>
                  </a:lnTo>
                  <a:lnTo>
                    <a:pt x="231" y="23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184" y="23"/>
                  </a:lnTo>
                  <a:lnTo>
                    <a:pt x="163" y="48"/>
                  </a:lnTo>
                  <a:lnTo>
                    <a:pt x="142" y="74"/>
                  </a:lnTo>
                  <a:lnTo>
                    <a:pt x="121" y="100"/>
                  </a:lnTo>
                  <a:lnTo>
                    <a:pt x="103" y="128"/>
                  </a:lnTo>
                  <a:lnTo>
                    <a:pt x="86" y="156"/>
                  </a:lnTo>
                  <a:lnTo>
                    <a:pt x="70" y="186"/>
                  </a:lnTo>
                  <a:lnTo>
                    <a:pt x="56" y="215"/>
                  </a:lnTo>
                  <a:lnTo>
                    <a:pt x="44" y="247"/>
                  </a:lnTo>
                  <a:lnTo>
                    <a:pt x="32" y="278"/>
                  </a:lnTo>
                  <a:lnTo>
                    <a:pt x="23" y="312"/>
                  </a:lnTo>
                  <a:lnTo>
                    <a:pt x="14" y="345"/>
                  </a:lnTo>
                  <a:lnTo>
                    <a:pt x="7" y="378"/>
                  </a:lnTo>
                  <a:lnTo>
                    <a:pt x="4" y="413"/>
                  </a:lnTo>
                  <a:lnTo>
                    <a:pt x="0" y="448"/>
                  </a:lnTo>
                  <a:lnTo>
                    <a:pt x="0" y="483"/>
                  </a:lnTo>
                  <a:lnTo>
                    <a:pt x="0" y="483"/>
                  </a:lnTo>
                  <a:lnTo>
                    <a:pt x="0" y="518"/>
                  </a:lnTo>
                  <a:lnTo>
                    <a:pt x="4" y="553"/>
                  </a:lnTo>
                  <a:lnTo>
                    <a:pt x="7" y="588"/>
                  </a:lnTo>
                  <a:lnTo>
                    <a:pt x="14" y="621"/>
                  </a:lnTo>
                  <a:lnTo>
                    <a:pt x="23" y="654"/>
                  </a:lnTo>
                  <a:lnTo>
                    <a:pt x="32" y="688"/>
                  </a:lnTo>
                  <a:lnTo>
                    <a:pt x="44" y="719"/>
                  </a:lnTo>
                  <a:lnTo>
                    <a:pt x="56" y="751"/>
                  </a:lnTo>
                  <a:lnTo>
                    <a:pt x="70" y="780"/>
                  </a:lnTo>
                  <a:lnTo>
                    <a:pt x="86" y="810"/>
                  </a:lnTo>
                  <a:lnTo>
                    <a:pt x="103" y="838"/>
                  </a:lnTo>
                  <a:lnTo>
                    <a:pt x="121" y="866"/>
                  </a:lnTo>
                  <a:lnTo>
                    <a:pt x="142" y="892"/>
                  </a:lnTo>
                  <a:lnTo>
                    <a:pt x="163" y="918"/>
                  </a:lnTo>
                  <a:lnTo>
                    <a:pt x="184" y="943"/>
                  </a:lnTo>
                  <a:lnTo>
                    <a:pt x="208" y="966"/>
                  </a:lnTo>
                  <a:lnTo>
                    <a:pt x="208" y="966"/>
                  </a:lnTo>
                  <a:lnTo>
                    <a:pt x="231" y="943"/>
                  </a:lnTo>
                  <a:lnTo>
                    <a:pt x="254" y="918"/>
                  </a:lnTo>
                  <a:lnTo>
                    <a:pt x="275" y="892"/>
                  </a:lnTo>
                  <a:lnTo>
                    <a:pt x="294" y="866"/>
                  </a:lnTo>
                  <a:lnTo>
                    <a:pt x="313" y="838"/>
                  </a:lnTo>
                  <a:lnTo>
                    <a:pt x="331" y="810"/>
                  </a:lnTo>
                  <a:lnTo>
                    <a:pt x="346" y="780"/>
                  </a:lnTo>
                  <a:lnTo>
                    <a:pt x="360" y="751"/>
                  </a:lnTo>
                  <a:lnTo>
                    <a:pt x="373" y="719"/>
                  </a:lnTo>
                  <a:lnTo>
                    <a:pt x="385" y="688"/>
                  </a:lnTo>
                  <a:lnTo>
                    <a:pt x="393" y="654"/>
                  </a:lnTo>
                  <a:lnTo>
                    <a:pt x="402" y="621"/>
                  </a:lnTo>
                  <a:lnTo>
                    <a:pt x="407" y="588"/>
                  </a:lnTo>
                  <a:lnTo>
                    <a:pt x="413" y="553"/>
                  </a:lnTo>
                  <a:lnTo>
                    <a:pt x="414" y="518"/>
                  </a:lnTo>
                  <a:lnTo>
                    <a:pt x="416" y="483"/>
                  </a:lnTo>
                  <a:lnTo>
                    <a:pt x="416" y="483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 w="7">
              <a:solidFill>
                <a:srgbClr val="000000"/>
              </a:solidFill>
              <a:prstDash val="solid"/>
              <a:round/>
              <a:headEnd/>
              <a:tailEnd/>
            </a:ln>
            <a:sp3d extrusionH="254000" prstMaterial="dkEdge">
              <a:bevelT/>
              <a:extrusionClr>
                <a:schemeClr val="bg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56" name="Freeform 12"/>
            <p:cNvSpPr>
              <a:spLocks/>
            </p:cNvSpPr>
            <p:nvPr/>
          </p:nvSpPr>
          <p:spPr bwMode="auto">
            <a:xfrm>
              <a:off x="5432425" y="2932113"/>
              <a:ext cx="1757363" cy="2108200"/>
            </a:xfrm>
            <a:custGeom>
              <a:avLst/>
              <a:gdLst/>
              <a:ahLst/>
              <a:cxnLst>
                <a:cxn ang="0">
                  <a:pos x="414" y="0"/>
                </a:cxn>
                <a:cxn ang="0">
                  <a:pos x="330" y="8"/>
                </a:cxn>
                <a:cxn ang="0">
                  <a:pos x="250" y="28"/>
                </a:cxn>
                <a:cxn ang="0">
                  <a:pos x="173" y="57"/>
                </a:cxn>
                <a:cxn ang="0">
                  <a:pos x="101" y="94"/>
                </a:cxn>
                <a:cxn ang="0">
                  <a:pos x="35" y="139"/>
                </a:cxn>
                <a:cxn ang="0">
                  <a:pos x="0" y="174"/>
                </a:cxn>
                <a:cxn ang="0">
                  <a:pos x="68" y="248"/>
                </a:cxn>
                <a:cxn ang="0">
                  <a:pos x="126" y="332"/>
                </a:cxn>
                <a:cxn ang="0">
                  <a:pos x="169" y="424"/>
                </a:cxn>
                <a:cxn ang="0">
                  <a:pos x="199" y="522"/>
                </a:cxn>
                <a:cxn ang="0">
                  <a:pos x="213" y="627"/>
                </a:cxn>
                <a:cxn ang="0">
                  <a:pos x="213" y="701"/>
                </a:cxn>
                <a:cxn ang="0">
                  <a:pos x="199" y="806"/>
                </a:cxn>
                <a:cxn ang="0">
                  <a:pos x="169" y="904"/>
                </a:cxn>
                <a:cxn ang="0">
                  <a:pos x="126" y="996"/>
                </a:cxn>
                <a:cxn ang="0">
                  <a:pos x="68" y="1080"/>
                </a:cxn>
                <a:cxn ang="0">
                  <a:pos x="0" y="1154"/>
                </a:cxn>
                <a:cxn ang="0">
                  <a:pos x="35" y="1189"/>
                </a:cxn>
                <a:cxn ang="0">
                  <a:pos x="101" y="1234"/>
                </a:cxn>
                <a:cxn ang="0">
                  <a:pos x="173" y="1271"/>
                </a:cxn>
                <a:cxn ang="0">
                  <a:pos x="250" y="1300"/>
                </a:cxn>
                <a:cxn ang="0">
                  <a:pos x="330" y="1320"/>
                </a:cxn>
                <a:cxn ang="0">
                  <a:pos x="414" y="1328"/>
                </a:cxn>
                <a:cxn ang="0">
                  <a:pos x="477" y="1328"/>
                </a:cxn>
                <a:cxn ang="0">
                  <a:pos x="577" y="1314"/>
                </a:cxn>
                <a:cxn ang="0">
                  <a:pos x="671" y="1288"/>
                </a:cxn>
                <a:cxn ang="0">
                  <a:pos x="759" y="1248"/>
                </a:cxn>
                <a:cxn ang="0">
                  <a:pos x="839" y="1197"/>
                </a:cxn>
                <a:cxn ang="0">
                  <a:pos x="912" y="1134"/>
                </a:cxn>
                <a:cxn ang="0">
                  <a:pos x="975" y="1061"/>
                </a:cxn>
                <a:cxn ang="0">
                  <a:pos x="1026" y="980"/>
                </a:cxn>
                <a:cxn ang="0">
                  <a:pos x="1066" y="893"/>
                </a:cxn>
                <a:cxn ang="0">
                  <a:pos x="1093" y="799"/>
                </a:cxn>
                <a:cxn ang="0">
                  <a:pos x="1107" y="699"/>
                </a:cxn>
                <a:cxn ang="0">
                  <a:pos x="1107" y="629"/>
                </a:cxn>
                <a:cxn ang="0">
                  <a:pos x="1093" y="529"/>
                </a:cxn>
                <a:cxn ang="0">
                  <a:pos x="1066" y="435"/>
                </a:cxn>
                <a:cxn ang="0">
                  <a:pos x="1026" y="348"/>
                </a:cxn>
                <a:cxn ang="0">
                  <a:pos x="975" y="267"/>
                </a:cxn>
                <a:cxn ang="0">
                  <a:pos x="912" y="194"/>
                </a:cxn>
                <a:cxn ang="0">
                  <a:pos x="839" y="131"/>
                </a:cxn>
                <a:cxn ang="0">
                  <a:pos x="759" y="80"/>
                </a:cxn>
                <a:cxn ang="0">
                  <a:pos x="671" y="40"/>
                </a:cxn>
                <a:cxn ang="0">
                  <a:pos x="577" y="14"/>
                </a:cxn>
                <a:cxn ang="0">
                  <a:pos x="477" y="0"/>
                </a:cxn>
              </a:cxnLst>
              <a:rect l="0" t="0" r="r" b="b"/>
              <a:pathLst>
                <a:path w="1107" h="1328">
                  <a:moveTo>
                    <a:pt x="442" y="0"/>
                  </a:moveTo>
                  <a:lnTo>
                    <a:pt x="442" y="0"/>
                  </a:lnTo>
                  <a:lnTo>
                    <a:pt x="414" y="0"/>
                  </a:lnTo>
                  <a:lnTo>
                    <a:pt x="384" y="1"/>
                  </a:lnTo>
                  <a:lnTo>
                    <a:pt x="356" y="5"/>
                  </a:lnTo>
                  <a:lnTo>
                    <a:pt x="330" y="8"/>
                  </a:lnTo>
                  <a:lnTo>
                    <a:pt x="302" y="14"/>
                  </a:lnTo>
                  <a:lnTo>
                    <a:pt x="276" y="21"/>
                  </a:lnTo>
                  <a:lnTo>
                    <a:pt x="250" y="28"/>
                  </a:lnTo>
                  <a:lnTo>
                    <a:pt x="224" y="36"/>
                  </a:lnTo>
                  <a:lnTo>
                    <a:pt x="197" y="47"/>
                  </a:lnTo>
                  <a:lnTo>
                    <a:pt x="173" y="57"/>
                  </a:lnTo>
                  <a:lnTo>
                    <a:pt x="148" y="68"/>
                  </a:lnTo>
                  <a:lnTo>
                    <a:pt x="124" y="80"/>
                  </a:lnTo>
                  <a:lnTo>
                    <a:pt x="101" y="94"/>
                  </a:lnTo>
                  <a:lnTo>
                    <a:pt x="78" y="108"/>
                  </a:lnTo>
                  <a:lnTo>
                    <a:pt x="56" y="124"/>
                  </a:lnTo>
                  <a:lnTo>
                    <a:pt x="35" y="139"/>
                  </a:lnTo>
                  <a:lnTo>
                    <a:pt x="35" y="139"/>
                  </a:lnTo>
                  <a:lnTo>
                    <a:pt x="0" y="174"/>
                  </a:lnTo>
                  <a:lnTo>
                    <a:pt x="0" y="174"/>
                  </a:lnTo>
                  <a:lnTo>
                    <a:pt x="24" y="197"/>
                  </a:lnTo>
                  <a:lnTo>
                    <a:pt x="47" y="222"/>
                  </a:lnTo>
                  <a:lnTo>
                    <a:pt x="68" y="248"/>
                  </a:lnTo>
                  <a:lnTo>
                    <a:pt x="89" y="274"/>
                  </a:lnTo>
                  <a:lnTo>
                    <a:pt x="108" y="302"/>
                  </a:lnTo>
                  <a:lnTo>
                    <a:pt x="126" y="332"/>
                  </a:lnTo>
                  <a:lnTo>
                    <a:pt x="141" y="362"/>
                  </a:lnTo>
                  <a:lnTo>
                    <a:pt x="157" y="391"/>
                  </a:lnTo>
                  <a:lnTo>
                    <a:pt x="169" y="424"/>
                  </a:lnTo>
                  <a:lnTo>
                    <a:pt x="182" y="456"/>
                  </a:lnTo>
                  <a:lnTo>
                    <a:pt x="190" y="489"/>
                  </a:lnTo>
                  <a:lnTo>
                    <a:pt x="199" y="522"/>
                  </a:lnTo>
                  <a:lnTo>
                    <a:pt x="206" y="557"/>
                  </a:lnTo>
                  <a:lnTo>
                    <a:pt x="211" y="592"/>
                  </a:lnTo>
                  <a:lnTo>
                    <a:pt x="213" y="627"/>
                  </a:lnTo>
                  <a:lnTo>
                    <a:pt x="215" y="664"/>
                  </a:lnTo>
                  <a:lnTo>
                    <a:pt x="215" y="664"/>
                  </a:lnTo>
                  <a:lnTo>
                    <a:pt x="213" y="701"/>
                  </a:lnTo>
                  <a:lnTo>
                    <a:pt x="211" y="736"/>
                  </a:lnTo>
                  <a:lnTo>
                    <a:pt x="206" y="771"/>
                  </a:lnTo>
                  <a:lnTo>
                    <a:pt x="199" y="806"/>
                  </a:lnTo>
                  <a:lnTo>
                    <a:pt x="190" y="839"/>
                  </a:lnTo>
                  <a:lnTo>
                    <a:pt x="182" y="872"/>
                  </a:lnTo>
                  <a:lnTo>
                    <a:pt x="169" y="904"/>
                  </a:lnTo>
                  <a:lnTo>
                    <a:pt x="157" y="937"/>
                  </a:lnTo>
                  <a:lnTo>
                    <a:pt x="141" y="966"/>
                  </a:lnTo>
                  <a:lnTo>
                    <a:pt x="126" y="996"/>
                  </a:lnTo>
                  <a:lnTo>
                    <a:pt x="108" y="1026"/>
                  </a:lnTo>
                  <a:lnTo>
                    <a:pt x="89" y="1054"/>
                  </a:lnTo>
                  <a:lnTo>
                    <a:pt x="68" y="1080"/>
                  </a:lnTo>
                  <a:lnTo>
                    <a:pt x="47" y="1106"/>
                  </a:lnTo>
                  <a:lnTo>
                    <a:pt x="24" y="1131"/>
                  </a:lnTo>
                  <a:lnTo>
                    <a:pt x="0" y="1154"/>
                  </a:lnTo>
                  <a:lnTo>
                    <a:pt x="0" y="1154"/>
                  </a:lnTo>
                  <a:lnTo>
                    <a:pt x="35" y="1189"/>
                  </a:lnTo>
                  <a:lnTo>
                    <a:pt x="35" y="1189"/>
                  </a:lnTo>
                  <a:lnTo>
                    <a:pt x="56" y="1204"/>
                  </a:lnTo>
                  <a:lnTo>
                    <a:pt x="78" y="1220"/>
                  </a:lnTo>
                  <a:lnTo>
                    <a:pt x="101" y="1234"/>
                  </a:lnTo>
                  <a:lnTo>
                    <a:pt x="124" y="1248"/>
                  </a:lnTo>
                  <a:lnTo>
                    <a:pt x="148" y="1260"/>
                  </a:lnTo>
                  <a:lnTo>
                    <a:pt x="173" y="1271"/>
                  </a:lnTo>
                  <a:lnTo>
                    <a:pt x="197" y="1281"/>
                  </a:lnTo>
                  <a:lnTo>
                    <a:pt x="224" y="1292"/>
                  </a:lnTo>
                  <a:lnTo>
                    <a:pt x="250" y="1300"/>
                  </a:lnTo>
                  <a:lnTo>
                    <a:pt x="276" y="1307"/>
                  </a:lnTo>
                  <a:lnTo>
                    <a:pt x="302" y="1314"/>
                  </a:lnTo>
                  <a:lnTo>
                    <a:pt x="330" y="1320"/>
                  </a:lnTo>
                  <a:lnTo>
                    <a:pt x="356" y="1323"/>
                  </a:lnTo>
                  <a:lnTo>
                    <a:pt x="384" y="1327"/>
                  </a:lnTo>
                  <a:lnTo>
                    <a:pt x="414" y="1328"/>
                  </a:lnTo>
                  <a:lnTo>
                    <a:pt x="442" y="1328"/>
                  </a:lnTo>
                  <a:lnTo>
                    <a:pt x="442" y="1328"/>
                  </a:lnTo>
                  <a:lnTo>
                    <a:pt x="477" y="1328"/>
                  </a:lnTo>
                  <a:lnTo>
                    <a:pt x="510" y="1325"/>
                  </a:lnTo>
                  <a:lnTo>
                    <a:pt x="544" y="1321"/>
                  </a:lnTo>
                  <a:lnTo>
                    <a:pt x="577" y="1314"/>
                  </a:lnTo>
                  <a:lnTo>
                    <a:pt x="608" y="1307"/>
                  </a:lnTo>
                  <a:lnTo>
                    <a:pt x="640" y="1299"/>
                  </a:lnTo>
                  <a:lnTo>
                    <a:pt x="671" y="1288"/>
                  </a:lnTo>
                  <a:lnTo>
                    <a:pt x="701" y="1276"/>
                  </a:lnTo>
                  <a:lnTo>
                    <a:pt x="731" y="1264"/>
                  </a:lnTo>
                  <a:lnTo>
                    <a:pt x="759" y="1248"/>
                  </a:lnTo>
                  <a:lnTo>
                    <a:pt x="787" y="1232"/>
                  </a:lnTo>
                  <a:lnTo>
                    <a:pt x="813" y="1215"/>
                  </a:lnTo>
                  <a:lnTo>
                    <a:pt x="839" y="1197"/>
                  </a:lnTo>
                  <a:lnTo>
                    <a:pt x="865" y="1176"/>
                  </a:lnTo>
                  <a:lnTo>
                    <a:pt x="890" y="1155"/>
                  </a:lnTo>
                  <a:lnTo>
                    <a:pt x="912" y="1134"/>
                  </a:lnTo>
                  <a:lnTo>
                    <a:pt x="933" y="1112"/>
                  </a:lnTo>
                  <a:lnTo>
                    <a:pt x="954" y="1087"/>
                  </a:lnTo>
                  <a:lnTo>
                    <a:pt x="975" y="1061"/>
                  </a:lnTo>
                  <a:lnTo>
                    <a:pt x="993" y="1035"/>
                  </a:lnTo>
                  <a:lnTo>
                    <a:pt x="1010" y="1008"/>
                  </a:lnTo>
                  <a:lnTo>
                    <a:pt x="1026" y="980"/>
                  </a:lnTo>
                  <a:lnTo>
                    <a:pt x="1042" y="952"/>
                  </a:lnTo>
                  <a:lnTo>
                    <a:pt x="1054" y="923"/>
                  </a:lnTo>
                  <a:lnTo>
                    <a:pt x="1066" y="893"/>
                  </a:lnTo>
                  <a:lnTo>
                    <a:pt x="1077" y="862"/>
                  </a:lnTo>
                  <a:lnTo>
                    <a:pt x="1086" y="830"/>
                  </a:lnTo>
                  <a:lnTo>
                    <a:pt x="1093" y="799"/>
                  </a:lnTo>
                  <a:lnTo>
                    <a:pt x="1100" y="765"/>
                  </a:lnTo>
                  <a:lnTo>
                    <a:pt x="1103" y="732"/>
                  </a:lnTo>
                  <a:lnTo>
                    <a:pt x="1107" y="699"/>
                  </a:lnTo>
                  <a:lnTo>
                    <a:pt x="1107" y="664"/>
                  </a:lnTo>
                  <a:lnTo>
                    <a:pt x="1107" y="664"/>
                  </a:lnTo>
                  <a:lnTo>
                    <a:pt x="1107" y="629"/>
                  </a:lnTo>
                  <a:lnTo>
                    <a:pt x="1103" y="596"/>
                  </a:lnTo>
                  <a:lnTo>
                    <a:pt x="1100" y="563"/>
                  </a:lnTo>
                  <a:lnTo>
                    <a:pt x="1093" y="529"/>
                  </a:lnTo>
                  <a:lnTo>
                    <a:pt x="1086" y="498"/>
                  </a:lnTo>
                  <a:lnTo>
                    <a:pt x="1077" y="466"/>
                  </a:lnTo>
                  <a:lnTo>
                    <a:pt x="1066" y="435"/>
                  </a:lnTo>
                  <a:lnTo>
                    <a:pt x="1054" y="405"/>
                  </a:lnTo>
                  <a:lnTo>
                    <a:pt x="1042" y="376"/>
                  </a:lnTo>
                  <a:lnTo>
                    <a:pt x="1026" y="348"/>
                  </a:lnTo>
                  <a:lnTo>
                    <a:pt x="1010" y="320"/>
                  </a:lnTo>
                  <a:lnTo>
                    <a:pt x="993" y="293"/>
                  </a:lnTo>
                  <a:lnTo>
                    <a:pt x="975" y="267"/>
                  </a:lnTo>
                  <a:lnTo>
                    <a:pt x="954" y="241"/>
                  </a:lnTo>
                  <a:lnTo>
                    <a:pt x="933" y="216"/>
                  </a:lnTo>
                  <a:lnTo>
                    <a:pt x="912" y="194"/>
                  </a:lnTo>
                  <a:lnTo>
                    <a:pt x="890" y="173"/>
                  </a:lnTo>
                  <a:lnTo>
                    <a:pt x="865" y="152"/>
                  </a:lnTo>
                  <a:lnTo>
                    <a:pt x="839" y="131"/>
                  </a:lnTo>
                  <a:lnTo>
                    <a:pt x="813" y="113"/>
                  </a:lnTo>
                  <a:lnTo>
                    <a:pt x="787" y="96"/>
                  </a:lnTo>
                  <a:lnTo>
                    <a:pt x="759" y="80"/>
                  </a:lnTo>
                  <a:lnTo>
                    <a:pt x="731" y="64"/>
                  </a:lnTo>
                  <a:lnTo>
                    <a:pt x="701" y="52"/>
                  </a:lnTo>
                  <a:lnTo>
                    <a:pt x="671" y="40"/>
                  </a:lnTo>
                  <a:lnTo>
                    <a:pt x="640" y="29"/>
                  </a:lnTo>
                  <a:lnTo>
                    <a:pt x="608" y="21"/>
                  </a:lnTo>
                  <a:lnTo>
                    <a:pt x="577" y="14"/>
                  </a:lnTo>
                  <a:lnTo>
                    <a:pt x="544" y="7"/>
                  </a:lnTo>
                  <a:lnTo>
                    <a:pt x="510" y="3"/>
                  </a:lnTo>
                  <a:lnTo>
                    <a:pt x="477" y="0"/>
                  </a:lnTo>
                  <a:lnTo>
                    <a:pt x="442" y="0"/>
                  </a:lnTo>
                  <a:lnTo>
                    <a:pt x="442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75000"/>
                    <a:shade val="30000"/>
                    <a:satMod val="115000"/>
                  </a:schemeClr>
                </a:gs>
                <a:gs pos="50000">
                  <a:schemeClr val="accent2">
                    <a:lumMod val="75000"/>
                    <a:shade val="67500"/>
                    <a:satMod val="115000"/>
                  </a:schemeClr>
                </a:gs>
                <a:gs pos="100000">
                  <a:schemeClr val="accent2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6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 extrusionH="254000" prstMaterial="dkEdge">
              <a:bevelT w="190500" h="38100"/>
              <a:extrusionClr>
                <a:schemeClr val="bg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57" name="Freeform 13"/>
            <p:cNvSpPr>
              <a:spLocks/>
            </p:cNvSpPr>
            <p:nvPr/>
          </p:nvSpPr>
          <p:spPr bwMode="auto">
            <a:xfrm>
              <a:off x="5426075" y="4764088"/>
              <a:ext cx="61913" cy="55563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4" y="0"/>
                </a:cxn>
                <a:cxn ang="0">
                  <a:pos x="0" y="3"/>
                </a:cxn>
                <a:cxn ang="0">
                  <a:pos x="0" y="3"/>
                </a:cxn>
                <a:cxn ang="0">
                  <a:pos x="39" y="35"/>
                </a:cxn>
                <a:cxn ang="0">
                  <a:pos x="39" y="35"/>
                </a:cxn>
                <a:cxn ang="0">
                  <a:pos x="4" y="0"/>
                </a:cxn>
                <a:cxn ang="0">
                  <a:pos x="4" y="0"/>
                </a:cxn>
              </a:cxnLst>
              <a:rect l="0" t="0" r="r" b="b"/>
              <a:pathLst>
                <a:path w="39" h="35">
                  <a:moveTo>
                    <a:pt x="4" y="0"/>
                  </a:moveTo>
                  <a:lnTo>
                    <a:pt x="4" y="0"/>
                  </a:lnTo>
                  <a:lnTo>
                    <a:pt x="0" y="3"/>
                  </a:lnTo>
                  <a:lnTo>
                    <a:pt x="0" y="3"/>
                  </a:lnTo>
                  <a:lnTo>
                    <a:pt x="39" y="35"/>
                  </a:lnTo>
                  <a:lnTo>
                    <a:pt x="39" y="35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7">
              <a:solidFill>
                <a:srgbClr val="000000"/>
              </a:solidFill>
              <a:prstDash val="solid"/>
              <a:round/>
              <a:headEnd/>
              <a:tailEnd/>
            </a:ln>
            <a:sp3d extrusionH="254000" prstMaterial="dkEdge">
              <a:extrusionClr>
                <a:schemeClr val="bg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58" name="Freeform 14"/>
            <p:cNvSpPr>
              <a:spLocks/>
            </p:cNvSpPr>
            <p:nvPr/>
          </p:nvSpPr>
          <p:spPr bwMode="auto">
            <a:xfrm>
              <a:off x="5426075" y="3152775"/>
              <a:ext cx="61913" cy="55563"/>
            </a:xfrm>
            <a:custGeom>
              <a:avLst/>
              <a:gdLst/>
              <a:ahLst/>
              <a:cxnLst>
                <a:cxn ang="0">
                  <a:pos x="4" y="35"/>
                </a:cxn>
                <a:cxn ang="0">
                  <a:pos x="4" y="35"/>
                </a:cxn>
                <a:cxn ang="0">
                  <a:pos x="39" y="0"/>
                </a:cxn>
                <a:cxn ang="0">
                  <a:pos x="39" y="0"/>
                </a:cxn>
                <a:cxn ang="0">
                  <a:pos x="0" y="32"/>
                </a:cxn>
                <a:cxn ang="0">
                  <a:pos x="0" y="32"/>
                </a:cxn>
                <a:cxn ang="0">
                  <a:pos x="4" y="35"/>
                </a:cxn>
                <a:cxn ang="0">
                  <a:pos x="4" y="35"/>
                </a:cxn>
              </a:cxnLst>
              <a:rect l="0" t="0" r="r" b="b"/>
              <a:pathLst>
                <a:path w="39" h="35">
                  <a:moveTo>
                    <a:pt x="4" y="35"/>
                  </a:moveTo>
                  <a:lnTo>
                    <a:pt x="4" y="35"/>
                  </a:lnTo>
                  <a:lnTo>
                    <a:pt x="39" y="0"/>
                  </a:lnTo>
                  <a:lnTo>
                    <a:pt x="39" y="0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4" y="35"/>
                  </a:lnTo>
                  <a:lnTo>
                    <a:pt x="4" y="35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7">
              <a:solidFill>
                <a:srgbClr val="000000"/>
              </a:solidFill>
              <a:prstDash val="solid"/>
              <a:round/>
              <a:headEnd/>
              <a:tailEnd/>
            </a:ln>
            <a:sp3d extrusionH="254000" prstMaterial="dkEdge">
              <a:extrusionClr>
                <a:schemeClr val="bg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59" name="Freeform 15"/>
            <p:cNvSpPr>
              <a:spLocks/>
            </p:cNvSpPr>
            <p:nvPr/>
          </p:nvSpPr>
          <p:spPr bwMode="auto">
            <a:xfrm>
              <a:off x="5080000" y="3208338"/>
              <a:ext cx="693738" cy="1555750"/>
            </a:xfrm>
            <a:custGeom>
              <a:avLst/>
              <a:gdLst/>
              <a:ahLst/>
              <a:cxnLst>
                <a:cxn ang="0">
                  <a:pos x="0" y="490"/>
                </a:cxn>
                <a:cxn ang="0">
                  <a:pos x="3" y="555"/>
                </a:cxn>
                <a:cxn ang="0">
                  <a:pos x="12" y="618"/>
                </a:cxn>
                <a:cxn ang="0">
                  <a:pos x="28" y="679"/>
                </a:cxn>
                <a:cxn ang="0">
                  <a:pos x="47" y="738"/>
                </a:cxn>
                <a:cxn ang="0">
                  <a:pos x="73" y="794"/>
                </a:cxn>
                <a:cxn ang="0">
                  <a:pos x="105" y="848"/>
                </a:cxn>
                <a:cxn ang="0">
                  <a:pos x="140" y="897"/>
                </a:cxn>
                <a:cxn ang="0">
                  <a:pos x="180" y="945"/>
                </a:cxn>
                <a:cxn ang="0">
                  <a:pos x="201" y="962"/>
                </a:cxn>
                <a:cxn ang="0">
                  <a:pos x="222" y="980"/>
                </a:cxn>
                <a:cxn ang="0">
                  <a:pos x="269" y="932"/>
                </a:cxn>
                <a:cxn ang="0">
                  <a:pos x="311" y="880"/>
                </a:cxn>
                <a:cxn ang="0">
                  <a:pos x="348" y="822"/>
                </a:cxn>
                <a:cxn ang="0">
                  <a:pos x="379" y="763"/>
                </a:cxn>
                <a:cxn ang="0">
                  <a:pos x="404" y="698"/>
                </a:cxn>
                <a:cxn ang="0">
                  <a:pos x="421" y="632"/>
                </a:cxn>
                <a:cxn ang="0">
                  <a:pos x="433" y="562"/>
                </a:cxn>
                <a:cxn ang="0">
                  <a:pos x="437" y="490"/>
                </a:cxn>
                <a:cxn ang="0">
                  <a:pos x="435" y="453"/>
                </a:cxn>
                <a:cxn ang="0">
                  <a:pos x="428" y="383"/>
                </a:cxn>
                <a:cxn ang="0">
                  <a:pos x="412" y="315"/>
                </a:cxn>
                <a:cxn ang="0">
                  <a:pos x="391" y="250"/>
                </a:cxn>
                <a:cxn ang="0">
                  <a:pos x="363" y="188"/>
                </a:cxn>
                <a:cxn ang="0">
                  <a:pos x="330" y="128"/>
                </a:cxn>
                <a:cxn ang="0">
                  <a:pos x="290" y="74"/>
                </a:cxn>
                <a:cxn ang="0">
                  <a:pos x="246" y="23"/>
                </a:cxn>
                <a:cxn ang="0">
                  <a:pos x="222" y="0"/>
                </a:cxn>
                <a:cxn ang="0">
                  <a:pos x="180" y="35"/>
                </a:cxn>
                <a:cxn ang="0">
                  <a:pos x="159" y="58"/>
                </a:cxn>
                <a:cxn ang="0">
                  <a:pos x="122" y="107"/>
                </a:cxn>
                <a:cxn ang="0">
                  <a:pos x="89" y="158"/>
                </a:cxn>
                <a:cxn ang="0">
                  <a:pos x="59" y="214"/>
                </a:cxn>
                <a:cxn ang="0">
                  <a:pos x="36" y="271"/>
                </a:cxn>
                <a:cxn ang="0">
                  <a:pos x="19" y="331"/>
                </a:cxn>
                <a:cxn ang="0">
                  <a:pos x="7" y="394"/>
                </a:cxn>
                <a:cxn ang="0">
                  <a:pos x="0" y="457"/>
                </a:cxn>
                <a:cxn ang="0">
                  <a:pos x="0" y="490"/>
                </a:cxn>
              </a:cxnLst>
              <a:rect l="0" t="0" r="r" b="b"/>
              <a:pathLst>
                <a:path w="437" h="980">
                  <a:moveTo>
                    <a:pt x="0" y="490"/>
                  </a:moveTo>
                  <a:lnTo>
                    <a:pt x="0" y="490"/>
                  </a:lnTo>
                  <a:lnTo>
                    <a:pt x="0" y="523"/>
                  </a:lnTo>
                  <a:lnTo>
                    <a:pt x="3" y="555"/>
                  </a:lnTo>
                  <a:lnTo>
                    <a:pt x="7" y="586"/>
                  </a:lnTo>
                  <a:lnTo>
                    <a:pt x="12" y="618"/>
                  </a:lnTo>
                  <a:lnTo>
                    <a:pt x="19" y="649"/>
                  </a:lnTo>
                  <a:lnTo>
                    <a:pt x="28" y="679"/>
                  </a:lnTo>
                  <a:lnTo>
                    <a:pt x="36" y="709"/>
                  </a:lnTo>
                  <a:lnTo>
                    <a:pt x="47" y="738"/>
                  </a:lnTo>
                  <a:lnTo>
                    <a:pt x="59" y="766"/>
                  </a:lnTo>
                  <a:lnTo>
                    <a:pt x="73" y="794"/>
                  </a:lnTo>
                  <a:lnTo>
                    <a:pt x="89" y="822"/>
                  </a:lnTo>
                  <a:lnTo>
                    <a:pt x="105" y="848"/>
                  </a:lnTo>
                  <a:lnTo>
                    <a:pt x="122" y="873"/>
                  </a:lnTo>
                  <a:lnTo>
                    <a:pt x="140" y="897"/>
                  </a:lnTo>
                  <a:lnTo>
                    <a:pt x="159" y="922"/>
                  </a:lnTo>
                  <a:lnTo>
                    <a:pt x="180" y="945"/>
                  </a:lnTo>
                  <a:lnTo>
                    <a:pt x="180" y="945"/>
                  </a:lnTo>
                  <a:lnTo>
                    <a:pt x="201" y="962"/>
                  </a:lnTo>
                  <a:lnTo>
                    <a:pt x="222" y="980"/>
                  </a:lnTo>
                  <a:lnTo>
                    <a:pt x="222" y="980"/>
                  </a:lnTo>
                  <a:lnTo>
                    <a:pt x="246" y="957"/>
                  </a:lnTo>
                  <a:lnTo>
                    <a:pt x="269" y="932"/>
                  </a:lnTo>
                  <a:lnTo>
                    <a:pt x="290" y="906"/>
                  </a:lnTo>
                  <a:lnTo>
                    <a:pt x="311" y="880"/>
                  </a:lnTo>
                  <a:lnTo>
                    <a:pt x="330" y="852"/>
                  </a:lnTo>
                  <a:lnTo>
                    <a:pt x="348" y="822"/>
                  </a:lnTo>
                  <a:lnTo>
                    <a:pt x="363" y="792"/>
                  </a:lnTo>
                  <a:lnTo>
                    <a:pt x="379" y="763"/>
                  </a:lnTo>
                  <a:lnTo>
                    <a:pt x="391" y="730"/>
                  </a:lnTo>
                  <a:lnTo>
                    <a:pt x="404" y="698"/>
                  </a:lnTo>
                  <a:lnTo>
                    <a:pt x="412" y="665"/>
                  </a:lnTo>
                  <a:lnTo>
                    <a:pt x="421" y="632"/>
                  </a:lnTo>
                  <a:lnTo>
                    <a:pt x="428" y="597"/>
                  </a:lnTo>
                  <a:lnTo>
                    <a:pt x="433" y="562"/>
                  </a:lnTo>
                  <a:lnTo>
                    <a:pt x="435" y="527"/>
                  </a:lnTo>
                  <a:lnTo>
                    <a:pt x="437" y="490"/>
                  </a:lnTo>
                  <a:lnTo>
                    <a:pt x="437" y="490"/>
                  </a:lnTo>
                  <a:lnTo>
                    <a:pt x="435" y="453"/>
                  </a:lnTo>
                  <a:lnTo>
                    <a:pt x="433" y="418"/>
                  </a:lnTo>
                  <a:lnTo>
                    <a:pt x="428" y="383"/>
                  </a:lnTo>
                  <a:lnTo>
                    <a:pt x="421" y="348"/>
                  </a:lnTo>
                  <a:lnTo>
                    <a:pt x="412" y="315"/>
                  </a:lnTo>
                  <a:lnTo>
                    <a:pt x="404" y="282"/>
                  </a:lnTo>
                  <a:lnTo>
                    <a:pt x="391" y="250"/>
                  </a:lnTo>
                  <a:lnTo>
                    <a:pt x="379" y="217"/>
                  </a:lnTo>
                  <a:lnTo>
                    <a:pt x="363" y="188"/>
                  </a:lnTo>
                  <a:lnTo>
                    <a:pt x="348" y="158"/>
                  </a:lnTo>
                  <a:lnTo>
                    <a:pt x="330" y="128"/>
                  </a:lnTo>
                  <a:lnTo>
                    <a:pt x="311" y="100"/>
                  </a:lnTo>
                  <a:lnTo>
                    <a:pt x="290" y="74"/>
                  </a:lnTo>
                  <a:lnTo>
                    <a:pt x="269" y="48"/>
                  </a:lnTo>
                  <a:lnTo>
                    <a:pt x="246" y="23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01" y="18"/>
                  </a:lnTo>
                  <a:lnTo>
                    <a:pt x="180" y="35"/>
                  </a:lnTo>
                  <a:lnTo>
                    <a:pt x="180" y="35"/>
                  </a:lnTo>
                  <a:lnTo>
                    <a:pt x="159" y="58"/>
                  </a:lnTo>
                  <a:lnTo>
                    <a:pt x="140" y="83"/>
                  </a:lnTo>
                  <a:lnTo>
                    <a:pt x="122" y="107"/>
                  </a:lnTo>
                  <a:lnTo>
                    <a:pt x="105" y="132"/>
                  </a:lnTo>
                  <a:lnTo>
                    <a:pt x="89" y="158"/>
                  </a:lnTo>
                  <a:lnTo>
                    <a:pt x="73" y="186"/>
                  </a:lnTo>
                  <a:lnTo>
                    <a:pt x="59" y="214"/>
                  </a:lnTo>
                  <a:lnTo>
                    <a:pt x="47" y="242"/>
                  </a:lnTo>
                  <a:lnTo>
                    <a:pt x="36" y="271"/>
                  </a:lnTo>
                  <a:lnTo>
                    <a:pt x="28" y="301"/>
                  </a:lnTo>
                  <a:lnTo>
                    <a:pt x="19" y="331"/>
                  </a:lnTo>
                  <a:lnTo>
                    <a:pt x="12" y="362"/>
                  </a:lnTo>
                  <a:lnTo>
                    <a:pt x="7" y="394"/>
                  </a:lnTo>
                  <a:lnTo>
                    <a:pt x="3" y="425"/>
                  </a:lnTo>
                  <a:lnTo>
                    <a:pt x="0" y="457"/>
                  </a:lnTo>
                  <a:lnTo>
                    <a:pt x="0" y="490"/>
                  </a:lnTo>
                  <a:lnTo>
                    <a:pt x="0" y="490"/>
                  </a:lnTo>
                  <a:close/>
                </a:path>
              </a:pathLst>
            </a:custGeom>
            <a:solidFill>
              <a:srgbClr val="471A19"/>
            </a:solidFill>
            <a:ln w="6">
              <a:noFill/>
              <a:prstDash val="solid"/>
              <a:round/>
              <a:headEnd/>
              <a:tailEnd/>
            </a:ln>
            <a:sp3d extrusionH="254000" prstMaterial="dkEdge">
              <a:bevelT/>
              <a:extrusionClr>
                <a:schemeClr val="bg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60" name="Freeform 16"/>
            <p:cNvSpPr>
              <a:spLocks/>
            </p:cNvSpPr>
            <p:nvPr/>
          </p:nvSpPr>
          <p:spPr bwMode="auto">
            <a:xfrm>
              <a:off x="5365750" y="4708525"/>
              <a:ext cx="66675" cy="60325"/>
            </a:xfrm>
            <a:custGeom>
              <a:avLst/>
              <a:gdLst/>
              <a:ahLst/>
              <a:cxnLst>
                <a:cxn ang="0">
                  <a:pos x="38" y="38"/>
                </a:cxn>
                <a:cxn ang="0">
                  <a:pos x="38" y="38"/>
                </a:cxn>
                <a:cxn ang="0">
                  <a:pos x="42" y="35"/>
                </a:cxn>
                <a:cxn ang="0">
                  <a:pos x="42" y="35"/>
                </a:cxn>
                <a:cxn ang="0">
                  <a:pos x="21" y="17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19" y="19"/>
                </a:cxn>
                <a:cxn ang="0">
                  <a:pos x="38" y="38"/>
                </a:cxn>
                <a:cxn ang="0">
                  <a:pos x="38" y="38"/>
                </a:cxn>
              </a:cxnLst>
              <a:rect l="0" t="0" r="r" b="b"/>
              <a:pathLst>
                <a:path w="42" h="38">
                  <a:moveTo>
                    <a:pt x="38" y="38"/>
                  </a:moveTo>
                  <a:lnTo>
                    <a:pt x="38" y="38"/>
                  </a:lnTo>
                  <a:lnTo>
                    <a:pt x="42" y="35"/>
                  </a:lnTo>
                  <a:lnTo>
                    <a:pt x="42" y="35"/>
                  </a:lnTo>
                  <a:lnTo>
                    <a:pt x="21" y="17"/>
                  </a:lnTo>
                  <a:lnTo>
                    <a:pt x="0" y="0"/>
                  </a:lnTo>
                  <a:lnTo>
                    <a:pt x="0" y="0"/>
                  </a:lnTo>
                  <a:lnTo>
                    <a:pt x="19" y="19"/>
                  </a:lnTo>
                  <a:lnTo>
                    <a:pt x="38" y="38"/>
                  </a:lnTo>
                  <a:lnTo>
                    <a:pt x="38" y="38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7">
              <a:solidFill>
                <a:srgbClr val="000000"/>
              </a:solidFill>
              <a:prstDash val="solid"/>
              <a:round/>
              <a:headEnd/>
              <a:tailEnd/>
            </a:ln>
            <a:sp3d extrusionH="254000" prstMaterial="dkEdge">
              <a:extrusionClr>
                <a:schemeClr val="bg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161" name="Freeform 17"/>
            <p:cNvSpPr>
              <a:spLocks/>
            </p:cNvSpPr>
            <p:nvPr/>
          </p:nvSpPr>
          <p:spPr bwMode="auto">
            <a:xfrm>
              <a:off x="5365750" y="3203575"/>
              <a:ext cx="66675" cy="60325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0" y="38"/>
                </a:cxn>
                <a:cxn ang="0">
                  <a:pos x="21" y="21"/>
                </a:cxn>
                <a:cxn ang="0">
                  <a:pos x="42" y="3"/>
                </a:cxn>
                <a:cxn ang="0">
                  <a:pos x="42" y="3"/>
                </a:cxn>
                <a:cxn ang="0">
                  <a:pos x="38" y="0"/>
                </a:cxn>
                <a:cxn ang="0">
                  <a:pos x="38" y="0"/>
                </a:cxn>
                <a:cxn ang="0">
                  <a:pos x="19" y="19"/>
                </a:cxn>
                <a:cxn ang="0">
                  <a:pos x="0" y="38"/>
                </a:cxn>
                <a:cxn ang="0">
                  <a:pos x="0" y="38"/>
                </a:cxn>
              </a:cxnLst>
              <a:rect l="0" t="0" r="r" b="b"/>
              <a:pathLst>
                <a:path w="42" h="38">
                  <a:moveTo>
                    <a:pt x="0" y="38"/>
                  </a:moveTo>
                  <a:lnTo>
                    <a:pt x="0" y="38"/>
                  </a:lnTo>
                  <a:lnTo>
                    <a:pt x="21" y="21"/>
                  </a:lnTo>
                  <a:lnTo>
                    <a:pt x="42" y="3"/>
                  </a:lnTo>
                  <a:lnTo>
                    <a:pt x="42" y="3"/>
                  </a:lnTo>
                  <a:lnTo>
                    <a:pt x="38" y="0"/>
                  </a:lnTo>
                  <a:lnTo>
                    <a:pt x="38" y="0"/>
                  </a:lnTo>
                  <a:lnTo>
                    <a:pt x="19" y="19"/>
                  </a:lnTo>
                  <a:lnTo>
                    <a:pt x="0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7">
              <a:solidFill>
                <a:srgbClr val="000000"/>
              </a:solidFill>
              <a:prstDash val="solid"/>
              <a:round/>
              <a:headEnd/>
              <a:tailEnd/>
            </a:ln>
            <a:sp3d extrusionH="254000" prstMaterial="dkEdge">
              <a:extrusionClr>
                <a:schemeClr val="bg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791200" y="1600200"/>
            <a:ext cx="4495800" cy="1254340"/>
            <a:chOff x="4267200" y="1600200"/>
            <a:chExt cx="4495800" cy="1254340"/>
          </a:xfrm>
        </p:grpSpPr>
        <p:cxnSp>
          <p:nvCxnSpPr>
            <p:cNvPr id="23" name="Straight Connector 22"/>
            <p:cNvCxnSpPr/>
            <p:nvPr/>
          </p:nvCxnSpPr>
          <p:spPr>
            <a:xfrm flipV="1">
              <a:off x="4374075" y="2057400"/>
              <a:ext cx="1798125" cy="6828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165275" y="2057400"/>
              <a:ext cx="2597725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/>
            <p:cNvSpPr/>
            <p:nvPr/>
          </p:nvSpPr>
          <p:spPr>
            <a:xfrm>
              <a:off x="4267200" y="2625940"/>
              <a:ext cx="228600" cy="2286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671158" y="1600200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/>
                <a:t>Your text here</a:t>
              </a:r>
            </a:p>
          </p:txBody>
        </p:sp>
      </p:grpSp>
      <p:grpSp>
        <p:nvGrpSpPr>
          <p:cNvPr id="4" name="Group 51"/>
          <p:cNvGrpSpPr/>
          <p:nvPr/>
        </p:nvGrpSpPr>
        <p:grpSpPr>
          <a:xfrm>
            <a:off x="7467600" y="3374571"/>
            <a:ext cx="2795650" cy="511629"/>
            <a:chOff x="5943600" y="3374571"/>
            <a:chExt cx="2795650" cy="511629"/>
          </a:xfrm>
        </p:grpSpPr>
        <p:cxnSp>
          <p:nvCxnSpPr>
            <p:cNvPr id="37" name="Straight Connector 36"/>
            <p:cNvCxnSpPr/>
            <p:nvPr/>
          </p:nvCxnSpPr>
          <p:spPr>
            <a:xfrm>
              <a:off x="6148450" y="3786250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37"/>
            <p:cNvSpPr/>
            <p:nvPr/>
          </p:nvSpPr>
          <p:spPr>
            <a:xfrm>
              <a:off x="5943600" y="3657600"/>
              <a:ext cx="228600" cy="2286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799808" y="3374571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/>
                <a:t>Your text here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406057" y="3374570"/>
            <a:ext cx="2937343" cy="511630"/>
            <a:chOff x="-117943" y="3374570"/>
            <a:chExt cx="2937343" cy="511630"/>
          </a:xfrm>
        </p:grpSpPr>
        <p:cxnSp>
          <p:nvCxnSpPr>
            <p:cNvPr id="54" name="Straight Connector 53"/>
            <p:cNvCxnSpPr/>
            <p:nvPr/>
          </p:nvCxnSpPr>
          <p:spPr>
            <a:xfrm flipH="1">
              <a:off x="0" y="3810000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/>
            <p:cNvSpPr/>
            <p:nvPr/>
          </p:nvSpPr>
          <p:spPr>
            <a:xfrm flipH="1">
              <a:off x="2590800" y="3657600"/>
              <a:ext cx="228600" cy="2286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 flipH="1">
              <a:off x="-117943" y="3374570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Your text here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524000" y="4876801"/>
            <a:ext cx="4495800" cy="766465"/>
            <a:chOff x="0" y="4876800"/>
            <a:chExt cx="4495800" cy="766465"/>
          </a:xfrm>
        </p:grpSpPr>
        <p:cxnSp>
          <p:nvCxnSpPr>
            <p:cNvPr id="46" name="Straight Connector 45"/>
            <p:cNvCxnSpPr/>
            <p:nvPr/>
          </p:nvCxnSpPr>
          <p:spPr>
            <a:xfrm rot="10800000" flipV="1">
              <a:off x="2819400" y="5026242"/>
              <a:ext cx="1561600" cy="6125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0" y="5638800"/>
              <a:ext cx="2826325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152400" y="5181600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Your text here</a:t>
              </a:r>
            </a:p>
          </p:txBody>
        </p:sp>
        <p:sp>
          <p:nvSpPr>
            <p:cNvPr id="33" name="Oval 32"/>
            <p:cNvSpPr/>
            <p:nvPr/>
          </p:nvSpPr>
          <p:spPr>
            <a:xfrm>
              <a:off x="4267200" y="4876800"/>
              <a:ext cx="228600" cy="2286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1905000" y="1828800"/>
            <a:ext cx="4038600" cy="1981200"/>
            <a:chOff x="0" y="3352800"/>
            <a:chExt cx="4038600" cy="1981200"/>
          </a:xfrm>
        </p:grpSpPr>
        <p:cxnSp>
          <p:nvCxnSpPr>
            <p:cNvPr id="49" name="Straight Connector 48"/>
            <p:cNvCxnSpPr/>
            <p:nvPr/>
          </p:nvCxnSpPr>
          <p:spPr>
            <a:xfrm flipH="1">
              <a:off x="0" y="3810000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/>
            <p:cNvSpPr/>
            <p:nvPr/>
          </p:nvSpPr>
          <p:spPr>
            <a:xfrm flipH="1">
              <a:off x="3810000" y="5105400"/>
              <a:ext cx="228600" cy="2286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TextBox 51"/>
            <p:cNvSpPr txBox="1"/>
            <p:nvPr/>
          </p:nvSpPr>
          <p:spPr>
            <a:xfrm flipH="1">
              <a:off x="152400" y="3352800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Your text here</a:t>
              </a:r>
            </a:p>
          </p:txBody>
        </p:sp>
        <p:cxnSp>
          <p:nvCxnSpPr>
            <p:cNvPr id="53" name="Straight Connector 52"/>
            <p:cNvCxnSpPr/>
            <p:nvPr/>
          </p:nvCxnSpPr>
          <p:spPr>
            <a:xfrm rot="16200000" flipV="1">
              <a:off x="2514600" y="3886200"/>
              <a:ext cx="1371600" cy="12192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Venn Diagram with 5 Parts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3587338" y="1438174"/>
            <a:ext cx="4992010" cy="4853769"/>
            <a:chOff x="3024188" y="1924050"/>
            <a:chExt cx="3095625" cy="3009900"/>
          </a:xfrm>
          <a:scene3d>
            <a:camera prst="perspectiveRelaxed"/>
            <a:lightRig rig="soft" dir="t">
              <a:rot lat="0" lon="0" rev="600000"/>
            </a:lightRig>
          </a:scene3d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3024188" y="2317750"/>
              <a:ext cx="927100" cy="1520825"/>
            </a:xfrm>
            <a:custGeom>
              <a:avLst/>
              <a:gdLst>
                <a:gd name="T0" fmla="*/ 584 w 584"/>
                <a:gd name="T1" fmla="*/ 596 h 958"/>
                <a:gd name="T2" fmla="*/ 542 w 584"/>
                <a:gd name="T3" fmla="*/ 526 h 958"/>
                <a:gd name="T4" fmla="*/ 512 w 584"/>
                <a:gd name="T5" fmla="*/ 452 h 958"/>
                <a:gd name="T6" fmla="*/ 492 w 584"/>
                <a:gd name="T7" fmla="*/ 370 h 958"/>
                <a:gd name="T8" fmla="*/ 486 w 584"/>
                <a:gd name="T9" fmla="*/ 286 h 958"/>
                <a:gd name="T10" fmla="*/ 486 w 584"/>
                <a:gd name="T11" fmla="*/ 248 h 958"/>
                <a:gd name="T12" fmla="*/ 498 w 584"/>
                <a:gd name="T13" fmla="*/ 172 h 958"/>
                <a:gd name="T14" fmla="*/ 518 w 584"/>
                <a:gd name="T15" fmla="*/ 100 h 958"/>
                <a:gd name="T16" fmla="*/ 550 w 584"/>
                <a:gd name="T17" fmla="*/ 32 h 958"/>
                <a:gd name="T18" fmla="*/ 568 w 584"/>
                <a:gd name="T19" fmla="*/ 0 h 958"/>
                <a:gd name="T20" fmla="*/ 534 w 584"/>
                <a:gd name="T21" fmla="*/ 0 h 958"/>
                <a:gd name="T22" fmla="*/ 480 w 584"/>
                <a:gd name="T23" fmla="*/ 2 h 958"/>
                <a:gd name="T24" fmla="*/ 426 w 584"/>
                <a:gd name="T25" fmla="*/ 10 h 958"/>
                <a:gd name="T26" fmla="*/ 376 w 584"/>
                <a:gd name="T27" fmla="*/ 24 h 958"/>
                <a:gd name="T28" fmla="*/ 326 w 584"/>
                <a:gd name="T29" fmla="*/ 42 h 958"/>
                <a:gd name="T30" fmla="*/ 280 w 584"/>
                <a:gd name="T31" fmla="*/ 64 h 958"/>
                <a:gd name="T32" fmla="*/ 234 w 584"/>
                <a:gd name="T33" fmla="*/ 92 h 958"/>
                <a:gd name="T34" fmla="*/ 194 w 584"/>
                <a:gd name="T35" fmla="*/ 122 h 958"/>
                <a:gd name="T36" fmla="*/ 156 w 584"/>
                <a:gd name="T37" fmla="*/ 156 h 958"/>
                <a:gd name="T38" fmla="*/ 122 w 584"/>
                <a:gd name="T39" fmla="*/ 194 h 958"/>
                <a:gd name="T40" fmla="*/ 90 w 584"/>
                <a:gd name="T41" fmla="*/ 236 h 958"/>
                <a:gd name="T42" fmla="*/ 64 w 584"/>
                <a:gd name="T43" fmla="*/ 280 h 958"/>
                <a:gd name="T44" fmla="*/ 42 w 584"/>
                <a:gd name="T45" fmla="*/ 326 h 958"/>
                <a:gd name="T46" fmla="*/ 24 w 584"/>
                <a:gd name="T47" fmla="*/ 376 h 958"/>
                <a:gd name="T48" fmla="*/ 10 w 584"/>
                <a:gd name="T49" fmla="*/ 426 h 958"/>
                <a:gd name="T50" fmla="*/ 2 w 584"/>
                <a:gd name="T51" fmla="*/ 480 h 958"/>
                <a:gd name="T52" fmla="*/ 0 w 584"/>
                <a:gd name="T53" fmla="*/ 534 h 958"/>
                <a:gd name="T54" fmla="*/ 0 w 584"/>
                <a:gd name="T55" fmla="*/ 566 h 958"/>
                <a:gd name="T56" fmla="*/ 8 w 584"/>
                <a:gd name="T57" fmla="*/ 630 h 958"/>
                <a:gd name="T58" fmla="*/ 22 w 584"/>
                <a:gd name="T59" fmla="*/ 690 h 958"/>
                <a:gd name="T60" fmla="*/ 42 w 584"/>
                <a:gd name="T61" fmla="*/ 746 h 958"/>
                <a:gd name="T62" fmla="*/ 70 w 584"/>
                <a:gd name="T63" fmla="*/ 800 h 958"/>
                <a:gd name="T64" fmla="*/ 102 w 584"/>
                <a:gd name="T65" fmla="*/ 852 h 958"/>
                <a:gd name="T66" fmla="*/ 140 w 584"/>
                <a:gd name="T67" fmla="*/ 898 h 958"/>
                <a:gd name="T68" fmla="*/ 184 w 584"/>
                <a:gd name="T69" fmla="*/ 940 h 958"/>
                <a:gd name="T70" fmla="*/ 206 w 584"/>
                <a:gd name="T71" fmla="*/ 958 h 958"/>
                <a:gd name="T72" fmla="*/ 232 w 584"/>
                <a:gd name="T73" fmla="*/ 894 h 958"/>
                <a:gd name="T74" fmla="*/ 264 w 584"/>
                <a:gd name="T75" fmla="*/ 834 h 958"/>
                <a:gd name="T76" fmla="*/ 302 w 584"/>
                <a:gd name="T77" fmla="*/ 778 h 958"/>
                <a:gd name="T78" fmla="*/ 348 w 584"/>
                <a:gd name="T79" fmla="*/ 728 h 958"/>
                <a:gd name="T80" fmla="*/ 400 w 584"/>
                <a:gd name="T81" fmla="*/ 684 h 958"/>
                <a:gd name="T82" fmla="*/ 456 w 584"/>
                <a:gd name="T83" fmla="*/ 646 h 958"/>
                <a:gd name="T84" fmla="*/ 518 w 584"/>
                <a:gd name="T85" fmla="*/ 618 h 958"/>
                <a:gd name="T86" fmla="*/ 584 w 584"/>
                <a:gd name="T87" fmla="*/ 596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84" h="958">
                  <a:moveTo>
                    <a:pt x="584" y="596"/>
                  </a:moveTo>
                  <a:lnTo>
                    <a:pt x="584" y="596"/>
                  </a:lnTo>
                  <a:lnTo>
                    <a:pt x="562" y="562"/>
                  </a:lnTo>
                  <a:lnTo>
                    <a:pt x="542" y="526"/>
                  </a:lnTo>
                  <a:lnTo>
                    <a:pt x="526" y="490"/>
                  </a:lnTo>
                  <a:lnTo>
                    <a:pt x="512" y="452"/>
                  </a:lnTo>
                  <a:lnTo>
                    <a:pt x="500" y="412"/>
                  </a:lnTo>
                  <a:lnTo>
                    <a:pt x="492" y="370"/>
                  </a:lnTo>
                  <a:lnTo>
                    <a:pt x="488" y="328"/>
                  </a:lnTo>
                  <a:lnTo>
                    <a:pt x="486" y="286"/>
                  </a:lnTo>
                  <a:lnTo>
                    <a:pt x="486" y="286"/>
                  </a:lnTo>
                  <a:lnTo>
                    <a:pt x="486" y="248"/>
                  </a:lnTo>
                  <a:lnTo>
                    <a:pt x="492" y="208"/>
                  </a:lnTo>
                  <a:lnTo>
                    <a:pt x="498" y="172"/>
                  </a:lnTo>
                  <a:lnTo>
                    <a:pt x="508" y="136"/>
                  </a:lnTo>
                  <a:lnTo>
                    <a:pt x="518" y="100"/>
                  </a:lnTo>
                  <a:lnTo>
                    <a:pt x="534" y="66"/>
                  </a:lnTo>
                  <a:lnTo>
                    <a:pt x="550" y="32"/>
                  </a:lnTo>
                  <a:lnTo>
                    <a:pt x="568" y="0"/>
                  </a:lnTo>
                  <a:lnTo>
                    <a:pt x="568" y="0"/>
                  </a:lnTo>
                  <a:lnTo>
                    <a:pt x="534" y="0"/>
                  </a:lnTo>
                  <a:lnTo>
                    <a:pt x="534" y="0"/>
                  </a:lnTo>
                  <a:lnTo>
                    <a:pt x="506" y="0"/>
                  </a:lnTo>
                  <a:lnTo>
                    <a:pt x="480" y="2"/>
                  </a:lnTo>
                  <a:lnTo>
                    <a:pt x="452" y="6"/>
                  </a:lnTo>
                  <a:lnTo>
                    <a:pt x="426" y="10"/>
                  </a:lnTo>
                  <a:lnTo>
                    <a:pt x="400" y="16"/>
                  </a:lnTo>
                  <a:lnTo>
                    <a:pt x="376" y="24"/>
                  </a:lnTo>
                  <a:lnTo>
                    <a:pt x="350" y="32"/>
                  </a:lnTo>
                  <a:lnTo>
                    <a:pt x="326" y="42"/>
                  </a:lnTo>
                  <a:lnTo>
                    <a:pt x="302" y="52"/>
                  </a:lnTo>
                  <a:lnTo>
                    <a:pt x="280" y="64"/>
                  </a:lnTo>
                  <a:lnTo>
                    <a:pt x="256" y="78"/>
                  </a:lnTo>
                  <a:lnTo>
                    <a:pt x="234" y="92"/>
                  </a:lnTo>
                  <a:lnTo>
                    <a:pt x="214" y="106"/>
                  </a:lnTo>
                  <a:lnTo>
                    <a:pt x="194" y="122"/>
                  </a:lnTo>
                  <a:lnTo>
                    <a:pt x="174" y="138"/>
                  </a:lnTo>
                  <a:lnTo>
                    <a:pt x="156" y="156"/>
                  </a:lnTo>
                  <a:lnTo>
                    <a:pt x="138" y="174"/>
                  </a:lnTo>
                  <a:lnTo>
                    <a:pt x="122" y="194"/>
                  </a:lnTo>
                  <a:lnTo>
                    <a:pt x="106" y="214"/>
                  </a:lnTo>
                  <a:lnTo>
                    <a:pt x="90" y="236"/>
                  </a:lnTo>
                  <a:lnTo>
                    <a:pt x="76" y="258"/>
                  </a:lnTo>
                  <a:lnTo>
                    <a:pt x="64" y="280"/>
                  </a:lnTo>
                  <a:lnTo>
                    <a:pt x="52" y="302"/>
                  </a:lnTo>
                  <a:lnTo>
                    <a:pt x="42" y="326"/>
                  </a:lnTo>
                  <a:lnTo>
                    <a:pt x="32" y="350"/>
                  </a:lnTo>
                  <a:lnTo>
                    <a:pt x="24" y="376"/>
                  </a:lnTo>
                  <a:lnTo>
                    <a:pt x="16" y="402"/>
                  </a:lnTo>
                  <a:lnTo>
                    <a:pt x="10" y="426"/>
                  </a:lnTo>
                  <a:lnTo>
                    <a:pt x="6" y="454"/>
                  </a:lnTo>
                  <a:lnTo>
                    <a:pt x="2" y="480"/>
                  </a:lnTo>
                  <a:lnTo>
                    <a:pt x="0" y="508"/>
                  </a:lnTo>
                  <a:lnTo>
                    <a:pt x="0" y="534"/>
                  </a:lnTo>
                  <a:lnTo>
                    <a:pt x="0" y="534"/>
                  </a:lnTo>
                  <a:lnTo>
                    <a:pt x="0" y="566"/>
                  </a:lnTo>
                  <a:lnTo>
                    <a:pt x="2" y="598"/>
                  </a:lnTo>
                  <a:lnTo>
                    <a:pt x="8" y="630"/>
                  </a:lnTo>
                  <a:lnTo>
                    <a:pt x="14" y="660"/>
                  </a:lnTo>
                  <a:lnTo>
                    <a:pt x="22" y="690"/>
                  </a:lnTo>
                  <a:lnTo>
                    <a:pt x="32" y="718"/>
                  </a:lnTo>
                  <a:lnTo>
                    <a:pt x="42" y="746"/>
                  </a:lnTo>
                  <a:lnTo>
                    <a:pt x="56" y="774"/>
                  </a:lnTo>
                  <a:lnTo>
                    <a:pt x="70" y="800"/>
                  </a:lnTo>
                  <a:lnTo>
                    <a:pt x="86" y="826"/>
                  </a:lnTo>
                  <a:lnTo>
                    <a:pt x="102" y="852"/>
                  </a:lnTo>
                  <a:lnTo>
                    <a:pt x="122" y="874"/>
                  </a:lnTo>
                  <a:lnTo>
                    <a:pt x="140" y="898"/>
                  </a:lnTo>
                  <a:lnTo>
                    <a:pt x="162" y="918"/>
                  </a:lnTo>
                  <a:lnTo>
                    <a:pt x="184" y="940"/>
                  </a:lnTo>
                  <a:lnTo>
                    <a:pt x="206" y="958"/>
                  </a:lnTo>
                  <a:lnTo>
                    <a:pt x="206" y="958"/>
                  </a:lnTo>
                  <a:lnTo>
                    <a:pt x="218" y="926"/>
                  </a:lnTo>
                  <a:lnTo>
                    <a:pt x="232" y="894"/>
                  </a:lnTo>
                  <a:lnTo>
                    <a:pt x="246" y="862"/>
                  </a:lnTo>
                  <a:lnTo>
                    <a:pt x="264" y="834"/>
                  </a:lnTo>
                  <a:lnTo>
                    <a:pt x="282" y="804"/>
                  </a:lnTo>
                  <a:lnTo>
                    <a:pt x="302" y="778"/>
                  </a:lnTo>
                  <a:lnTo>
                    <a:pt x="324" y="752"/>
                  </a:lnTo>
                  <a:lnTo>
                    <a:pt x="348" y="728"/>
                  </a:lnTo>
                  <a:lnTo>
                    <a:pt x="374" y="704"/>
                  </a:lnTo>
                  <a:lnTo>
                    <a:pt x="400" y="684"/>
                  </a:lnTo>
                  <a:lnTo>
                    <a:pt x="428" y="664"/>
                  </a:lnTo>
                  <a:lnTo>
                    <a:pt x="456" y="646"/>
                  </a:lnTo>
                  <a:lnTo>
                    <a:pt x="486" y="630"/>
                  </a:lnTo>
                  <a:lnTo>
                    <a:pt x="518" y="618"/>
                  </a:lnTo>
                  <a:lnTo>
                    <a:pt x="550" y="606"/>
                  </a:lnTo>
                  <a:lnTo>
                    <a:pt x="584" y="596"/>
                  </a:lnTo>
                  <a:lnTo>
                    <a:pt x="584" y="59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tx2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tx2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6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 extrusionH="254000" prstMaterial="dkEdge">
              <a:bevelT w="190500" h="38100"/>
              <a:extrusionClr>
                <a:schemeClr val="bg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3925888" y="1924050"/>
              <a:ext cx="1460500" cy="777875"/>
            </a:xfrm>
            <a:custGeom>
              <a:avLst/>
              <a:gdLst>
                <a:gd name="T0" fmla="*/ 414 w 920"/>
                <a:gd name="T1" fmla="*/ 490 h 490"/>
                <a:gd name="T2" fmla="*/ 454 w 920"/>
                <a:gd name="T3" fmla="*/ 442 h 490"/>
                <a:gd name="T4" fmla="*/ 498 w 920"/>
                <a:gd name="T5" fmla="*/ 400 h 490"/>
                <a:gd name="T6" fmla="*/ 546 w 920"/>
                <a:gd name="T7" fmla="*/ 362 h 490"/>
                <a:gd name="T8" fmla="*/ 600 w 920"/>
                <a:gd name="T9" fmla="*/ 330 h 490"/>
                <a:gd name="T10" fmla="*/ 658 w 920"/>
                <a:gd name="T11" fmla="*/ 304 h 490"/>
                <a:gd name="T12" fmla="*/ 718 w 920"/>
                <a:gd name="T13" fmla="*/ 284 h 490"/>
                <a:gd name="T14" fmla="*/ 782 w 920"/>
                <a:gd name="T15" fmla="*/ 274 h 490"/>
                <a:gd name="T16" fmla="*/ 848 w 920"/>
                <a:gd name="T17" fmla="*/ 270 h 490"/>
                <a:gd name="T18" fmla="*/ 884 w 920"/>
                <a:gd name="T19" fmla="*/ 270 h 490"/>
                <a:gd name="T20" fmla="*/ 920 w 920"/>
                <a:gd name="T21" fmla="*/ 274 h 490"/>
                <a:gd name="T22" fmla="*/ 882 w 920"/>
                <a:gd name="T23" fmla="*/ 216 h 490"/>
                <a:gd name="T24" fmla="*/ 838 w 920"/>
                <a:gd name="T25" fmla="*/ 162 h 490"/>
                <a:gd name="T26" fmla="*/ 786 w 920"/>
                <a:gd name="T27" fmla="*/ 116 h 490"/>
                <a:gd name="T28" fmla="*/ 728 w 920"/>
                <a:gd name="T29" fmla="*/ 76 h 490"/>
                <a:gd name="T30" fmla="*/ 666 w 920"/>
                <a:gd name="T31" fmla="*/ 42 h 490"/>
                <a:gd name="T32" fmla="*/ 598 w 920"/>
                <a:gd name="T33" fmla="*/ 18 h 490"/>
                <a:gd name="T34" fmla="*/ 526 w 920"/>
                <a:gd name="T35" fmla="*/ 4 h 490"/>
                <a:gd name="T36" fmla="*/ 452 w 920"/>
                <a:gd name="T37" fmla="*/ 0 h 490"/>
                <a:gd name="T38" fmla="*/ 418 w 920"/>
                <a:gd name="T39" fmla="*/ 0 h 490"/>
                <a:gd name="T40" fmla="*/ 348 w 920"/>
                <a:gd name="T41" fmla="*/ 10 h 490"/>
                <a:gd name="T42" fmla="*/ 282 w 920"/>
                <a:gd name="T43" fmla="*/ 26 h 490"/>
                <a:gd name="T44" fmla="*/ 220 w 920"/>
                <a:gd name="T45" fmla="*/ 52 h 490"/>
                <a:gd name="T46" fmla="*/ 162 w 920"/>
                <a:gd name="T47" fmla="*/ 84 h 490"/>
                <a:gd name="T48" fmla="*/ 108 w 920"/>
                <a:gd name="T49" fmla="*/ 124 h 490"/>
                <a:gd name="T50" fmla="*/ 60 w 920"/>
                <a:gd name="T51" fmla="*/ 170 h 490"/>
                <a:gd name="T52" fmla="*/ 18 w 920"/>
                <a:gd name="T53" fmla="*/ 222 h 490"/>
                <a:gd name="T54" fmla="*/ 0 w 920"/>
                <a:gd name="T55" fmla="*/ 248 h 490"/>
                <a:gd name="T56" fmla="*/ 64 w 920"/>
                <a:gd name="T57" fmla="*/ 256 h 490"/>
                <a:gd name="T58" fmla="*/ 126 w 920"/>
                <a:gd name="T59" fmla="*/ 272 h 490"/>
                <a:gd name="T60" fmla="*/ 184 w 920"/>
                <a:gd name="T61" fmla="*/ 294 h 490"/>
                <a:gd name="T62" fmla="*/ 238 w 920"/>
                <a:gd name="T63" fmla="*/ 322 h 490"/>
                <a:gd name="T64" fmla="*/ 290 w 920"/>
                <a:gd name="T65" fmla="*/ 356 h 490"/>
                <a:gd name="T66" fmla="*/ 336 w 920"/>
                <a:gd name="T67" fmla="*/ 396 h 490"/>
                <a:gd name="T68" fmla="*/ 378 w 920"/>
                <a:gd name="T69" fmla="*/ 440 h 490"/>
                <a:gd name="T70" fmla="*/ 414 w 920"/>
                <a:gd name="T71" fmla="*/ 49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20" h="490">
                  <a:moveTo>
                    <a:pt x="414" y="490"/>
                  </a:moveTo>
                  <a:lnTo>
                    <a:pt x="414" y="490"/>
                  </a:lnTo>
                  <a:lnTo>
                    <a:pt x="434" y="466"/>
                  </a:lnTo>
                  <a:lnTo>
                    <a:pt x="454" y="442"/>
                  </a:lnTo>
                  <a:lnTo>
                    <a:pt x="474" y="420"/>
                  </a:lnTo>
                  <a:lnTo>
                    <a:pt x="498" y="400"/>
                  </a:lnTo>
                  <a:lnTo>
                    <a:pt x="522" y="380"/>
                  </a:lnTo>
                  <a:lnTo>
                    <a:pt x="546" y="362"/>
                  </a:lnTo>
                  <a:lnTo>
                    <a:pt x="574" y="344"/>
                  </a:lnTo>
                  <a:lnTo>
                    <a:pt x="600" y="330"/>
                  </a:lnTo>
                  <a:lnTo>
                    <a:pt x="628" y="316"/>
                  </a:lnTo>
                  <a:lnTo>
                    <a:pt x="658" y="304"/>
                  </a:lnTo>
                  <a:lnTo>
                    <a:pt x="688" y="294"/>
                  </a:lnTo>
                  <a:lnTo>
                    <a:pt x="718" y="284"/>
                  </a:lnTo>
                  <a:lnTo>
                    <a:pt x="750" y="278"/>
                  </a:lnTo>
                  <a:lnTo>
                    <a:pt x="782" y="274"/>
                  </a:lnTo>
                  <a:lnTo>
                    <a:pt x="814" y="270"/>
                  </a:lnTo>
                  <a:lnTo>
                    <a:pt x="848" y="270"/>
                  </a:lnTo>
                  <a:lnTo>
                    <a:pt x="848" y="270"/>
                  </a:lnTo>
                  <a:lnTo>
                    <a:pt x="884" y="270"/>
                  </a:lnTo>
                  <a:lnTo>
                    <a:pt x="920" y="274"/>
                  </a:lnTo>
                  <a:lnTo>
                    <a:pt x="920" y="274"/>
                  </a:lnTo>
                  <a:lnTo>
                    <a:pt x="902" y="244"/>
                  </a:lnTo>
                  <a:lnTo>
                    <a:pt x="882" y="216"/>
                  </a:lnTo>
                  <a:lnTo>
                    <a:pt x="860" y="188"/>
                  </a:lnTo>
                  <a:lnTo>
                    <a:pt x="838" y="162"/>
                  </a:lnTo>
                  <a:lnTo>
                    <a:pt x="812" y="138"/>
                  </a:lnTo>
                  <a:lnTo>
                    <a:pt x="786" y="116"/>
                  </a:lnTo>
                  <a:lnTo>
                    <a:pt x="758" y="94"/>
                  </a:lnTo>
                  <a:lnTo>
                    <a:pt x="728" y="76"/>
                  </a:lnTo>
                  <a:lnTo>
                    <a:pt x="698" y="58"/>
                  </a:lnTo>
                  <a:lnTo>
                    <a:pt x="666" y="42"/>
                  </a:lnTo>
                  <a:lnTo>
                    <a:pt x="632" y="30"/>
                  </a:lnTo>
                  <a:lnTo>
                    <a:pt x="598" y="18"/>
                  </a:lnTo>
                  <a:lnTo>
                    <a:pt x="562" y="10"/>
                  </a:lnTo>
                  <a:lnTo>
                    <a:pt x="526" y="4"/>
                  </a:lnTo>
                  <a:lnTo>
                    <a:pt x="490" y="0"/>
                  </a:lnTo>
                  <a:lnTo>
                    <a:pt x="452" y="0"/>
                  </a:lnTo>
                  <a:lnTo>
                    <a:pt x="452" y="0"/>
                  </a:lnTo>
                  <a:lnTo>
                    <a:pt x="418" y="0"/>
                  </a:lnTo>
                  <a:lnTo>
                    <a:pt x="382" y="4"/>
                  </a:lnTo>
                  <a:lnTo>
                    <a:pt x="348" y="10"/>
                  </a:lnTo>
                  <a:lnTo>
                    <a:pt x="314" y="16"/>
                  </a:lnTo>
                  <a:lnTo>
                    <a:pt x="282" y="26"/>
                  </a:lnTo>
                  <a:lnTo>
                    <a:pt x="250" y="38"/>
                  </a:lnTo>
                  <a:lnTo>
                    <a:pt x="220" y="52"/>
                  </a:lnTo>
                  <a:lnTo>
                    <a:pt x="190" y="68"/>
                  </a:lnTo>
                  <a:lnTo>
                    <a:pt x="162" y="84"/>
                  </a:lnTo>
                  <a:lnTo>
                    <a:pt x="134" y="104"/>
                  </a:lnTo>
                  <a:lnTo>
                    <a:pt x="108" y="124"/>
                  </a:lnTo>
                  <a:lnTo>
                    <a:pt x="84" y="146"/>
                  </a:lnTo>
                  <a:lnTo>
                    <a:pt x="60" y="170"/>
                  </a:lnTo>
                  <a:lnTo>
                    <a:pt x="38" y="196"/>
                  </a:lnTo>
                  <a:lnTo>
                    <a:pt x="18" y="222"/>
                  </a:lnTo>
                  <a:lnTo>
                    <a:pt x="0" y="248"/>
                  </a:lnTo>
                  <a:lnTo>
                    <a:pt x="0" y="248"/>
                  </a:lnTo>
                  <a:lnTo>
                    <a:pt x="32" y="252"/>
                  </a:lnTo>
                  <a:lnTo>
                    <a:pt x="64" y="256"/>
                  </a:lnTo>
                  <a:lnTo>
                    <a:pt x="94" y="264"/>
                  </a:lnTo>
                  <a:lnTo>
                    <a:pt x="126" y="272"/>
                  </a:lnTo>
                  <a:lnTo>
                    <a:pt x="154" y="282"/>
                  </a:lnTo>
                  <a:lnTo>
                    <a:pt x="184" y="294"/>
                  </a:lnTo>
                  <a:lnTo>
                    <a:pt x="212" y="308"/>
                  </a:lnTo>
                  <a:lnTo>
                    <a:pt x="238" y="322"/>
                  </a:lnTo>
                  <a:lnTo>
                    <a:pt x="264" y="338"/>
                  </a:lnTo>
                  <a:lnTo>
                    <a:pt x="290" y="356"/>
                  </a:lnTo>
                  <a:lnTo>
                    <a:pt x="314" y="376"/>
                  </a:lnTo>
                  <a:lnTo>
                    <a:pt x="336" y="396"/>
                  </a:lnTo>
                  <a:lnTo>
                    <a:pt x="358" y="418"/>
                  </a:lnTo>
                  <a:lnTo>
                    <a:pt x="378" y="440"/>
                  </a:lnTo>
                  <a:lnTo>
                    <a:pt x="396" y="466"/>
                  </a:lnTo>
                  <a:lnTo>
                    <a:pt x="414" y="490"/>
                  </a:lnTo>
                  <a:lnTo>
                    <a:pt x="414" y="49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75000"/>
                    <a:shade val="30000"/>
                    <a:satMod val="115000"/>
                  </a:schemeClr>
                </a:gs>
                <a:gs pos="50000">
                  <a:schemeClr val="accent3">
                    <a:lumMod val="75000"/>
                    <a:shade val="67500"/>
                    <a:satMod val="115000"/>
                  </a:schemeClr>
                </a:gs>
                <a:gs pos="100000">
                  <a:schemeClr val="accent3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6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 extrusionH="254000" prstMaterial="dkEdge">
              <a:bevelT w="190500" h="38100"/>
              <a:extrusionClr>
                <a:schemeClr val="bg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795713" y="2317750"/>
              <a:ext cx="787400" cy="958850"/>
            </a:xfrm>
            <a:custGeom>
              <a:avLst/>
              <a:gdLst>
                <a:gd name="T0" fmla="*/ 98 w 496"/>
                <a:gd name="T1" fmla="*/ 596 h 604"/>
                <a:gd name="T2" fmla="*/ 98 w 496"/>
                <a:gd name="T3" fmla="*/ 596 h 604"/>
                <a:gd name="T4" fmla="*/ 130 w 496"/>
                <a:gd name="T5" fmla="*/ 588 h 604"/>
                <a:gd name="T6" fmla="*/ 164 w 496"/>
                <a:gd name="T7" fmla="*/ 582 h 604"/>
                <a:gd name="T8" fmla="*/ 198 w 496"/>
                <a:gd name="T9" fmla="*/ 580 h 604"/>
                <a:gd name="T10" fmla="*/ 234 w 496"/>
                <a:gd name="T11" fmla="*/ 578 h 604"/>
                <a:gd name="T12" fmla="*/ 234 w 496"/>
                <a:gd name="T13" fmla="*/ 578 h 604"/>
                <a:gd name="T14" fmla="*/ 276 w 496"/>
                <a:gd name="T15" fmla="*/ 580 h 604"/>
                <a:gd name="T16" fmla="*/ 316 w 496"/>
                <a:gd name="T17" fmla="*/ 584 h 604"/>
                <a:gd name="T18" fmla="*/ 358 w 496"/>
                <a:gd name="T19" fmla="*/ 592 h 604"/>
                <a:gd name="T20" fmla="*/ 396 w 496"/>
                <a:gd name="T21" fmla="*/ 604 h 604"/>
                <a:gd name="T22" fmla="*/ 396 w 496"/>
                <a:gd name="T23" fmla="*/ 604 h 604"/>
                <a:gd name="T24" fmla="*/ 394 w 496"/>
                <a:gd name="T25" fmla="*/ 556 h 604"/>
                <a:gd name="T26" fmla="*/ 394 w 496"/>
                <a:gd name="T27" fmla="*/ 556 h 604"/>
                <a:gd name="T28" fmla="*/ 396 w 496"/>
                <a:gd name="T29" fmla="*/ 512 h 604"/>
                <a:gd name="T30" fmla="*/ 402 w 496"/>
                <a:gd name="T31" fmla="*/ 470 h 604"/>
                <a:gd name="T32" fmla="*/ 410 w 496"/>
                <a:gd name="T33" fmla="*/ 428 h 604"/>
                <a:gd name="T34" fmla="*/ 422 w 496"/>
                <a:gd name="T35" fmla="*/ 388 h 604"/>
                <a:gd name="T36" fmla="*/ 436 w 496"/>
                <a:gd name="T37" fmla="*/ 350 h 604"/>
                <a:gd name="T38" fmla="*/ 454 w 496"/>
                <a:gd name="T39" fmla="*/ 312 h 604"/>
                <a:gd name="T40" fmla="*/ 474 w 496"/>
                <a:gd name="T41" fmla="*/ 276 h 604"/>
                <a:gd name="T42" fmla="*/ 496 w 496"/>
                <a:gd name="T43" fmla="*/ 242 h 604"/>
                <a:gd name="T44" fmla="*/ 496 w 496"/>
                <a:gd name="T45" fmla="*/ 242 h 604"/>
                <a:gd name="T46" fmla="*/ 478 w 496"/>
                <a:gd name="T47" fmla="*/ 218 h 604"/>
                <a:gd name="T48" fmla="*/ 460 w 496"/>
                <a:gd name="T49" fmla="*/ 192 h 604"/>
                <a:gd name="T50" fmla="*/ 440 w 496"/>
                <a:gd name="T51" fmla="*/ 170 h 604"/>
                <a:gd name="T52" fmla="*/ 418 w 496"/>
                <a:gd name="T53" fmla="*/ 148 h 604"/>
                <a:gd name="T54" fmla="*/ 396 w 496"/>
                <a:gd name="T55" fmla="*/ 128 h 604"/>
                <a:gd name="T56" fmla="*/ 372 w 496"/>
                <a:gd name="T57" fmla="*/ 108 h 604"/>
                <a:gd name="T58" fmla="*/ 346 w 496"/>
                <a:gd name="T59" fmla="*/ 90 h 604"/>
                <a:gd name="T60" fmla="*/ 320 w 496"/>
                <a:gd name="T61" fmla="*/ 74 h 604"/>
                <a:gd name="T62" fmla="*/ 294 w 496"/>
                <a:gd name="T63" fmla="*/ 60 h 604"/>
                <a:gd name="T64" fmla="*/ 266 w 496"/>
                <a:gd name="T65" fmla="*/ 46 h 604"/>
                <a:gd name="T66" fmla="*/ 236 w 496"/>
                <a:gd name="T67" fmla="*/ 34 h 604"/>
                <a:gd name="T68" fmla="*/ 208 w 496"/>
                <a:gd name="T69" fmla="*/ 24 h 604"/>
                <a:gd name="T70" fmla="*/ 176 w 496"/>
                <a:gd name="T71" fmla="*/ 16 h 604"/>
                <a:gd name="T72" fmla="*/ 146 w 496"/>
                <a:gd name="T73" fmla="*/ 8 h 604"/>
                <a:gd name="T74" fmla="*/ 114 w 496"/>
                <a:gd name="T75" fmla="*/ 4 h 604"/>
                <a:gd name="T76" fmla="*/ 82 w 496"/>
                <a:gd name="T77" fmla="*/ 0 h 604"/>
                <a:gd name="T78" fmla="*/ 82 w 496"/>
                <a:gd name="T79" fmla="*/ 0 h 604"/>
                <a:gd name="T80" fmla="*/ 64 w 496"/>
                <a:gd name="T81" fmla="*/ 32 h 604"/>
                <a:gd name="T82" fmla="*/ 48 w 496"/>
                <a:gd name="T83" fmla="*/ 66 h 604"/>
                <a:gd name="T84" fmla="*/ 32 w 496"/>
                <a:gd name="T85" fmla="*/ 100 h 604"/>
                <a:gd name="T86" fmla="*/ 22 w 496"/>
                <a:gd name="T87" fmla="*/ 136 h 604"/>
                <a:gd name="T88" fmla="*/ 12 w 496"/>
                <a:gd name="T89" fmla="*/ 172 h 604"/>
                <a:gd name="T90" fmla="*/ 6 w 496"/>
                <a:gd name="T91" fmla="*/ 208 h 604"/>
                <a:gd name="T92" fmla="*/ 0 w 496"/>
                <a:gd name="T93" fmla="*/ 248 h 604"/>
                <a:gd name="T94" fmla="*/ 0 w 496"/>
                <a:gd name="T95" fmla="*/ 286 h 604"/>
                <a:gd name="T96" fmla="*/ 0 w 496"/>
                <a:gd name="T97" fmla="*/ 286 h 604"/>
                <a:gd name="T98" fmla="*/ 2 w 496"/>
                <a:gd name="T99" fmla="*/ 328 h 604"/>
                <a:gd name="T100" fmla="*/ 6 w 496"/>
                <a:gd name="T101" fmla="*/ 370 h 604"/>
                <a:gd name="T102" fmla="*/ 14 w 496"/>
                <a:gd name="T103" fmla="*/ 412 h 604"/>
                <a:gd name="T104" fmla="*/ 26 w 496"/>
                <a:gd name="T105" fmla="*/ 452 h 604"/>
                <a:gd name="T106" fmla="*/ 40 w 496"/>
                <a:gd name="T107" fmla="*/ 490 h 604"/>
                <a:gd name="T108" fmla="*/ 56 w 496"/>
                <a:gd name="T109" fmla="*/ 526 h 604"/>
                <a:gd name="T110" fmla="*/ 76 w 496"/>
                <a:gd name="T111" fmla="*/ 562 h 604"/>
                <a:gd name="T112" fmla="*/ 98 w 496"/>
                <a:gd name="T113" fmla="*/ 596 h 604"/>
                <a:gd name="T114" fmla="*/ 98 w 496"/>
                <a:gd name="T115" fmla="*/ 596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96" h="604">
                  <a:moveTo>
                    <a:pt x="98" y="596"/>
                  </a:moveTo>
                  <a:lnTo>
                    <a:pt x="98" y="596"/>
                  </a:lnTo>
                  <a:lnTo>
                    <a:pt x="130" y="588"/>
                  </a:lnTo>
                  <a:lnTo>
                    <a:pt x="164" y="582"/>
                  </a:lnTo>
                  <a:lnTo>
                    <a:pt x="198" y="580"/>
                  </a:lnTo>
                  <a:lnTo>
                    <a:pt x="234" y="578"/>
                  </a:lnTo>
                  <a:lnTo>
                    <a:pt x="234" y="578"/>
                  </a:lnTo>
                  <a:lnTo>
                    <a:pt x="276" y="580"/>
                  </a:lnTo>
                  <a:lnTo>
                    <a:pt x="316" y="584"/>
                  </a:lnTo>
                  <a:lnTo>
                    <a:pt x="358" y="592"/>
                  </a:lnTo>
                  <a:lnTo>
                    <a:pt x="396" y="604"/>
                  </a:lnTo>
                  <a:lnTo>
                    <a:pt x="396" y="604"/>
                  </a:lnTo>
                  <a:lnTo>
                    <a:pt x="394" y="556"/>
                  </a:lnTo>
                  <a:lnTo>
                    <a:pt x="394" y="556"/>
                  </a:lnTo>
                  <a:lnTo>
                    <a:pt x="396" y="512"/>
                  </a:lnTo>
                  <a:lnTo>
                    <a:pt x="402" y="470"/>
                  </a:lnTo>
                  <a:lnTo>
                    <a:pt x="410" y="428"/>
                  </a:lnTo>
                  <a:lnTo>
                    <a:pt x="422" y="388"/>
                  </a:lnTo>
                  <a:lnTo>
                    <a:pt x="436" y="350"/>
                  </a:lnTo>
                  <a:lnTo>
                    <a:pt x="454" y="312"/>
                  </a:lnTo>
                  <a:lnTo>
                    <a:pt x="474" y="276"/>
                  </a:lnTo>
                  <a:lnTo>
                    <a:pt x="496" y="242"/>
                  </a:lnTo>
                  <a:lnTo>
                    <a:pt x="496" y="242"/>
                  </a:lnTo>
                  <a:lnTo>
                    <a:pt x="478" y="218"/>
                  </a:lnTo>
                  <a:lnTo>
                    <a:pt x="460" y="192"/>
                  </a:lnTo>
                  <a:lnTo>
                    <a:pt x="440" y="170"/>
                  </a:lnTo>
                  <a:lnTo>
                    <a:pt x="418" y="148"/>
                  </a:lnTo>
                  <a:lnTo>
                    <a:pt x="396" y="128"/>
                  </a:lnTo>
                  <a:lnTo>
                    <a:pt x="372" y="108"/>
                  </a:lnTo>
                  <a:lnTo>
                    <a:pt x="346" y="90"/>
                  </a:lnTo>
                  <a:lnTo>
                    <a:pt x="320" y="74"/>
                  </a:lnTo>
                  <a:lnTo>
                    <a:pt x="294" y="60"/>
                  </a:lnTo>
                  <a:lnTo>
                    <a:pt x="266" y="46"/>
                  </a:lnTo>
                  <a:lnTo>
                    <a:pt x="236" y="34"/>
                  </a:lnTo>
                  <a:lnTo>
                    <a:pt x="208" y="24"/>
                  </a:lnTo>
                  <a:lnTo>
                    <a:pt x="176" y="16"/>
                  </a:lnTo>
                  <a:lnTo>
                    <a:pt x="146" y="8"/>
                  </a:lnTo>
                  <a:lnTo>
                    <a:pt x="114" y="4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4" y="32"/>
                  </a:lnTo>
                  <a:lnTo>
                    <a:pt x="48" y="66"/>
                  </a:lnTo>
                  <a:lnTo>
                    <a:pt x="32" y="100"/>
                  </a:lnTo>
                  <a:lnTo>
                    <a:pt x="22" y="136"/>
                  </a:lnTo>
                  <a:lnTo>
                    <a:pt x="12" y="172"/>
                  </a:lnTo>
                  <a:lnTo>
                    <a:pt x="6" y="208"/>
                  </a:lnTo>
                  <a:lnTo>
                    <a:pt x="0" y="248"/>
                  </a:lnTo>
                  <a:lnTo>
                    <a:pt x="0" y="286"/>
                  </a:lnTo>
                  <a:lnTo>
                    <a:pt x="0" y="286"/>
                  </a:lnTo>
                  <a:lnTo>
                    <a:pt x="2" y="328"/>
                  </a:lnTo>
                  <a:lnTo>
                    <a:pt x="6" y="370"/>
                  </a:lnTo>
                  <a:lnTo>
                    <a:pt x="14" y="412"/>
                  </a:lnTo>
                  <a:lnTo>
                    <a:pt x="26" y="452"/>
                  </a:lnTo>
                  <a:lnTo>
                    <a:pt x="40" y="490"/>
                  </a:lnTo>
                  <a:lnTo>
                    <a:pt x="56" y="526"/>
                  </a:lnTo>
                  <a:lnTo>
                    <a:pt x="76" y="562"/>
                  </a:lnTo>
                  <a:lnTo>
                    <a:pt x="98" y="596"/>
                  </a:lnTo>
                  <a:lnTo>
                    <a:pt x="98" y="596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2D050">
                    <a:shade val="30000"/>
                    <a:satMod val="115000"/>
                  </a:srgbClr>
                </a:gs>
                <a:gs pos="50000">
                  <a:srgbClr val="92D050">
                    <a:shade val="67500"/>
                    <a:satMod val="115000"/>
                  </a:srgbClr>
                </a:gs>
                <a:gs pos="100000">
                  <a:srgbClr val="92D05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 w="6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 extrusionH="254000" prstMaterial="dkEdge">
              <a:bevelT w="190500" h="38100"/>
              <a:extrusionClr>
                <a:schemeClr val="bg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4586288" y="3848100"/>
              <a:ext cx="1270000" cy="1082675"/>
            </a:xfrm>
            <a:custGeom>
              <a:avLst/>
              <a:gdLst>
                <a:gd name="T0" fmla="*/ 268 w 800"/>
                <a:gd name="T1" fmla="*/ 102 h 682"/>
                <a:gd name="T2" fmla="*/ 270 w 800"/>
                <a:gd name="T3" fmla="*/ 150 h 682"/>
                <a:gd name="T4" fmla="*/ 266 w 800"/>
                <a:gd name="T5" fmla="*/ 222 h 682"/>
                <a:gd name="T6" fmla="*/ 250 w 800"/>
                <a:gd name="T7" fmla="*/ 292 h 682"/>
                <a:gd name="T8" fmla="*/ 228 w 800"/>
                <a:gd name="T9" fmla="*/ 360 h 682"/>
                <a:gd name="T10" fmla="*/ 196 w 800"/>
                <a:gd name="T11" fmla="*/ 422 h 682"/>
                <a:gd name="T12" fmla="*/ 156 w 800"/>
                <a:gd name="T13" fmla="*/ 478 h 682"/>
                <a:gd name="T14" fmla="*/ 110 w 800"/>
                <a:gd name="T15" fmla="*/ 530 h 682"/>
                <a:gd name="T16" fmla="*/ 58 w 800"/>
                <a:gd name="T17" fmla="*/ 576 h 682"/>
                <a:gd name="T18" fmla="*/ 0 w 800"/>
                <a:gd name="T19" fmla="*/ 614 h 682"/>
                <a:gd name="T20" fmla="*/ 30 w 800"/>
                <a:gd name="T21" fmla="*/ 630 h 682"/>
                <a:gd name="T22" fmla="*/ 94 w 800"/>
                <a:gd name="T23" fmla="*/ 654 h 682"/>
                <a:gd name="T24" fmla="*/ 160 w 800"/>
                <a:gd name="T25" fmla="*/ 672 h 682"/>
                <a:gd name="T26" fmla="*/ 228 w 800"/>
                <a:gd name="T27" fmla="*/ 682 h 682"/>
                <a:gd name="T28" fmla="*/ 264 w 800"/>
                <a:gd name="T29" fmla="*/ 682 h 682"/>
                <a:gd name="T30" fmla="*/ 318 w 800"/>
                <a:gd name="T31" fmla="*/ 680 h 682"/>
                <a:gd name="T32" fmla="*/ 372 w 800"/>
                <a:gd name="T33" fmla="*/ 672 h 682"/>
                <a:gd name="T34" fmla="*/ 424 w 800"/>
                <a:gd name="T35" fmla="*/ 658 h 682"/>
                <a:gd name="T36" fmla="*/ 472 w 800"/>
                <a:gd name="T37" fmla="*/ 640 h 682"/>
                <a:gd name="T38" fmla="*/ 518 w 800"/>
                <a:gd name="T39" fmla="*/ 618 h 682"/>
                <a:gd name="T40" fmla="*/ 564 w 800"/>
                <a:gd name="T41" fmla="*/ 592 h 682"/>
                <a:gd name="T42" fmla="*/ 604 w 800"/>
                <a:gd name="T43" fmla="*/ 560 h 682"/>
                <a:gd name="T44" fmla="*/ 642 w 800"/>
                <a:gd name="T45" fmla="*/ 526 h 682"/>
                <a:gd name="T46" fmla="*/ 676 w 800"/>
                <a:gd name="T47" fmla="*/ 488 h 682"/>
                <a:gd name="T48" fmla="*/ 708 w 800"/>
                <a:gd name="T49" fmla="*/ 446 h 682"/>
                <a:gd name="T50" fmla="*/ 734 w 800"/>
                <a:gd name="T51" fmla="*/ 402 h 682"/>
                <a:gd name="T52" fmla="*/ 756 w 800"/>
                <a:gd name="T53" fmla="*/ 356 h 682"/>
                <a:gd name="T54" fmla="*/ 774 w 800"/>
                <a:gd name="T55" fmla="*/ 306 h 682"/>
                <a:gd name="T56" fmla="*/ 788 w 800"/>
                <a:gd name="T57" fmla="*/ 256 h 682"/>
                <a:gd name="T58" fmla="*/ 796 w 800"/>
                <a:gd name="T59" fmla="*/ 202 h 682"/>
                <a:gd name="T60" fmla="*/ 800 w 800"/>
                <a:gd name="T61" fmla="*/ 148 h 682"/>
                <a:gd name="T62" fmla="*/ 798 w 800"/>
                <a:gd name="T63" fmla="*/ 110 h 682"/>
                <a:gd name="T64" fmla="*/ 788 w 800"/>
                <a:gd name="T65" fmla="*/ 36 h 682"/>
                <a:gd name="T66" fmla="*/ 778 w 800"/>
                <a:gd name="T67" fmla="*/ 0 h 682"/>
                <a:gd name="T68" fmla="*/ 704 w 800"/>
                <a:gd name="T69" fmla="*/ 54 h 682"/>
                <a:gd name="T70" fmla="*/ 620 w 800"/>
                <a:gd name="T71" fmla="*/ 94 h 682"/>
                <a:gd name="T72" fmla="*/ 528 w 800"/>
                <a:gd name="T73" fmla="*/ 118 h 682"/>
                <a:gd name="T74" fmla="*/ 432 w 800"/>
                <a:gd name="T75" fmla="*/ 128 h 682"/>
                <a:gd name="T76" fmla="*/ 388 w 800"/>
                <a:gd name="T77" fmla="*/ 126 h 682"/>
                <a:gd name="T78" fmla="*/ 308 w 800"/>
                <a:gd name="T79" fmla="*/ 114 h 682"/>
                <a:gd name="T80" fmla="*/ 268 w 800"/>
                <a:gd name="T81" fmla="*/ 102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00" h="682">
                  <a:moveTo>
                    <a:pt x="268" y="102"/>
                  </a:moveTo>
                  <a:lnTo>
                    <a:pt x="268" y="102"/>
                  </a:lnTo>
                  <a:lnTo>
                    <a:pt x="270" y="150"/>
                  </a:lnTo>
                  <a:lnTo>
                    <a:pt x="270" y="150"/>
                  </a:lnTo>
                  <a:lnTo>
                    <a:pt x="268" y="186"/>
                  </a:lnTo>
                  <a:lnTo>
                    <a:pt x="266" y="222"/>
                  </a:lnTo>
                  <a:lnTo>
                    <a:pt x="260" y="258"/>
                  </a:lnTo>
                  <a:lnTo>
                    <a:pt x="250" y="292"/>
                  </a:lnTo>
                  <a:lnTo>
                    <a:pt x="240" y="326"/>
                  </a:lnTo>
                  <a:lnTo>
                    <a:pt x="228" y="360"/>
                  </a:lnTo>
                  <a:lnTo>
                    <a:pt x="212" y="390"/>
                  </a:lnTo>
                  <a:lnTo>
                    <a:pt x="196" y="422"/>
                  </a:lnTo>
                  <a:lnTo>
                    <a:pt x="178" y="450"/>
                  </a:lnTo>
                  <a:lnTo>
                    <a:pt x="156" y="478"/>
                  </a:lnTo>
                  <a:lnTo>
                    <a:pt x="134" y="504"/>
                  </a:lnTo>
                  <a:lnTo>
                    <a:pt x="110" y="530"/>
                  </a:lnTo>
                  <a:lnTo>
                    <a:pt x="86" y="554"/>
                  </a:lnTo>
                  <a:lnTo>
                    <a:pt x="58" y="576"/>
                  </a:lnTo>
                  <a:lnTo>
                    <a:pt x="30" y="596"/>
                  </a:lnTo>
                  <a:lnTo>
                    <a:pt x="0" y="614"/>
                  </a:lnTo>
                  <a:lnTo>
                    <a:pt x="0" y="614"/>
                  </a:lnTo>
                  <a:lnTo>
                    <a:pt x="30" y="630"/>
                  </a:lnTo>
                  <a:lnTo>
                    <a:pt x="62" y="642"/>
                  </a:lnTo>
                  <a:lnTo>
                    <a:pt x="94" y="654"/>
                  </a:lnTo>
                  <a:lnTo>
                    <a:pt x="126" y="664"/>
                  </a:lnTo>
                  <a:lnTo>
                    <a:pt x="160" y="672"/>
                  </a:lnTo>
                  <a:lnTo>
                    <a:pt x="194" y="678"/>
                  </a:lnTo>
                  <a:lnTo>
                    <a:pt x="228" y="682"/>
                  </a:lnTo>
                  <a:lnTo>
                    <a:pt x="264" y="682"/>
                  </a:lnTo>
                  <a:lnTo>
                    <a:pt x="264" y="682"/>
                  </a:lnTo>
                  <a:lnTo>
                    <a:pt x="292" y="682"/>
                  </a:lnTo>
                  <a:lnTo>
                    <a:pt x="318" y="680"/>
                  </a:lnTo>
                  <a:lnTo>
                    <a:pt x="346" y="676"/>
                  </a:lnTo>
                  <a:lnTo>
                    <a:pt x="372" y="672"/>
                  </a:lnTo>
                  <a:lnTo>
                    <a:pt x="398" y="666"/>
                  </a:lnTo>
                  <a:lnTo>
                    <a:pt x="424" y="658"/>
                  </a:lnTo>
                  <a:lnTo>
                    <a:pt x="448" y="650"/>
                  </a:lnTo>
                  <a:lnTo>
                    <a:pt x="472" y="640"/>
                  </a:lnTo>
                  <a:lnTo>
                    <a:pt x="496" y="630"/>
                  </a:lnTo>
                  <a:lnTo>
                    <a:pt x="518" y="618"/>
                  </a:lnTo>
                  <a:lnTo>
                    <a:pt x="542" y="606"/>
                  </a:lnTo>
                  <a:lnTo>
                    <a:pt x="564" y="592"/>
                  </a:lnTo>
                  <a:lnTo>
                    <a:pt x="584" y="576"/>
                  </a:lnTo>
                  <a:lnTo>
                    <a:pt x="604" y="560"/>
                  </a:lnTo>
                  <a:lnTo>
                    <a:pt x="624" y="544"/>
                  </a:lnTo>
                  <a:lnTo>
                    <a:pt x="642" y="526"/>
                  </a:lnTo>
                  <a:lnTo>
                    <a:pt x="660" y="508"/>
                  </a:lnTo>
                  <a:lnTo>
                    <a:pt x="676" y="488"/>
                  </a:lnTo>
                  <a:lnTo>
                    <a:pt x="692" y="468"/>
                  </a:lnTo>
                  <a:lnTo>
                    <a:pt x="708" y="446"/>
                  </a:lnTo>
                  <a:lnTo>
                    <a:pt x="722" y="424"/>
                  </a:lnTo>
                  <a:lnTo>
                    <a:pt x="734" y="402"/>
                  </a:lnTo>
                  <a:lnTo>
                    <a:pt x="746" y="380"/>
                  </a:lnTo>
                  <a:lnTo>
                    <a:pt x="756" y="356"/>
                  </a:lnTo>
                  <a:lnTo>
                    <a:pt x="766" y="332"/>
                  </a:lnTo>
                  <a:lnTo>
                    <a:pt x="774" y="306"/>
                  </a:lnTo>
                  <a:lnTo>
                    <a:pt x="782" y="282"/>
                  </a:lnTo>
                  <a:lnTo>
                    <a:pt x="788" y="256"/>
                  </a:lnTo>
                  <a:lnTo>
                    <a:pt x="792" y="228"/>
                  </a:lnTo>
                  <a:lnTo>
                    <a:pt x="796" y="202"/>
                  </a:lnTo>
                  <a:lnTo>
                    <a:pt x="798" y="174"/>
                  </a:lnTo>
                  <a:lnTo>
                    <a:pt x="800" y="148"/>
                  </a:lnTo>
                  <a:lnTo>
                    <a:pt x="800" y="148"/>
                  </a:lnTo>
                  <a:lnTo>
                    <a:pt x="798" y="110"/>
                  </a:lnTo>
                  <a:lnTo>
                    <a:pt x="794" y="72"/>
                  </a:lnTo>
                  <a:lnTo>
                    <a:pt x="788" y="36"/>
                  </a:lnTo>
                  <a:lnTo>
                    <a:pt x="778" y="0"/>
                  </a:lnTo>
                  <a:lnTo>
                    <a:pt x="778" y="0"/>
                  </a:lnTo>
                  <a:lnTo>
                    <a:pt x="742" y="28"/>
                  </a:lnTo>
                  <a:lnTo>
                    <a:pt x="704" y="54"/>
                  </a:lnTo>
                  <a:lnTo>
                    <a:pt x="662" y="76"/>
                  </a:lnTo>
                  <a:lnTo>
                    <a:pt x="620" y="94"/>
                  </a:lnTo>
                  <a:lnTo>
                    <a:pt x="574" y="108"/>
                  </a:lnTo>
                  <a:lnTo>
                    <a:pt x="528" y="118"/>
                  </a:lnTo>
                  <a:lnTo>
                    <a:pt x="480" y="126"/>
                  </a:lnTo>
                  <a:lnTo>
                    <a:pt x="432" y="128"/>
                  </a:lnTo>
                  <a:lnTo>
                    <a:pt x="432" y="128"/>
                  </a:lnTo>
                  <a:lnTo>
                    <a:pt x="388" y="126"/>
                  </a:lnTo>
                  <a:lnTo>
                    <a:pt x="348" y="122"/>
                  </a:lnTo>
                  <a:lnTo>
                    <a:pt x="308" y="114"/>
                  </a:lnTo>
                  <a:lnTo>
                    <a:pt x="268" y="102"/>
                  </a:lnTo>
                  <a:lnTo>
                    <a:pt x="268" y="10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50000"/>
                    <a:shade val="30000"/>
                    <a:satMod val="115000"/>
                  </a:schemeClr>
                </a:gs>
                <a:gs pos="50000">
                  <a:schemeClr val="bg2">
                    <a:lumMod val="50000"/>
                    <a:shade val="67500"/>
                    <a:satMod val="115000"/>
                  </a:schemeClr>
                </a:gs>
                <a:gs pos="100000">
                  <a:schemeClr val="bg2">
                    <a:lumMod val="5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6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 extrusionH="254000" prstMaterial="dkEdge">
              <a:bevelT w="190500" h="38100"/>
              <a:extrusionClr>
                <a:schemeClr val="bg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3316288" y="3838575"/>
              <a:ext cx="1270000" cy="1095375"/>
            </a:xfrm>
            <a:custGeom>
              <a:avLst/>
              <a:gdLst>
                <a:gd name="T0" fmla="*/ 528 w 800"/>
                <a:gd name="T1" fmla="*/ 154 h 690"/>
                <a:gd name="T2" fmla="*/ 534 w 800"/>
                <a:gd name="T3" fmla="*/ 80 h 690"/>
                <a:gd name="T4" fmla="*/ 490 w 800"/>
                <a:gd name="T5" fmla="*/ 94 h 690"/>
                <a:gd name="T6" fmla="*/ 398 w 800"/>
                <a:gd name="T7" fmla="*/ 110 h 690"/>
                <a:gd name="T8" fmla="*/ 350 w 800"/>
                <a:gd name="T9" fmla="*/ 112 h 690"/>
                <a:gd name="T10" fmla="*/ 260 w 800"/>
                <a:gd name="T11" fmla="*/ 104 h 690"/>
                <a:gd name="T12" fmla="*/ 174 w 800"/>
                <a:gd name="T13" fmla="*/ 82 h 690"/>
                <a:gd name="T14" fmla="*/ 94 w 800"/>
                <a:gd name="T15" fmla="*/ 48 h 690"/>
                <a:gd name="T16" fmla="*/ 22 w 800"/>
                <a:gd name="T17" fmla="*/ 0 h 690"/>
                <a:gd name="T18" fmla="*/ 12 w 800"/>
                <a:gd name="T19" fmla="*/ 38 h 690"/>
                <a:gd name="T20" fmla="*/ 2 w 800"/>
                <a:gd name="T21" fmla="*/ 116 h 690"/>
                <a:gd name="T22" fmla="*/ 0 w 800"/>
                <a:gd name="T23" fmla="*/ 156 h 690"/>
                <a:gd name="T24" fmla="*/ 2 w 800"/>
                <a:gd name="T25" fmla="*/ 210 h 690"/>
                <a:gd name="T26" fmla="*/ 10 w 800"/>
                <a:gd name="T27" fmla="*/ 264 h 690"/>
                <a:gd name="T28" fmla="*/ 24 w 800"/>
                <a:gd name="T29" fmla="*/ 314 h 690"/>
                <a:gd name="T30" fmla="*/ 42 w 800"/>
                <a:gd name="T31" fmla="*/ 364 h 690"/>
                <a:gd name="T32" fmla="*/ 64 w 800"/>
                <a:gd name="T33" fmla="*/ 410 h 690"/>
                <a:gd name="T34" fmla="*/ 92 w 800"/>
                <a:gd name="T35" fmla="*/ 454 h 690"/>
                <a:gd name="T36" fmla="*/ 122 w 800"/>
                <a:gd name="T37" fmla="*/ 496 h 690"/>
                <a:gd name="T38" fmla="*/ 156 w 800"/>
                <a:gd name="T39" fmla="*/ 534 h 690"/>
                <a:gd name="T40" fmla="*/ 194 w 800"/>
                <a:gd name="T41" fmla="*/ 568 h 690"/>
                <a:gd name="T42" fmla="*/ 236 w 800"/>
                <a:gd name="T43" fmla="*/ 598 h 690"/>
                <a:gd name="T44" fmla="*/ 280 w 800"/>
                <a:gd name="T45" fmla="*/ 626 h 690"/>
                <a:gd name="T46" fmla="*/ 326 w 800"/>
                <a:gd name="T47" fmla="*/ 648 h 690"/>
                <a:gd name="T48" fmla="*/ 376 w 800"/>
                <a:gd name="T49" fmla="*/ 666 h 690"/>
                <a:gd name="T50" fmla="*/ 428 w 800"/>
                <a:gd name="T51" fmla="*/ 680 h 690"/>
                <a:gd name="T52" fmla="*/ 480 w 800"/>
                <a:gd name="T53" fmla="*/ 688 h 690"/>
                <a:gd name="T54" fmla="*/ 536 w 800"/>
                <a:gd name="T55" fmla="*/ 690 h 690"/>
                <a:gd name="T56" fmla="*/ 572 w 800"/>
                <a:gd name="T57" fmla="*/ 690 h 690"/>
                <a:gd name="T58" fmla="*/ 642 w 800"/>
                <a:gd name="T59" fmla="*/ 680 h 690"/>
                <a:gd name="T60" fmla="*/ 708 w 800"/>
                <a:gd name="T61" fmla="*/ 662 h 690"/>
                <a:gd name="T62" fmla="*/ 772 w 800"/>
                <a:gd name="T63" fmla="*/ 636 h 690"/>
                <a:gd name="T64" fmla="*/ 800 w 800"/>
                <a:gd name="T65" fmla="*/ 620 h 690"/>
                <a:gd name="T66" fmla="*/ 742 w 800"/>
                <a:gd name="T67" fmla="*/ 582 h 690"/>
                <a:gd name="T68" fmla="*/ 690 w 800"/>
                <a:gd name="T69" fmla="*/ 536 h 690"/>
                <a:gd name="T70" fmla="*/ 644 w 800"/>
                <a:gd name="T71" fmla="*/ 484 h 690"/>
                <a:gd name="T72" fmla="*/ 604 w 800"/>
                <a:gd name="T73" fmla="*/ 428 h 690"/>
                <a:gd name="T74" fmla="*/ 572 w 800"/>
                <a:gd name="T75" fmla="*/ 364 h 690"/>
                <a:gd name="T76" fmla="*/ 548 w 800"/>
                <a:gd name="T77" fmla="*/ 298 h 690"/>
                <a:gd name="T78" fmla="*/ 534 w 800"/>
                <a:gd name="T79" fmla="*/ 228 h 690"/>
                <a:gd name="T80" fmla="*/ 528 w 800"/>
                <a:gd name="T81" fmla="*/ 154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00" h="690">
                  <a:moveTo>
                    <a:pt x="528" y="154"/>
                  </a:moveTo>
                  <a:lnTo>
                    <a:pt x="528" y="154"/>
                  </a:lnTo>
                  <a:lnTo>
                    <a:pt x="530" y="116"/>
                  </a:lnTo>
                  <a:lnTo>
                    <a:pt x="534" y="80"/>
                  </a:lnTo>
                  <a:lnTo>
                    <a:pt x="534" y="80"/>
                  </a:lnTo>
                  <a:lnTo>
                    <a:pt x="490" y="94"/>
                  </a:lnTo>
                  <a:lnTo>
                    <a:pt x="444" y="104"/>
                  </a:lnTo>
                  <a:lnTo>
                    <a:pt x="398" y="110"/>
                  </a:lnTo>
                  <a:lnTo>
                    <a:pt x="350" y="112"/>
                  </a:lnTo>
                  <a:lnTo>
                    <a:pt x="350" y="112"/>
                  </a:lnTo>
                  <a:lnTo>
                    <a:pt x="304" y="110"/>
                  </a:lnTo>
                  <a:lnTo>
                    <a:pt x="260" y="104"/>
                  </a:lnTo>
                  <a:lnTo>
                    <a:pt x="216" y="96"/>
                  </a:lnTo>
                  <a:lnTo>
                    <a:pt x="174" y="82"/>
                  </a:lnTo>
                  <a:lnTo>
                    <a:pt x="134" y="66"/>
                  </a:lnTo>
                  <a:lnTo>
                    <a:pt x="94" y="48"/>
                  </a:lnTo>
                  <a:lnTo>
                    <a:pt x="58" y="24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2" y="38"/>
                  </a:lnTo>
                  <a:lnTo>
                    <a:pt x="6" y="76"/>
                  </a:lnTo>
                  <a:lnTo>
                    <a:pt x="2" y="116"/>
                  </a:lnTo>
                  <a:lnTo>
                    <a:pt x="0" y="156"/>
                  </a:lnTo>
                  <a:lnTo>
                    <a:pt x="0" y="156"/>
                  </a:lnTo>
                  <a:lnTo>
                    <a:pt x="0" y="182"/>
                  </a:lnTo>
                  <a:lnTo>
                    <a:pt x="2" y="210"/>
                  </a:lnTo>
                  <a:lnTo>
                    <a:pt x="6" y="236"/>
                  </a:lnTo>
                  <a:lnTo>
                    <a:pt x="10" y="264"/>
                  </a:lnTo>
                  <a:lnTo>
                    <a:pt x="16" y="288"/>
                  </a:lnTo>
                  <a:lnTo>
                    <a:pt x="24" y="314"/>
                  </a:lnTo>
                  <a:lnTo>
                    <a:pt x="32" y="340"/>
                  </a:lnTo>
                  <a:lnTo>
                    <a:pt x="42" y="364"/>
                  </a:lnTo>
                  <a:lnTo>
                    <a:pt x="52" y="388"/>
                  </a:lnTo>
                  <a:lnTo>
                    <a:pt x="64" y="410"/>
                  </a:lnTo>
                  <a:lnTo>
                    <a:pt x="78" y="432"/>
                  </a:lnTo>
                  <a:lnTo>
                    <a:pt x="92" y="454"/>
                  </a:lnTo>
                  <a:lnTo>
                    <a:pt x="106" y="476"/>
                  </a:lnTo>
                  <a:lnTo>
                    <a:pt x="122" y="496"/>
                  </a:lnTo>
                  <a:lnTo>
                    <a:pt x="138" y="516"/>
                  </a:lnTo>
                  <a:lnTo>
                    <a:pt x="156" y="534"/>
                  </a:lnTo>
                  <a:lnTo>
                    <a:pt x="176" y="552"/>
                  </a:lnTo>
                  <a:lnTo>
                    <a:pt x="194" y="568"/>
                  </a:lnTo>
                  <a:lnTo>
                    <a:pt x="214" y="584"/>
                  </a:lnTo>
                  <a:lnTo>
                    <a:pt x="236" y="598"/>
                  </a:lnTo>
                  <a:lnTo>
                    <a:pt x="258" y="612"/>
                  </a:lnTo>
                  <a:lnTo>
                    <a:pt x="280" y="626"/>
                  </a:lnTo>
                  <a:lnTo>
                    <a:pt x="304" y="638"/>
                  </a:lnTo>
                  <a:lnTo>
                    <a:pt x="326" y="648"/>
                  </a:lnTo>
                  <a:lnTo>
                    <a:pt x="352" y="658"/>
                  </a:lnTo>
                  <a:lnTo>
                    <a:pt x="376" y="666"/>
                  </a:lnTo>
                  <a:lnTo>
                    <a:pt x="402" y="674"/>
                  </a:lnTo>
                  <a:lnTo>
                    <a:pt x="428" y="680"/>
                  </a:lnTo>
                  <a:lnTo>
                    <a:pt x="454" y="684"/>
                  </a:lnTo>
                  <a:lnTo>
                    <a:pt x="480" y="688"/>
                  </a:lnTo>
                  <a:lnTo>
                    <a:pt x="508" y="690"/>
                  </a:lnTo>
                  <a:lnTo>
                    <a:pt x="536" y="690"/>
                  </a:lnTo>
                  <a:lnTo>
                    <a:pt x="536" y="690"/>
                  </a:lnTo>
                  <a:lnTo>
                    <a:pt x="572" y="690"/>
                  </a:lnTo>
                  <a:lnTo>
                    <a:pt x="606" y="686"/>
                  </a:lnTo>
                  <a:lnTo>
                    <a:pt x="642" y="680"/>
                  </a:lnTo>
                  <a:lnTo>
                    <a:pt x="674" y="672"/>
                  </a:lnTo>
                  <a:lnTo>
                    <a:pt x="708" y="662"/>
                  </a:lnTo>
                  <a:lnTo>
                    <a:pt x="740" y="650"/>
                  </a:lnTo>
                  <a:lnTo>
                    <a:pt x="772" y="636"/>
                  </a:lnTo>
                  <a:lnTo>
                    <a:pt x="800" y="620"/>
                  </a:lnTo>
                  <a:lnTo>
                    <a:pt x="800" y="620"/>
                  </a:lnTo>
                  <a:lnTo>
                    <a:pt x="772" y="602"/>
                  </a:lnTo>
                  <a:lnTo>
                    <a:pt x="742" y="582"/>
                  </a:lnTo>
                  <a:lnTo>
                    <a:pt x="716" y="560"/>
                  </a:lnTo>
                  <a:lnTo>
                    <a:pt x="690" y="536"/>
                  </a:lnTo>
                  <a:lnTo>
                    <a:pt x="666" y="510"/>
                  </a:lnTo>
                  <a:lnTo>
                    <a:pt x="644" y="484"/>
                  </a:lnTo>
                  <a:lnTo>
                    <a:pt x="622" y="456"/>
                  </a:lnTo>
                  <a:lnTo>
                    <a:pt x="604" y="428"/>
                  </a:lnTo>
                  <a:lnTo>
                    <a:pt x="588" y="396"/>
                  </a:lnTo>
                  <a:lnTo>
                    <a:pt x="572" y="364"/>
                  </a:lnTo>
                  <a:lnTo>
                    <a:pt x="560" y="332"/>
                  </a:lnTo>
                  <a:lnTo>
                    <a:pt x="548" y="298"/>
                  </a:lnTo>
                  <a:lnTo>
                    <a:pt x="540" y="262"/>
                  </a:lnTo>
                  <a:lnTo>
                    <a:pt x="534" y="228"/>
                  </a:lnTo>
                  <a:lnTo>
                    <a:pt x="530" y="190"/>
                  </a:lnTo>
                  <a:lnTo>
                    <a:pt x="528" y="154"/>
                  </a:lnTo>
                  <a:lnTo>
                    <a:pt x="528" y="15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4">
                    <a:lumMod val="75000"/>
                    <a:shade val="30000"/>
                    <a:satMod val="115000"/>
                  </a:schemeClr>
                </a:gs>
                <a:gs pos="50000">
                  <a:schemeClr val="accent4">
                    <a:lumMod val="75000"/>
                    <a:shade val="67500"/>
                    <a:satMod val="115000"/>
                  </a:schemeClr>
                </a:gs>
                <a:gs pos="100000">
                  <a:schemeClr val="accent4">
                    <a:lumMod val="7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6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 extrusionH="254000" prstMaterial="dkEdge">
              <a:bevelT w="190500" h="38100"/>
              <a:extrusionClr>
                <a:schemeClr val="bg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3351213" y="3263900"/>
              <a:ext cx="981075" cy="752475"/>
            </a:xfrm>
            <a:custGeom>
              <a:avLst/>
              <a:gdLst>
                <a:gd name="T0" fmla="*/ 512 w 618"/>
                <a:gd name="T1" fmla="*/ 442 h 474"/>
                <a:gd name="T2" fmla="*/ 512 w 618"/>
                <a:gd name="T3" fmla="*/ 442 h 474"/>
                <a:gd name="T4" fmla="*/ 518 w 618"/>
                <a:gd name="T5" fmla="*/ 406 h 474"/>
                <a:gd name="T6" fmla="*/ 526 w 618"/>
                <a:gd name="T7" fmla="*/ 372 h 474"/>
                <a:gd name="T8" fmla="*/ 536 w 618"/>
                <a:gd name="T9" fmla="*/ 338 h 474"/>
                <a:gd name="T10" fmla="*/ 550 w 618"/>
                <a:gd name="T11" fmla="*/ 306 h 474"/>
                <a:gd name="T12" fmla="*/ 564 w 618"/>
                <a:gd name="T13" fmla="*/ 276 h 474"/>
                <a:gd name="T14" fmla="*/ 580 w 618"/>
                <a:gd name="T15" fmla="*/ 244 h 474"/>
                <a:gd name="T16" fmla="*/ 598 w 618"/>
                <a:gd name="T17" fmla="*/ 216 h 474"/>
                <a:gd name="T18" fmla="*/ 618 w 618"/>
                <a:gd name="T19" fmla="*/ 188 h 474"/>
                <a:gd name="T20" fmla="*/ 618 w 618"/>
                <a:gd name="T21" fmla="*/ 188 h 474"/>
                <a:gd name="T22" fmla="*/ 582 w 618"/>
                <a:gd name="T23" fmla="*/ 172 h 474"/>
                <a:gd name="T24" fmla="*/ 548 w 618"/>
                <a:gd name="T25" fmla="*/ 154 h 474"/>
                <a:gd name="T26" fmla="*/ 516 w 618"/>
                <a:gd name="T27" fmla="*/ 134 h 474"/>
                <a:gd name="T28" fmla="*/ 484 w 618"/>
                <a:gd name="T29" fmla="*/ 110 h 474"/>
                <a:gd name="T30" fmla="*/ 454 w 618"/>
                <a:gd name="T31" fmla="*/ 86 h 474"/>
                <a:gd name="T32" fmla="*/ 428 w 618"/>
                <a:gd name="T33" fmla="*/ 58 h 474"/>
                <a:gd name="T34" fmla="*/ 402 w 618"/>
                <a:gd name="T35" fmla="*/ 30 h 474"/>
                <a:gd name="T36" fmla="*/ 378 w 618"/>
                <a:gd name="T37" fmla="*/ 0 h 474"/>
                <a:gd name="T38" fmla="*/ 378 w 618"/>
                <a:gd name="T39" fmla="*/ 0 h 474"/>
                <a:gd name="T40" fmla="*/ 344 w 618"/>
                <a:gd name="T41" fmla="*/ 10 h 474"/>
                <a:gd name="T42" fmla="*/ 312 w 618"/>
                <a:gd name="T43" fmla="*/ 22 h 474"/>
                <a:gd name="T44" fmla="*/ 280 w 618"/>
                <a:gd name="T45" fmla="*/ 34 h 474"/>
                <a:gd name="T46" fmla="*/ 250 w 618"/>
                <a:gd name="T47" fmla="*/ 50 h 474"/>
                <a:gd name="T48" fmla="*/ 222 w 618"/>
                <a:gd name="T49" fmla="*/ 68 h 474"/>
                <a:gd name="T50" fmla="*/ 194 w 618"/>
                <a:gd name="T51" fmla="*/ 88 h 474"/>
                <a:gd name="T52" fmla="*/ 168 w 618"/>
                <a:gd name="T53" fmla="*/ 108 h 474"/>
                <a:gd name="T54" fmla="*/ 142 w 618"/>
                <a:gd name="T55" fmla="*/ 132 h 474"/>
                <a:gd name="T56" fmla="*/ 118 w 618"/>
                <a:gd name="T57" fmla="*/ 156 h 474"/>
                <a:gd name="T58" fmla="*/ 96 w 618"/>
                <a:gd name="T59" fmla="*/ 182 h 474"/>
                <a:gd name="T60" fmla="*/ 76 w 618"/>
                <a:gd name="T61" fmla="*/ 208 h 474"/>
                <a:gd name="T62" fmla="*/ 58 w 618"/>
                <a:gd name="T63" fmla="*/ 238 h 474"/>
                <a:gd name="T64" fmla="*/ 40 w 618"/>
                <a:gd name="T65" fmla="*/ 266 h 474"/>
                <a:gd name="T66" fmla="*/ 26 w 618"/>
                <a:gd name="T67" fmla="*/ 298 h 474"/>
                <a:gd name="T68" fmla="*/ 12 w 618"/>
                <a:gd name="T69" fmla="*/ 330 h 474"/>
                <a:gd name="T70" fmla="*/ 0 w 618"/>
                <a:gd name="T71" fmla="*/ 362 h 474"/>
                <a:gd name="T72" fmla="*/ 0 w 618"/>
                <a:gd name="T73" fmla="*/ 362 h 474"/>
                <a:gd name="T74" fmla="*/ 36 w 618"/>
                <a:gd name="T75" fmla="*/ 386 h 474"/>
                <a:gd name="T76" fmla="*/ 72 w 618"/>
                <a:gd name="T77" fmla="*/ 410 h 474"/>
                <a:gd name="T78" fmla="*/ 112 w 618"/>
                <a:gd name="T79" fmla="*/ 428 h 474"/>
                <a:gd name="T80" fmla="*/ 152 w 618"/>
                <a:gd name="T81" fmla="*/ 444 h 474"/>
                <a:gd name="T82" fmla="*/ 194 w 618"/>
                <a:gd name="T83" fmla="*/ 458 h 474"/>
                <a:gd name="T84" fmla="*/ 238 w 618"/>
                <a:gd name="T85" fmla="*/ 466 h 474"/>
                <a:gd name="T86" fmla="*/ 282 w 618"/>
                <a:gd name="T87" fmla="*/ 472 h 474"/>
                <a:gd name="T88" fmla="*/ 328 w 618"/>
                <a:gd name="T89" fmla="*/ 474 h 474"/>
                <a:gd name="T90" fmla="*/ 328 w 618"/>
                <a:gd name="T91" fmla="*/ 474 h 474"/>
                <a:gd name="T92" fmla="*/ 376 w 618"/>
                <a:gd name="T93" fmla="*/ 472 h 474"/>
                <a:gd name="T94" fmla="*/ 422 w 618"/>
                <a:gd name="T95" fmla="*/ 466 h 474"/>
                <a:gd name="T96" fmla="*/ 468 w 618"/>
                <a:gd name="T97" fmla="*/ 456 h 474"/>
                <a:gd name="T98" fmla="*/ 512 w 618"/>
                <a:gd name="T99" fmla="*/ 442 h 474"/>
                <a:gd name="T100" fmla="*/ 512 w 618"/>
                <a:gd name="T101" fmla="*/ 442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18" h="474">
                  <a:moveTo>
                    <a:pt x="512" y="442"/>
                  </a:moveTo>
                  <a:lnTo>
                    <a:pt x="512" y="442"/>
                  </a:lnTo>
                  <a:lnTo>
                    <a:pt x="518" y="406"/>
                  </a:lnTo>
                  <a:lnTo>
                    <a:pt x="526" y="372"/>
                  </a:lnTo>
                  <a:lnTo>
                    <a:pt x="536" y="338"/>
                  </a:lnTo>
                  <a:lnTo>
                    <a:pt x="550" y="306"/>
                  </a:lnTo>
                  <a:lnTo>
                    <a:pt x="564" y="276"/>
                  </a:lnTo>
                  <a:lnTo>
                    <a:pt x="580" y="244"/>
                  </a:lnTo>
                  <a:lnTo>
                    <a:pt x="598" y="216"/>
                  </a:lnTo>
                  <a:lnTo>
                    <a:pt x="618" y="188"/>
                  </a:lnTo>
                  <a:lnTo>
                    <a:pt x="618" y="188"/>
                  </a:lnTo>
                  <a:lnTo>
                    <a:pt x="582" y="172"/>
                  </a:lnTo>
                  <a:lnTo>
                    <a:pt x="548" y="154"/>
                  </a:lnTo>
                  <a:lnTo>
                    <a:pt x="516" y="134"/>
                  </a:lnTo>
                  <a:lnTo>
                    <a:pt x="484" y="110"/>
                  </a:lnTo>
                  <a:lnTo>
                    <a:pt x="454" y="86"/>
                  </a:lnTo>
                  <a:lnTo>
                    <a:pt x="428" y="58"/>
                  </a:lnTo>
                  <a:lnTo>
                    <a:pt x="402" y="30"/>
                  </a:lnTo>
                  <a:lnTo>
                    <a:pt x="378" y="0"/>
                  </a:lnTo>
                  <a:lnTo>
                    <a:pt x="378" y="0"/>
                  </a:lnTo>
                  <a:lnTo>
                    <a:pt x="344" y="10"/>
                  </a:lnTo>
                  <a:lnTo>
                    <a:pt x="312" y="22"/>
                  </a:lnTo>
                  <a:lnTo>
                    <a:pt x="280" y="34"/>
                  </a:lnTo>
                  <a:lnTo>
                    <a:pt x="250" y="50"/>
                  </a:lnTo>
                  <a:lnTo>
                    <a:pt x="222" y="68"/>
                  </a:lnTo>
                  <a:lnTo>
                    <a:pt x="194" y="88"/>
                  </a:lnTo>
                  <a:lnTo>
                    <a:pt x="168" y="108"/>
                  </a:lnTo>
                  <a:lnTo>
                    <a:pt x="142" y="132"/>
                  </a:lnTo>
                  <a:lnTo>
                    <a:pt x="118" y="156"/>
                  </a:lnTo>
                  <a:lnTo>
                    <a:pt x="96" y="182"/>
                  </a:lnTo>
                  <a:lnTo>
                    <a:pt x="76" y="208"/>
                  </a:lnTo>
                  <a:lnTo>
                    <a:pt x="58" y="238"/>
                  </a:lnTo>
                  <a:lnTo>
                    <a:pt x="40" y="266"/>
                  </a:lnTo>
                  <a:lnTo>
                    <a:pt x="26" y="298"/>
                  </a:lnTo>
                  <a:lnTo>
                    <a:pt x="12" y="330"/>
                  </a:lnTo>
                  <a:lnTo>
                    <a:pt x="0" y="362"/>
                  </a:lnTo>
                  <a:lnTo>
                    <a:pt x="0" y="362"/>
                  </a:lnTo>
                  <a:lnTo>
                    <a:pt x="36" y="386"/>
                  </a:lnTo>
                  <a:lnTo>
                    <a:pt x="72" y="410"/>
                  </a:lnTo>
                  <a:lnTo>
                    <a:pt x="112" y="428"/>
                  </a:lnTo>
                  <a:lnTo>
                    <a:pt x="152" y="444"/>
                  </a:lnTo>
                  <a:lnTo>
                    <a:pt x="194" y="458"/>
                  </a:lnTo>
                  <a:lnTo>
                    <a:pt x="238" y="466"/>
                  </a:lnTo>
                  <a:lnTo>
                    <a:pt x="282" y="472"/>
                  </a:lnTo>
                  <a:lnTo>
                    <a:pt x="328" y="474"/>
                  </a:lnTo>
                  <a:lnTo>
                    <a:pt x="328" y="474"/>
                  </a:lnTo>
                  <a:lnTo>
                    <a:pt x="376" y="472"/>
                  </a:lnTo>
                  <a:lnTo>
                    <a:pt x="422" y="466"/>
                  </a:lnTo>
                  <a:lnTo>
                    <a:pt x="468" y="456"/>
                  </a:lnTo>
                  <a:lnTo>
                    <a:pt x="512" y="442"/>
                  </a:lnTo>
                  <a:lnTo>
                    <a:pt x="512" y="4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6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 extrusionH="254000" prstMaterial="dkEdge">
              <a:bevelT w="190500" h="38100"/>
              <a:extrusionClr>
                <a:schemeClr val="bg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951288" y="3235325"/>
              <a:ext cx="501650" cy="327025"/>
            </a:xfrm>
            <a:custGeom>
              <a:avLst/>
              <a:gdLst>
                <a:gd name="T0" fmla="*/ 316 w 316"/>
                <a:gd name="T1" fmla="*/ 126 h 206"/>
                <a:gd name="T2" fmla="*/ 316 w 316"/>
                <a:gd name="T3" fmla="*/ 126 h 206"/>
                <a:gd name="T4" fmla="*/ 310 w 316"/>
                <a:gd name="T5" fmla="*/ 102 h 206"/>
                <a:gd name="T6" fmla="*/ 306 w 316"/>
                <a:gd name="T7" fmla="*/ 76 h 206"/>
                <a:gd name="T8" fmla="*/ 302 w 316"/>
                <a:gd name="T9" fmla="*/ 52 h 206"/>
                <a:gd name="T10" fmla="*/ 298 w 316"/>
                <a:gd name="T11" fmla="*/ 26 h 206"/>
                <a:gd name="T12" fmla="*/ 298 w 316"/>
                <a:gd name="T13" fmla="*/ 26 h 206"/>
                <a:gd name="T14" fmla="*/ 260 w 316"/>
                <a:gd name="T15" fmla="*/ 14 h 206"/>
                <a:gd name="T16" fmla="*/ 218 w 316"/>
                <a:gd name="T17" fmla="*/ 6 h 206"/>
                <a:gd name="T18" fmla="*/ 178 w 316"/>
                <a:gd name="T19" fmla="*/ 2 h 206"/>
                <a:gd name="T20" fmla="*/ 136 w 316"/>
                <a:gd name="T21" fmla="*/ 0 h 206"/>
                <a:gd name="T22" fmla="*/ 136 w 316"/>
                <a:gd name="T23" fmla="*/ 0 h 206"/>
                <a:gd name="T24" fmla="*/ 100 w 316"/>
                <a:gd name="T25" fmla="*/ 2 h 206"/>
                <a:gd name="T26" fmla="*/ 66 w 316"/>
                <a:gd name="T27" fmla="*/ 4 h 206"/>
                <a:gd name="T28" fmla="*/ 32 w 316"/>
                <a:gd name="T29" fmla="*/ 10 h 206"/>
                <a:gd name="T30" fmla="*/ 0 w 316"/>
                <a:gd name="T31" fmla="*/ 18 h 206"/>
                <a:gd name="T32" fmla="*/ 0 w 316"/>
                <a:gd name="T33" fmla="*/ 18 h 206"/>
                <a:gd name="T34" fmla="*/ 24 w 316"/>
                <a:gd name="T35" fmla="*/ 48 h 206"/>
                <a:gd name="T36" fmla="*/ 50 w 316"/>
                <a:gd name="T37" fmla="*/ 76 h 206"/>
                <a:gd name="T38" fmla="*/ 76 w 316"/>
                <a:gd name="T39" fmla="*/ 104 h 206"/>
                <a:gd name="T40" fmla="*/ 106 w 316"/>
                <a:gd name="T41" fmla="*/ 128 h 206"/>
                <a:gd name="T42" fmla="*/ 138 w 316"/>
                <a:gd name="T43" fmla="*/ 152 h 206"/>
                <a:gd name="T44" fmla="*/ 170 w 316"/>
                <a:gd name="T45" fmla="*/ 172 h 206"/>
                <a:gd name="T46" fmla="*/ 204 w 316"/>
                <a:gd name="T47" fmla="*/ 190 h 206"/>
                <a:gd name="T48" fmla="*/ 240 w 316"/>
                <a:gd name="T49" fmla="*/ 206 h 206"/>
                <a:gd name="T50" fmla="*/ 240 w 316"/>
                <a:gd name="T51" fmla="*/ 206 h 206"/>
                <a:gd name="T52" fmla="*/ 258 w 316"/>
                <a:gd name="T53" fmla="*/ 184 h 206"/>
                <a:gd name="T54" fmla="*/ 276 w 316"/>
                <a:gd name="T55" fmla="*/ 164 h 206"/>
                <a:gd name="T56" fmla="*/ 296 w 316"/>
                <a:gd name="T57" fmla="*/ 144 h 206"/>
                <a:gd name="T58" fmla="*/ 316 w 316"/>
                <a:gd name="T59" fmla="*/ 126 h 206"/>
                <a:gd name="T60" fmla="*/ 316 w 316"/>
                <a:gd name="T61" fmla="*/ 12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16" h="206">
                  <a:moveTo>
                    <a:pt x="316" y="126"/>
                  </a:moveTo>
                  <a:lnTo>
                    <a:pt x="316" y="126"/>
                  </a:lnTo>
                  <a:lnTo>
                    <a:pt x="310" y="102"/>
                  </a:lnTo>
                  <a:lnTo>
                    <a:pt x="306" y="76"/>
                  </a:lnTo>
                  <a:lnTo>
                    <a:pt x="302" y="52"/>
                  </a:lnTo>
                  <a:lnTo>
                    <a:pt x="298" y="26"/>
                  </a:lnTo>
                  <a:lnTo>
                    <a:pt x="298" y="26"/>
                  </a:lnTo>
                  <a:lnTo>
                    <a:pt x="260" y="14"/>
                  </a:lnTo>
                  <a:lnTo>
                    <a:pt x="218" y="6"/>
                  </a:lnTo>
                  <a:lnTo>
                    <a:pt x="178" y="2"/>
                  </a:lnTo>
                  <a:lnTo>
                    <a:pt x="136" y="0"/>
                  </a:lnTo>
                  <a:lnTo>
                    <a:pt x="136" y="0"/>
                  </a:lnTo>
                  <a:lnTo>
                    <a:pt x="100" y="2"/>
                  </a:lnTo>
                  <a:lnTo>
                    <a:pt x="66" y="4"/>
                  </a:lnTo>
                  <a:lnTo>
                    <a:pt x="32" y="10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24" y="48"/>
                  </a:lnTo>
                  <a:lnTo>
                    <a:pt x="50" y="76"/>
                  </a:lnTo>
                  <a:lnTo>
                    <a:pt x="76" y="104"/>
                  </a:lnTo>
                  <a:lnTo>
                    <a:pt x="106" y="128"/>
                  </a:lnTo>
                  <a:lnTo>
                    <a:pt x="138" y="152"/>
                  </a:lnTo>
                  <a:lnTo>
                    <a:pt x="170" y="172"/>
                  </a:lnTo>
                  <a:lnTo>
                    <a:pt x="204" y="190"/>
                  </a:lnTo>
                  <a:lnTo>
                    <a:pt x="240" y="206"/>
                  </a:lnTo>
                  <a:lnTo>
                    <a:pt x="240" y="206"/>
                  </a:lnTo>
                  <a:lnTo>
                    <a:pt x="258" y="184"/>
                  </a:lnTo>
                  <a:lnTo>
                    <a:pt x="276" y="164"/>
                  </a:lnTo>
                  <a:lnTo>
                    <a:pt x="296" y="144"/>
                  </a:lnTo>
                  <a:lnTo>
                    <a:pt x="316" y="126"/>
                  </a:lnTo>
                  <a:lnTo>
                    <a:pt x="316" y="126"/>
                  </a:lnTo>
                  <a:close/>
                </a:path>
              </a:pathLst>
            </a:custGeom>
            <a:solidFill>
              <a:schemeClr val="tx1"/>
            </a:solidFill>
            <a:ln w="6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 extrusionH="254000" prstMaterial="dkEdge">
              <a:bevelT w="190500" h="38100"/>
              <a:extrusionClr>
                <a:schemeClr val="bg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4154488" y="3663950"/>
              <a:ext cx="860425" cy="1158875"/>
            </a:xfrm>
            <a:custGeom>
              <a:avLst/>
              <a:gdLst>
                <a:gd name="T0" fmla="*/ 542 w 542"/>
                <a:gd name="T1" fmla="*/ 266 h 730"/>
                <a:gd name="T2" fmla="*/ 542 w 542"/>
                <a:gd name="T3" fmla="*/ 266 h 730"/>
                <a:gd name="T4" fmla="*/ 540 w 542"/>
                <a:gd name="T5" fmla="*/ 218 h 730"/>
                <a:gd name="T6" fmla="*/ 540 w 542"/>
                <a:gd name="T7" fmla="*/ 218 h 730"/>
                <a:gd name="T8" fmla="*/ 496 w 542"/>
                <a:gd name="T9" fmla="*/ 202 h 730"/>
                <a:gd name="T10" fmla="*/ 456 w 542"/>
                <a:gd name="T11" fmla="*/ 182 h 730"/>
                <a:gd name="T12" fmla="*/ 416 w 542"/>
                <a:gd name="T13" fmla="*/ 160 h 730"/>
                <a:gd name="T14" fmla="*/ 378 w 542"/>
                <a:gd name="T15" fmla="*/ 134 h 730"/>
                <a:gd name="T16" fmla="*/ 344 w 542"/>
                <a:gd name="T17" fmla="*/ 104 h 730"/>
                <a:gd name="T18" fmla="*/ 312 w 542"/>
                <a:gd name="T19" fmla="*/ 72 h 730"/>
                <a:gd name="T20" fmla="*/ 282 w 542"/>
                <a:gd name="T21" fmla="*/ 38 h 730"/>
                <a:gd name="T22" fmla="*/ 256 w 542"/>
                <a:gd name="T23" fmla="*/ 0 h 730"/>
                <a:gd name="T24" fmla="*/ 256 w 542"/>
                <a:gd name="T25" fmla="*/ 0 h 730"/>
                <a:gd name="T26" fmla="*/ 230 w 542"/>
                <a:gd name="T27" fmla="*/ 32 h 730"/>
                <a:gd name="T28" fmla="*/ 204 w 542"/>
                <a:gd name="T29" fmla="*/ 62 h 730"/>
                <a:gd name="T30" fmla="*/ 176 w 542"/>
                <a:gd name="T31" fmla="*/ 88 h 730"/>
                <a:gd name="T32" fmla="*/ 146 w 542"/>
                <a:gd name="T33" fmla="*/ 114 h 730"/>
                <a:gd name="T34" fmla="*/ 112 w 542"/>
                <a:gd name="T35" fmla="*/ 136 h 730"/>
                <a:gd name="T36" fmla="*/ 78 w 542"/>
                <a:gd name="T37" fmla="*/ 156 h 730"/>
                <a:gd name="T38" fmla="*/ 44 w 542"/>
                <a:gd name="T39" fmla="*/ 174 h 730"/>
                <a:gd name="T40" fmla="*/ 6 w 542"/>
                <a:gd name="T41" fmla="*/ 190 h 730"/>
                <a:gd name="T42" fmla="*/ 6 w 542"/>
                <a:gd name="T43" fmla="*/ 190 h 730"/>
                <a:gd name="T44" fmla="*/ 2 w 542"/>
                <a:gd name="T45" fmla="*/ 226 h 730"/>
                <a:gd name="T46" fmla="*/ 0 w 542"/>
                <a:gd name="T47" fmla="*/ 264 h 730"/>
                <a:gd name="T48" fmla="*/ 0 w 542"/>
                <a:gd name="T49" fmla="*/ 264 h 730"/>
                <a:gd name="T50" fmla="*/ 2 w 542"/>
                <a:gd name="T51" fmla="*/ 300 h 730"/>
                <a:gd name="T52" fmla="*/ 6 w 542"/>
                <a:gd name="T53" fmla="*/ 338 h 730"/>
                <a:gd name="T54" fmla="*/ 12 w 542"/>
                <a:gd name="T55" fmla="*/ 372 h 730"/>
                <a:gd name="T56" fmla="*/ 20 w 542"/>
                <a:gd name="T57" fmla="*/ 408 h 730"/>
                <a:gd name="T58" fmla="*/ 32 w 542"/>
                <a:gd name="T59" fmla="*/ 442 h 730"/>
                <a:gd name="T60" fmla="*/ 44 w 542"/>
                <a:gd name="T61" fmla="*/ 474 h 730"/>
                <a:gd name="T62" fmla="*/ 60 w 542"/>
                <a:gd name="T63" fmla="*/ 506 h 730"/>
                <a:gd name="T64" fmla="*/ 76 w 542"/>
                <a:gd name="T65" fmla="*/ 538 h 730"/>
                <a:gd name="T66" fmla="*/ 94 w 542"/>
                <a:gd name="T67" fmla="*/ 566 h 730"/>
                <a:gd name="T68" fmla="*/ 116 w 542"/>
                <a:gd name="T69" fmla="*/ 594 h 730"/>
                <a:gd name="T70" fmla="*/ 138 w 542"/>
                <a:gd name="T71" fmla="*/ 620 h 730"/>
                <a:gd name="T72" fmla="*/ 162 w 542"/>
                <a:gd name="T73" fmla="*/ 646 h 730"/>
                <a:gd name="T74" fmla="*/ 188 w 542"/>
                <a:gd name="T75" fmla="*/ 670 h 730"/>
                <a:gd name="T76" fmla="*/ 214 w 542"/>
                <a:gd name="T77" fmla="*/ 692 h 730"/>
                <a:gd name="T78" fmla="*/ 244 w 542"/>
                <a:gd name="T79" fmla="*/ 712 h 730"/>
                <a:gd name="T80" fmla="*/ 272 w 542"/>
                <a:gd name="T81" fmla="*/ 730 h 730"/>
                <a:gd name="T82" fmla="*/ 272 w 542"/>
                <a:gd name="T83" fmla="*/ 730 h 730"/>
                <a:gd name="T84" fmla="*/ 302 w 542"/>
                <a:gd name="T85" fmla="*/ 712 h 730"/>
                <a:gd name="T86" fmla="*/ 330 w 542"/>
                <a:gd name="T87" fmla="*/ 692 h 730"/>
                <a:gd name="T88" fmla="*/ 358 w 542"/>
                <a:gd name="T89" fmla="*/ 670 h 730"/>
                <a:gd name="T90" fmla="*/ 382 w 542"/>
                <a:gd name="T91" fmla="*/ 646 h 730"/>
                <a:gd name="T92" fmla="*/ 406 w 542"/>
                <a:gd name="T93" fmla="*/ 620 h 730"/>
                <a:gd name="T94" fmla="*/ 428 w 542"/>
                <a:gd name="T95" fmla="*/ 594 h 730"/>
                <a:gd name="T96" fmla="*/ 450 w 542"/>
                <a:gd name="T97" fmla="*/ 566 h 730"/>
                <a:gd name="T98" fmla="*/ 468 w 542"/>
                <a:gd name="T99" fmla="*/ 538 h 730"/>
                <a:gd name="T100" fmla="*/ 484 w 542"/>
                <a:gd name="T101" fmla="*/ 506 h 730"/>
                <a:gd name="T102" fmla="*/ 500 w 542"/>
                <a:gd name="T103" fmla="*/ 476 h 730"/>
                <a:gd name="T104" fmla="*/ 512 w 542"/>
                <a:gd name="T105" fmla="*/ 442 h 730"/>
                <a:gd name="T106" fmla="*/ 522 w 542"/>
                <a:gd name="T107" fmla="*/ 408 h 730"/>
                <a:gd name="T108" fmla="*/ 532 w 542"/>
                <a:gd name="T109" fmla="*/ 374 h 730"/>
                <a:gd name="T110" fmla="*/ 538 w 542"/>
                <a:gd name="T111" fmla="*/ 338 h 730"/>
                <a:gd name="T112" fmla="*/ 540 w 542"/>
                <a:gd name="T113" fmla="*/ 302 h 730"/>
                <a:gd name="T114" fmla="*/ 542 w 542"/>
                <a:gd name="T115" fmla="*/ 266 h 730"/>
                <a:gd name="T116" fmla="*/ 542 w 542"/>
                <a:gd name="T117" fmla="*/ 266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42" h="730">
                  <a:moveTo>
                    <a:pt x="542" y="266"/>
                  </a:moveTo>
                  <a:lnTo>
                    <a:pt x="542" y="266"/>
                  </a:lnTo>
                  <a:lnTo>
                    <a:pt x="540" y="218"/>
                  </a:lnTo>
                  <a:lnTo>
                    <a:pt x="540" y="218"/>
                  </a:lnTo>
                  <a:lnTo>
                    <a:pt x="496" y="202"/>
                  </a:lnTo>
                  <a:lnTo>
                    <a:pt x="456" y="182"/>
                  </a:lnTo>
                  <a:lnTo>
                    <a:pt x="416" y="160"/>
                  </a:lnTo>
                  <a:lnTo>
                    <a:pt x="378" y="134"/>
                  </a:lnTo>
                  <a:lnTo>
                    <a:pt x="344" y="104"/>
                  </a:lnTo>
                  <a:lnTo>
                    <a:pt x="312" y="72"/>
                  </a:lnTo>
                  <a:lnTo>
                    <a:pt x="282" y="38"/>
                  </a:lnTo>
                  <a:lnTo>
                    <a:pt x="256" y="0"/>
                  </a:lnTo>
                  <a:lnTo>
                    <a:pt x="256" y="0"/>
                  </a:lnTo>
                  <a:lnTo>
                    <a:pt x="230" y="32"/>
                  </a:lnTo>
                  <a:lnTo>
                    <a:pt x="204" y="62"/>
                  </a:lnTo>
                  <a:lnTo>
                    <a:pt x="176" y="88"/>
                  </a:lnTo>
                  <a:lnTo>
                    <a:pt x="146" y="114"/>
                  </a:lnTo>
                  <a:lnTo>
                    <a:pt x="112" y="136"/>
                  </a:lnTo>
                  <a:lnTo>
                    <a:pt x="78" y="156"/>
                  </a:lnTo>
                  <a:lnTo>
                    <a:pt x="44" y="174"/>
                  </a:lnTo>
                  <a:lnTo>
                    <a:pt x="6" y="190"/>
                  </a:lnTo>
                  <a:lnTo>
                    <a:pt x="6" y="190"/>
                  </a:lnTo>
                  <a:lnTo>
                    <a:pt x="2" y="226"/>
                  </a:lnTo>
                  <a:lnTo>
                    <a:pt x="0" y="264"/>
                  </a:lnTo>
                  <a:lnTo>
                    <a:pt x="0" y="264"/>
                  </a:lnTo>
                  <a:lnTo>
                    <a:pt x="2" y="300"/>
                  </a:lnTo>
                  <a:lnTo>
                    <a:pt x="6" y="338"/>
                  </a:lnTo>
                  <a:lnTo>
                    <a:pt x="12" y="372"/>
                  </a:lnTo>
                  <a:lnTo>
                    <a:pt x="20" y="408"/>
                  </a:lnTo>
                  <a:lnTo>
                    <a:pt x="32" y="442"/>
                  </a:lnTo>
                  <a:lnTo>
                    <a:pt x="44" y="474"/>
                  </a:lnTo>
                  <a:lnTo>
                    <a:pt x="60" y="506"/>
                  </a:lnTo>
                  <a:lnTo>
                    <a:pt x="76" y="538"/>
                  </a:lnTo>
                  <a:lnTo>
                    <a:pt x="94" y="566"/>
                  </a:lnTo>
                  <a:lnTo>
                    <a:pt x="116" y="594"/>
                  </a:lnTo>
                  <a:lnTo>
                    <a:pt x="138" y="620"/>
                  </a:lnTo>
                  <a:lnTo>
                    <a:pt x="162" y="646"/>
                  </a:lnTo>
                  <a:lnTo>
                    <a:pt x="188" y="670"/>
                  </a:lnTo>
                  <a:lnTo>
                    <a:pt x="214" y="692"/>
                  </a:lnTo>
                  <a:lnTo>
                    <a:pt x="244" y="712"/>
                  </a:lnTo>
                  <a:lnTo>
                    <a:pt x="272" y="730"/>
                  </a:lnTo>
                  <a:lnTo>
                    <a:pt x="272" y="730"/>
                  </a:lnTo>
                  <a:lnTo>
                    <a:pt x="302" y="712"/>
                  </a:lnTo>
                  <a:lnTo>
                    <a:pt x="330" y="692"/>
                  </a:lnTo>
                  <a:lnTo>
                    <a:pt x="358" y="670"/>
                  </a:lnTo>
                  <a:lnTo>
                    <a:pt x="382" y="646"/>
                  </a:lnTo>
                  <a:lnTo>
                    <a:pt x="406" y="620"/>
                  </a:lnTo>
                  <a:lnTo>
                    <a:pt x="428" y="594"/>
                  </a:lnTo>
                  <a:lnTo>
                    <a:pt x="450" y="566"/>
                  </a:lnTo>
                  <a:lnTo>
                    <a:pt x="468" y="538"/>
                  </a:lnTo>
                  <a:lnTo>
                    <a:pt x="484" y="506"/>
                  </a:lnTo>
                  <a:lnTo>
                    <a:pt x="500" y="476"/>
                  </a:lnTo>
                  <a:lnTo>
                    <a:pt x="512" y="442"/>
                  </a:lnTo>
                  <a:lnTo>
                    <a:pt x="522" y="408"/>
                  </a:lnTo>
                  <a:lnTo>
                    <a:pt x="532" y="374"/>
                  </a:lnTo>
                  <a:lnTo>
                    <a:pt x="538" y="338"/>
                  </a:lnTo>
                  <a:lnTo>
                    <a:pt x="540" y="302"/>
                  </a:lnTo>
                  <a:lnTo>
                    <a:pt x="542" y="266"/>
                  </a:lnTo>
                  <a:lnTo>
                    <a:pt x="542" y="266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 w="6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 extrusionH="254000" prstMaterial="dkEdge">
              <a:bevelT w="190500" h="38100"/>
              <a:extrusionClr>
                <a:schemeClr val="bg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4164013" y="3562350"/>
              <a:ext cx="396875" cy="403225"/>
            </a:xfrm>
            <a:custGeom>
              <a:avLst/>
              <a:gdLst>
                <a:gd name="T0" fmla="*/ 106 w 250"/>
                <a:gd name="T1" fmla="*/ 0 h 254"/>
                <a:gd name="T2" fmla="*/ 106 w 250"/>
                <a:gd name="T3" fmla="*/ 0 h 254"/>
                <a:gd name="T4" fmla="*/ 86 w 250"/>
                <a:gd name="T5" fmla="*/ 28 h 254"/>
                <a:gd name="T6" fmla="*/ 68 w 250"/>
                <a:gd name="T7" fmla="*/ 56 h 254"/>
                <a:gd name="T8" fmla="*/ 52 w 250"/>
                <a:gd name="T9" fmla="*/ 88 h 254"/>
                <a:gd name="T10" fmla="*/ 38 w 250"/>
                <a:gd name="T11" fmla="*/ 118 h 254"/>
                <a:gd name="T12" fmla="*/ 24 w 250"/>
                <a:gd name="T13" fmla="*/ 150 h 254"/>
                <a:gd name="T14" fmla="*/ 14 w 250"/>
                <a:gd name="T15" fmla="*/ 184 h 254"/>
                <a:gd name="T16" fmla="*/ 6 w 250"/>
                <a:gd name="T17" fmla="*/ 218 h 254"/>
                <a:gd name="T18" fmla="*/ 0 w 250"/>
                <a:gd name="T19" fmla="*/ 254 h 254"/>
                <a:gd name="T20" fmla="*/ 0 w 250"/>
                <a:gd name="T21" fmla="*/ 254 h 254"/>
                <a:gd name="T22" fmla="*/ 38 w 250"/>
                <a:gd name="T23" fmla="*/ 238 h 254"/>
                <a:gd name="T24" fmla="*/ 72 w 250"/>
                <a:gd name="T25" fmla="*/ 220 h 254"/>
                <a:gd name="T26" fmla="*/ 106 w 250"/>
                <a:gd name="T27" fmla="*/ 200 h 254"/>
                <a:gd name="T28" fmla="*/ 140 w 250"/>
                <a:gd name="T29" fmla="*/ 178 h 254"/>
                <a:gd name="T30" fmla="*/ 170 w 250"/>
                <a:gd name="T31" fmla="*/ 152 h 254"/>
                <a:gd name="T32" fmla="*/ 198 w 250"/>
                <a:gd name="T33" fmla="*/ 126 h 254"/>
                <a:gd name="T34" fmla="*/ 224 w 250"/>
                <a:gd name="T35" fmla="*/ 96 h 254"/>
                <a:gd name="T36" fmla="*/ 250 w 250"/>
                <a:gd name="T37" fmla="*/ 64 h 254"/>
                <a:gd name="T38" fmla="*/ 250 w 250"/>
                <a:gd name="T39" fmla="*/ 64 h 254"/>
                <a:gd name="T40" fmla="*/ 230 w 250"/>
                <a:gd name="T41" fmla="*/ 32 h 254"/>
                <a:gd name="T42" fmla="*/ 230 w 250"/>
                <a:gd name="T43" fmla="*/ 32 h 254"/>
                <a:gd name="T44" fmla="*/ 198 w 250"/>
                <a:gd name="T45" fmla="*/ 26 h 254"/>
                <a:gd name="T46" fmla="*/ 166 w 250"/>
                <a:gd name="T47" fmla="*/ 20 h 254"/>
                <a:gd name="T48" fmla="*/ 136 w 250"/>
                <a:gd name="T49" fmla="*/ 10 h 254"/>
                <a:gd name="T50" fmla="*/ 106 w 250"/>
                <a:gd name="T51" fmla="*/ 0 h 254"/>
                <a:gd name="T52" fmla="*/ 106 w 250"/>
                <a:gd name="T53" fmla="*/ 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50" h="254">
                  <a:moveTo>
                    <a:pt x="106" y="0"/>
                  </a:moveTo>
                  <a:lnTo>
                    <a:pt x="106" y="0"/>
                  </a:lnTo>
                  <a:lnTo>
                    <a:pt x="86" y="28"/>
                  </a:lnTo>
                  <a:lnTo>
                    <a:pt x="68" y="56"/>
                  </a:lnTo>
                  <a:lnTo>
                    <a:pt x="52" y="88"/>
                  </a:lnTo>
                  <a:lnTo>
                    <a:pt x="38" y="118"/>
                  </a:lnTo>
                  <a:lnTo>
                    <a:pt x="24" y="150"/>
                  </a:lnTo>
                  <a:lnTo>
                    <a:pt x="14" y="184"/>
                  </a:lnTo>
                  <a:lnTo>
                    <a:pt x="6" y="218"/>
                  </a:lnTo>
                  <a:lnTo>
                    <a:pt x="0" y="254"/>
                  </a:lnTo>
                  <a:lnTo>
                    <a:pt x="0" y="254"/>
                  </a:lnTo>
                  <a:lnTo>
                    <a:pt x="38" y="238"/>
                  </a:lnTo>
                  <a:lnTo>
                    <a:pt x="72" y="220"/>
                  </a:lnTo>
                  <a:lnTo>
                    <a:pt x="106" y="200"/>
                  </a:lnTo>
                  <a:lnTo>
                    <a:pt x="140" y="178"/>
                  </a:lnTo>
                  <a:lnTo>
                    <a:pt x="170" y="152"/>
                  </a:lnTo>
                  <a:lnTo>
                    <a:pt x="198" y="126"/>
                  </a:lnTo>
                  <a:lnTo>
                    <a:pt x="224" y="96"/>
                  </a:lnTo>
                  <a:lnTo>
                    <a:pt x="250" y="64"/>
                  </a:lnTo>
                  <a:lnTo>
                    <a:pt x="250" y="64"/>
                  </a:lnTo>
                  <a:lnTo>
                    <a:pt x="230" y="32"/>
                  </a:lnTo>
                  <a:lnTo>
                    <a:pt x="230" y="32"/>
                  </a:lnTo>
                  <a:lnTo>
                    <a:pt x="198" y="26"/>
                  </a:lnTo>
                  <a:lnTo>
                    <a:pt x="166" y="20"/>
                  </a:lnTo>
                  <a:lnTo>
                    <a:pt x="136" y="10"/>
                  </a:lnTo>
                  <a:lnTo>
                    <a:pt x="106" y="0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chemeClr val="tx1"/>
            </a:solidFill>
            <a:ln w="6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 extrusionH="254000" prstMaterial="dkEdge">
              <a:bevelT w="190500" h="38100"/>
              <a:extrusionClr>
                <a:schemeClr val="bg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4332288" y="3435350"/>
              <a:ext cx="196850" cy="177800"/>
            </a:xfrm>
            <a:custGeom>
              <a:avLst/>
              <a:gdLst>
                <a:gd name="T0" fmla="*/ 76 w 124"/>
                <a:gd name="T1" fmla="*/ 0 h 112"/>
                <a:gd name="T2" fmla="*/ 76 w 124"/>
                <a:gd name="T3" fmla="*/ 0 h 112"/>
                <a:gd name="T4" fmla="*/ 56 w 124"/>
                <a:gd name="T5" fmla="*/ 18 h 112"/>
                <a:gd name="T6" fmla="*/ 36 w 124"/>
                <a:gd name="T7" fmla="*/ 38 h 112"/>
                <a:gd name="T8" fmla="*/ 18 w 124"/>
                <a:gd name="T9" fmla="*/ 58 h 112"/>
                <a:gd name="T10" fmla="*/ 0 w 124"/>
                <a:gd name="T11" fmla="*/ 80 h 112"/>
                <a:gd name="T12" fmla="*/ 0 w 124"/>
                <a:gd name="T13" fmla="*/ 80 h 112"/>
                <a:gd name="T14" fmla="*/ 30 w 124"/>
                <a:gd name="T15" fmla="*/ 90 h 112"/>
                <a:gd name="T16" fmla="*/ 60 w 124"/>
                <a:gd name="T17" fmla="*/ 100 h 112"/>
                <a:gd name="T18" fmla="*/ 92 w 124"/>
                <a:gd name="T19" fmla="*/ 106 h 112"/>
                <a:gd name="T20" fmla="*/ 124 w 124"/>
                <a:gd name="T21" fmla="*/ 112 h 112"/>
                <a:gd name="T22" fmla="*/ 124 w 124"/>
                <a:gd name="T23" fmla="*/ 112 h 112"/>
                <a:gd name="T24" fmla="*/ 110 w 124"/>
                <a:gd name="T25" fmla="*/ 86 h 112"/>
                <a:gd name="T26" fmla="*/ 98 w 124"/>
                <a:gd name="T27" fmla="*/ 58 h 112"/>
                <a:gd name="T28" fmla="*/ 86 w 124"/>
                <a:gd name="T29" fmla="*/ 30 h 112"/>
                <a:gd name="T30" fmla="*/ 76 w 124"/>
                <a:gd name="T31" fmla="*/ 0 h 112"/>
                <a:gd name="T32" fmla="*/ 76 w 124"/>
                <a:gd name="T3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4" h="112">
                  <a:moveTo>
                    <a:pt x="76" y="0"/>
                  </a:moveTo>
                  <a:lnTo>
                    <a:pt x="76" y="0"/>
                  </a:lnTo>
                  <a:lnTo>
                    <a:pt x="56" y="18"/>
                  </a:lnTo>
                  <a:lnTo>
                    <a:pt x="36" y="38"/>
                  </a:lnTo>
                  <a:lnTo>
                    <a:pt x="18" y="58"/>
                  </a:lnTo>
                  <a:lnTo>
                    <a:pt x="0" y="80"/>
                  </a:lnTo>
                  <a:lnTo>
                    <a:pt x="0" y="80"/>
                  </a:lnTo>
                  <a:lnTo>
                    <a:pt x="30" y="90"/>
                  </a:lnTo>
                  <a:lnTo>
                    <a:pt x="60" y="100"/>
                  </a:lnTo>
                  <a:lnTo>
                    <a:pt x="92" y="106"/>
                  </a:lnTo>
                  <a:lnTo>
                    <a:pt x="124" y="112"/>
                  </a:lnTo>
                  <a:lnTo>
                    <a:pt x="124" y="112"/>
                  </a:lnTo>
                  <a:lnTo>
                    <a:pt x="110" y="86"/>
                  </a:lnTo>
                  <a:lnTo>
                    <a:pt x="98" y="58"/>
                  </a:lnTo>
                  <a:lnTo>
                    <a:pt x="86" y="30"/>
                  </a:lnTo>
                  <a:lnTo>
                    <a:pt x="76" y="0"/>
                  </a:lnTo>
                  <a:lnTo>
                    <a:pt x="7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75000"/>
                    <a:shade val="30000"/>
                    <a:satMod val="115000"/>
                  </a:schemeClr>
                </a:gs>
                <a:gs pos="50000">
                  <a:schemeClr val="accent3">
                    <a:lumMod val="75000"/>
                    <a:shade val="67500"/>
                    <a:satMod val="115000"/>
                  </a:schemeClr>
                </a:gs>
                <a:gs pos="100000">
                  <a:schemeClr val="accent3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6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 extrusionH="254000" prstMaterial="dkEdge">
              <a:bevelT w="190500" h="38100"/>
              <a:extrusionClr>
                <a:schemeClr val="bg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316538" y="2359025"/>
              <a:ext cx="803275" cy="1489075"/>
            </a:xfrm>
            <a:custGeom>
              <a:avLst/>
              <a:gdLst>
                <a:gd name="T0" fmla="*/ 506 w 506"/>
                <a:gd name="T1" fmla="*/ 530 h 938"/>
                <a:gd name="T2" fmla="*/ 498 w 506"/>
                <a:gd name="T3" fmla="*/ 432 h 938"/>
                <a:gd name="T4" fmla="*/ 470 w 506"/>
                <a:gd name="T5" fmla="*/ 338 h 938"/>
                <a:gd name="T6" fmla="*/ 430 w 506"/>
                <a:gd name="T7" fmla="*/ 254 h 938"/>
                <a:gd name="T8" fmla="*/ 374 w 506"/>
                <a:gd name="T9" fmla="*/ 178 h 938"/>
                <a:gd name="T10" fmla="*/ 306 w 506"/>
                <a:gd name="T11" fmla="*/ 112 h 938"/>
                <a:gd name="T12" fmla="*/ 226 w 506"/>
                <a:gd name="T13" fmla="*/ 60 h 938"/>
                <a:gd name="T14" fmla="*/ 140 w 506"/>
                <a:gd name="T15" fmla="*/ 22 h 938"/>
                <a:gd name="T16" fmla="*/ 44 w 506"/>
                <a:gd name="T17" fmla="*/ 0 h 938"/>
                <a:gd name="T18" fmla="*/ 60 w 506"/>
                <a:gd name="T19" fmla="*/ 30 h 938"/>
                <a:gd name="T20" fmla="*/ 84 w 506"/>
                <a:gd name="T21" fmla="*/ 92 h 938"/>
                <a:gd name="T22" fmla="*/ 102 w 506"/>
                <a:gd name="T23" fmla="*/ 156 h 938"/>
                <a:gd name="T24" fmla="*/ 110 w 506"/>
                <a:gd name="T25" fmla="*/ 226 h 938"/>
                <a:gd name="T26" fmla="*/ 112 w 506"/>
                <a:gd name="T27" fmla="*/ 260 h 938"/>
                <a:gd name="T28" fmla="*/ 104 w 506"/>
                <a:gd name="T29" fmla="*/ 350 h 938"/>
                <a:gd name="T30" fmla="*/ 82 w 506"/>
                <a:gd name="T31" fmla="*/ 436 h 938"/>
                <a:gd name="T32" fmla="*/ 46 w 506"/>
                <a:gd name="T33" fmla="*/ 516 h 938"/>
                <a:gd name="T34" fmla="*/ 0 w 506"/>
                <a:gd name="T35" fmla="*/ 588 h 938"/>
                <a:gd name="T36" fmla="*/ 28 w 506"/>
                <a:gd name="T37" fmla="*/ 600 h 938"/>
                <a:gd name="T38" fmla="*/ 82 w 506"/>
                <a:gd name="T39" fmla="*/ 628 h 938"/>
                <a:gd name="T40" fmla="*/ 132 w 506"/>
                <a:gd name="T41" fmla="*/ 664 h 938"/>
                <a:gd name="T42" fmla="*/ 178 w 506"/>
                <a:gd name="T43" fmla="*/ 704 h 938"/>
                <a:gd name="T44" fmla="*/ 220 w 506"/>
                <a:gd name="T45" fmla="*/ 748 h 938"/>
                <a:gd name="T46" fmla="*/ 254 w 506"/>
                <a:gd name="T47" fmla="*/ 798 h 938"/>
                <a:gd name="T48" fmla="*/ 284 w 506"/>
                <a:gd name="T49" fmla="*/ 852 h 938"/>
                <a:gd name="T50" fmla="*/ 308 w 506"/>
                <a:gd name="T51" fmla="*/ 908 h 938"/>
                <a:gd name="T52" fmla="*/ 318 w 506"/>
                <a:gd name="T53" fmla="*/ 938 h 938"/>
                <a:gd name="T54" fmla="*/ 360 w 506"/>
                <a:gd name="T55" fmla="*/ 898 h 938"/>
                <a:gd name="T56" fmla="*/ 396 w 506"/>
                <a:gd name="T57" fmla="*/ 856 h 938"/>
                <a:gd name="T58" fmla="*/ 428 w 506"/>
                <a:gd name="T59" fmla="*/ 808 h 938"/>
                <a:gd name="T60" fmla="*/ 456 w 506"/>
                <a:gd name="T61" fmla="*/ 758 h 938"/>
                <a:gd name="T62" fmla="*/ 478 w 506"/>
                <a:gd name="T63" fmla="*/ 706 h 938"/>
                <a:gd name="T64" fmla="*/ 494 w 506"/>
                <a:gd name="T65" fmla="*/ 650 h 938"/>
                <a:gd name="T66" fmla="*/ 504 w 506"/>
                <a:gd name="T67" fmla="*/ 590 h 938"/>
                <a:gd name="T68" fmla="*/ 506 w 506"/>
                <a:gd name="T69" fmla="*/ 530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06" h="938">
                  <a:moveTo>
                    <a:pt x="506" y="530"/>
                  </a:moveTo>
                  <a:lnTo>
                    <a:pt x="506" y="530"/>
                  </a:lnTo>
                  <a:lnTo>
                    <a:pt x="504" y="480"/>
                  </a:lnTo>
                  <a:lnTo>
                    <a:pt x="498" y="432"/>
                  </a:lnTo>
                  <a:lnTo>
                    <a:pt x="486" y="384"/>
                  </a:lnTo>
                  <a:lnTo>
                    <a:pt x="470" y="338"/>
                  </a:lnTo>
                  <a:lnTo>
                    <a:pt x="452" y="294"/>
                  </a:lnTo>
                  <a:lnTo>
                    <a:pt x="430" y="254"/>
                  </a:lnTo>
                  <a:lnTo>
                    <a:pt x="402" y="214"/>
                  </a:lnTo>
                  <a:lnTo>
                    <a:pt x="374" y="178"/>
                  </a:lnTo>
                  <a:lnTo>
                    <a:pt x="340" y="144"/>
                  </a:lnTo>
                  <a:lnTo>
                    <a:pt x="306" y="112"/>
                  </a:lnTo>
                  <a:lnTo>
                    <a:pt x="268" y="84"/>
                  </a:lnTo>
                  <a:lnTo>
                    <a:pt x="226" y="60"/>
                  </a:lnTo>
                  <a:lnTo>
                    <a:pt x="184" y="40"/>
                  </a:lnTo>
                  <a:lnTo>
                    <a:pt x="140" y="22"/>
                  </a:lnTo>
                  <a:lnTo>
                    <a:pt x="92" y="1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60" y="30"/>
                  </a:lnTo>
                  <a:lnTo>
                    <a:pt x="74" y="60"/>
                  </a:lnTo>
                  <a:lnTo>
                    <a:pt x="84" y="92"/>
                  </a:lnTo>
                  <a:lnTo>
                    <a:pt x="94" y="124"/>
                  </a:lnTo>
                  <a:lnTo>
                    <a:pt x="102" y="156"/>
                  </a:lnTo>
                  <a:lnTo>
                    <a:pt x="108" y="190"/>
                  </a:lnTo>
                  <a:lnTo>
                    <a:pt x="110" y="226"/>
                  </a:lnTo>
                  <a:lnTo>
                    <a:pt x="112" y="260"/>
                  </a:lnTo>
                  <a:lnTo>
                    <a:pt x="112" y="260"/>
                  </a:lnTo>
                  <a:lnTo>
                    <a:pt x="110" y="306"/>
                  </a:lnTo>
                  <a:lnTo>
                    <a:pt x="104" y="350"/>
                  </a:lnTo>
                  <a:lnTo>
                    <a:pt x="94" y="394"/>
                  </a:lnTo>
                  <a:lnTo>
                    <a:pt x="82" y="436"/>
                  </a:lnTo>
                  <a:lnTo>
                    <a:pt x="66" y="476"/>
                  </a:lnTo>
                  <a:lnTo>
                    <a:pt x="46" y="516"/>
                  </a:lnTo>
                  <a:lnTo>
                    <a:pt x="24" y="552"/>
                  </a:lnTo>
                  <a:lnTo>
                    <a:pt x="0" y="588"/>
                  </a:lnTo>
                  <a:lnTo>
                    <a:pt x="0" y="588"/>
                  </a:lnTo>
                  <a:lnTo>
                    <a:pt x="28" y="600"/>
                  </a:lnTo>
                  <a:lnTo>
                    <a:pt x="56" y="614"/>
                  </a:lnTo>
                  <a:lnTo>
                    <a:pt x="82" y="628"/>
                  </a:lnTo>
                  <a:lnTo>
                    <a:pt x="108" y="646"/>
                  </a:lnTo>
                  <a:lnTo>
                    <a:pt x="132" y="664"/>
                  </a:lnTo>
                  <a:lnTo>
                    <a:pt x="156" y="682"/>
                  </a:lnTo>
                  <a:lnTo>
                    <a:pt x="178" y="704"/>
                  </a:lnTo>
                  <a:lnTo>
                    <a:pt x="200" y="726"/>
                  </a:lnTo>
                  <a:lnTo>
                    <a:pt x="220" y="748"/>
                  </a:lnTo>
                  <a:lnTo>
                    <a:pt x="238" y="772"/>
                  </a:lnTo>
                  <a:lnTo>
                    <a:pt x="254" y="798"/>
                  </a:lnTo>
                  <a:lnTo>
                    <a:pt x="270" y="824"/>
                  </a:lnTo>
                  <a:lnTo>
                    <a:pt x="284" y="852"/>
                  </a:lnTo>
                  <a:lnTo>
                    <a:pt x="298" y="880"/>
                  </a:lnTo>
                  <a:lnTo>
                    <a:pt x="308" y="908"/>
                  </a:lnTo>
                  <a:lnTo>
                    <a:pt x="318" y="938"/>
                  </a:lnTo>
                  <a:lnTo>
                    <a:pt x="318" y="938"/>
                  </a:lnTo>
                  <a:lnTo>
                    <a:pt x="340" y="918"/>
                  </a:lnTo>
                  <a:lnTo>
                    <a:pt x="360" y="898"/>
                  </a:lnTo>
                  <a:lnTo>
                    <a:pt x="378" y="878"/>
                  </a:lnTo>
                  <a:lnTo>
                    <a:pt x="396" y="856"/>
                  </a:lnTo>
                  <a:lnTo>
                    <a:pt x="412" y="832"/>
                  </a:lnTo>
                  <a:lnTo>
                    <a:pt x="428" y="808"/>
                  </a:lnTo>
                  <a:lnTo>
                    <a:pt x="442" y="784"/>
                  </a:lnTo>
                  <a:lnTo>
                    <a:pt x="456" y="758"/>
                  </a:lnTo>
                  <a:lnTo>
                    <a:pt x="468" y="732"/>
                  </a:lnTo>
                  <a:lnTo>
                    <a:pt x="478" y="706"/>
                  </a:lnTo>
                  <a:lnTo>
                    <a:pt x="486" y="678"/>
                  </a:lnTo>
                  <a:lnTo>
                    <a:pt x="494" y="650"/>
                  </a:lnTo>
                  <a:lnTo>
                    <a:pt x="498" y="620"/>
                  </a:lnTo>
                  <a:lnTo>
                    <a:pt x="504" y="590"/>
                  </a:lnTo>
                  <a:lnTo>
                    <a:pt x="506" y="560"/>
                  </a:lnTo>
                  <a:lnTo>
                    <a:pt x="506" y="530"/>
                  </a:lnTo>
                  <a:lnTo>
                    <a:pt x="506" y="53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75000"/>
                    <a:shade val="30000"/>
                    <a:satMod val="115000"/>
                  </a:schemeClr>
                </a:gs>
                <a:gs pos="50000">
                  <a:schemeClr val="accent2">
                    <a:lumMod val="75000"/>
                    <a:shade val="67500"/>
                    <a:satMod val="115000"/>
                  </a:schemeClr>
                </a:gs>
                <a:gs pos="100000">
                  <a:schemeClr val="accent2">
                    <a:lumMod val="7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6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 extrusionH="254000" prstMaterial="dkEdge">
              <a:bevelT w="190500" h="38100"/>
              <a:extrusionClr>
                <a:schemeClr val="bg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4583113" y="2352675"/>
              <a:ext cx="911225" cy="939800"/>
            </a:xfrm>
            <a:custGeom>
              <a:avLst/>
              <a:gdLst>
                <a:gd name="T0" fmla="*/ 0 w 574"/>
                <a:gd name="T1" fmla="*/ 220 h 592"/>
                <a:gd name="T2" fmla="*/ 36 w 574"/>
                <a:gd name="T3" fmla="*/ 286 h 592"/>
                <a:gd name="T4" fmla="*/ 64 w 574"/>
                <a:gd name="T5" fmla="*/ 358 h 592"/>
                <a:gd name="T6" fmla="*/ 82 w 574"/>
                <a:gd name="T7" fmla="*/ 434 h 592"/>
                <a:gd name="T8" fmla="*/ 88 w 574"/>
                <a:gd name="T9" fmla="*/ 512 h 592"/>
                <a:gd name="T10" fmla="*/ 86 w 574"/>
                <a:gd name="T11" fmla="*/ 550 h 592"/>
                <a:gd name="T12" fmla="*/ 82 w 574"/>
                <a:gd name="T13" fmla="*/ 586 h 592"/>
                <a:gd name="T14" fmla="*/ 172 w 574"/>
                <a:gd name="T15" fmla="*/ 562 h 592"/>
                <a:gd name="T16" fmla="*/ 266 w 574"/>
                <a:gd name="T17" fmla="*/ 554 h 592"/>
                <a:gd name="T18" fmla="*/ 292 w 574"/>
                <a:gd name="T19" fmla="*/ 554 h 592"/>
                <a:gd name="T20" fmla="*/ 342 w 574"/>
                <a:gd name="T21" fmla="*/ 560 h 592"/>
                <a:gd name="T22" fmla="*/ 416 w 574"/>
                <a:gd name="T23" fmla="*/ 576 h 592"/>
                <a:gd name="T24" fmla="*/ 462 w 574"/>
                <a:gd name="T25" fmla="*/ 592 h 592"/>
                <a:gd name="T26" fmla="*/ 508 w 574"/>
                <a:gd name="T27" fmla="*/ 520 h 592"/>
                <a:gd name="T28" fmla="*/ 544 w 574"/>
                <a:gd name="T29" fmla="*/ 440 h 592"/>
                <a:gd name="T30" fmla="*/ 566 w 574"/>
                <a:gd name="T31" fmla="*/ 354 h 592"/>
                <a:gd name="T32" fmla="*/ 574 w 574"/>
                <a:gd name="T33" fmla="*/ 264 h 592"/>
                <a:gd name="T34" fmla="*/ 572 w 574"/>
                <a:gd name="T35" fmla="*/ 230 h 592"/>
                <a:gd name="T36" fmla="*/ 564 w 574"/>
                <a:gd name="T37" fmla="*/ 160 h 592"/>
                <a:gd name="T38" fmla="*/ 546 w 574"/>
                <a:gd name="T39" fmla="*/ 96 h 592"/>
                <a:gd name="T40" fmla="*/ 522 w 574"/>
                <a:gd name="T41" fmla="*/ 34 h 592"/>
                <a:gd name="T42" fmla="*/ 506 w 574"/>
                <a:gd name="T43" fmla="*/ 4 h 592"/>
                <a:gd name="T44" fmla="*/ 434 w 574"/>
                <a:gd name="T45" fmla="*/ 0 h 592"/>
                <a:gd name="T46" fmla="*/ 400 w 574"/>
                <a:gd name="T47" fmla="*/ 0 h 592"/>
                <a:gd name="T48" fmla="*/ 336 w 574"/>
                <a:gd name="T49" fmla="*/ 8 h 592"/>
                <a:gd name="T50" fmla="*/ 274 w 574"/>
                <a:gd name="T51" fmla="*/ 24 h 592"/>
                <a:gd name="T52" fmla="*/ 214 w 574"/>
                <a:gd name="T53" fmla="*/ 46 h 592"/>
                <a:gd name="T54" fmla="*/ 160 w 574"/>
                <a:gd name="T55" fmla="*/ 74 h 592"/>
                <a:gd name="T56" fmla="*/ 108 w 574"/>
                <a:gd name="T57" fmla="*/ 110 h 592"/>
                <a:gd name="T58" fmla="*/ 60 w 574"/>
                <a:gd name="T59" fmla="*/ 150 h 592"/>
                <a:gd name="T60" fmla="*/ 20 w 574"/>
                <a:gd name="T61" fmla="*/ 196 h 592"/>
                <a:gd name="T62" fmla="*/ 0 w 574"/>
                <a:gd name="T63" fmla="*/ 22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4" h="592">
                  <a:moveTo>
                    <a:pt x="0" y="220"/>
                  </a:moveTo>
                  <a:lnTo>
                    <a:pt x="0" y="220"/>
                  </a:lnTo>
                  <a:lnTo>
                    <a:pt x="20" y="252"/>
                  </a:lnTo>
                  <a:lnTo>
                    <a:pt x="36" y="286"/>
                  </a:lnTo>
                  <a:lnTo>
                    <a:pt x="52" y="322"/>
                  </a:lnTo>
                  <a:lnTo>
                    <a:pt x="64" y="358"/>
                  </a:lnTo>
                  <a:lnTo>
                    <a:pt x="74" y="394"/>
                  </a:lnTo>
                  <a:lnTo>
                    <a:pt x="82" y="434"/>
                  </a:lnTo>
                  <a:lnTo>
                    <a:pt x="86" y="472"/>
                  </a:lnTo>
                  <a:lnTo>
                    <a:pt x="88" y="512"/>
                  </a:lnTo>
                  <a:lnTo>
                    <a:pt x="88" y="512"/>
                  </a:lnTo>
                  <a:lnTo>
                    <a:pt x="86" y="550"/>
                  </a:lnTo>
                  <a:lnTo>
                    <a:pt x="82" y="586"/>
                  </a:lnTo>
                  <a:lnTo>
                    <a:pt x="82" y="586"/>
                  </a:lnTo>
                  <a:lnTo>
                    <a:pt x="126" y="572"/>
                  </a:lnTo>
                  <a:lnTo>
                    <a:pt x="172" y="562"/>
                  </a:lnTo>
                  <a:lnTo>
                    <a:pt x="218" y="556"/>
                  </a:lnTo>
                  <a:lnTo>
                    <a:pt x="266" y="554"/>
                  </a:lnTo>
                  <a:lnTo>
                    <a:pt x="266" y="554"/>
                  </a:lnTo>
                  <a:lnTo>
                    <a:pt x="292" y="554"/>
                  </a:lnTo>
                  <a:lnTo>
                    <a:pt x="318" y="556"/>
                  </a:lnTo>
                  <a:lnTo>
                    <a:pt x="342" y="560"/>
                  </a:lnTo>
                  <a:lnTo>
                    <a:pt x="368" y="564"/>
                  </a:lnTo>
                  <a:lnTo>
                    <a:pt x="416" y="576"/>
                  </a:lnTo>
                  <a:lnTo>
                    <a:pt x="462" y="592"/>
                  </a:lnTo>
                  <a:lnTo>
                    <a:pt x="462" y="592"/>
                  </a:lnTo>
                  <a:lnTo>
                    <a:pt x="486" y="556"/>
                  </a:lnTo>
                  <a:lnTo>
                    <a:pt x="508" y="520"/>
                  </a:lnTo>
                  <a:lnTo>
                    <a:pt x="528" y="480"/>
                  </a:lnTo>
                  <a:lnTo>
                    <a:pt x="544" y="440"/>
                  </a:lnTo>
                  <a:lnTo>
                    <a:pt x="556" y="398"/>
                  </a:lnTo>
                  <a:lnTo>
                    <a:pt x="566" y="354"/>
                  </a:lnTo>
                  <a:lnTo>
                    <a:pt x="572" y="310"/>
                  </a:lnTo>
                  <a:lnTo>
                    <a:pt x="574" y="264"/>
                  </a:lnTo>
                  <a:lnTo>
                    <a:pt x="574" y="264"/>
                  </a:lnTo>
                  <a:lnTo>
                    <a:pt x="572" y="230"/>
                  </a:lnTo>
                  <a:lnTo>
                    <a:pt x="570" y="194"/>
                  </a:lnTo>
                  <a:lnTo>
                    <a:pt x="564" y="160"/>
                  </a:lnTo>
                  <a:lnTo>
                    <a:pt x="556" y="128"/>
                  </a:lnTo>
                  <a:lnTo>
                    <a:pt x="546" y="96"/>
                  </a:lnTo>
                  <a:lnTo>
                    <a:pt x="536" y="64"/>
                  </a:lnTo>
                  <a:lnTo>
                    <a:pt x="522" y="34"/>
                  </a:lnTo>
                  <a:lnTo>
                    <a:pt x="506" y="4"/>
                  </a:lnTo>
                  <a:lnTo>
                    <a:pt x="506" y="4"/>
                  </a:lnTo>
                  <a:lnTo>
                    <a:pt x="470" y="0"/>
                  </a:lnTo>
                  <a:lnTo>
                    <a:pt x="434" y="0"/>
                  </a:lnTo>
                  <a:lnTo>
                    <a:pt x="434" y="0"/>
                  </a:lnTo>
                  <a:lnTo>
                    <a:pt x="400" y="0"/>
                  </a:lnTo>
                  <a:lnTo>
                    <a:pt x="368" y="4"/>
                  </a:lnTo>
                  <a:lnTo>
                    <a:pt x="336" y="8"/>
                  </a:lnTo>
                  <a:lnTo>
                    <a:pt x="304" y="14"/>
                  </a:lnTo>
                  <a:lnTo>
                    <a:pt x="274" y="24"/>
                  </a:lnTo>
                  <a:lnTo>
                    <a:pt x="244" y="34"/>
                  </a:lnTo>
                  <a:lnTo>
                    <a:pt x="214" y="46"/>
                  </a:lnTo>
                  <a:lnTo>
                    <a:pt x="186" y="60"/>
                  </a:lnTo>
                  <a:lnTo>
                    <a:pt x="160" y="74"/>
                  </a:lnTo>
                  <a:lnTo>
                    <a:pt x="132" y="92"/>
                  </a:lnTo>
                  <a:lnTo>
                    <a:pt x="108" y="110"/>
                  </a:lnTo>
                  <a:lnTo>
                    <a:pt x="84" y="130"/>
                  </a:lnTo>
                  <a:lnTo>
                    <a:pt x="60" y="150"/>
                  </a:lnTo>
                  <a:lnTo>
                    <a:pt x="40" y="172"/>
                  </a:lnTo>
                  <a:lnTo>
                    <a:pt x="20" y="196"/>
                  </a:lnTo>
                  <a:lnTo>
                    <a:pt x="0" y="220"/>
                  </a:lnTo>
                  <a:lnTo>
                    <a:pt x="0" y="220"/>
                  </a:lnTo>
                  <a:close/>
                </a:path>
              </a:pathLst>
            </a:custGeom>
            <a:solidFill>
              <a:srgbClr val="4A1B1A"/>
            </a:solidFill>
            <a:ln w="6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 extrusionH="254000" prstMaterial="dkEdge">
              <a:bevelT w="190500" h="38100"/>
              <a:extrusionClr>
                <a:schemeClr val="bg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4421188" y="2701925"/>
              <a:ext cx="301625" cy="644525"/>
            </a:xfrm>
            <a:custGeom>
              <a:avLst/>
              <a:gdLst>
                <a:gd name="T0" fmla="*/ 184 w 190"/>
                <a:gd name="T1" fmla="*/ 366 h 406"/>
                <a:gd name="T2" fmla="*/ 184 w 190"/>
                <a:gd name="T3" fmla="*/ 366 h 406"/>
                <a:gd name="T4" fmla="*/ 188 w 190"/>
                <a:gd name="T5" fmla="*/ 330 h 406"/>
                <a:gd name="T6" fmla="*/ 190 w 190"/>
                <a:gd name="T7" fmla="*/ 292 h 406"/>
                <a:gd name="T8" fmla="*/ 190 w 190"/>
                <a:gd name="T9" fmla="*/ 292 h 406"/>
                <a:gd name="T10" fmla="*/ 188 w 190"/>
                <a:gd name="T11" fmla="*/ 252 h 406"/>
                <a:gd name="T12" fmla="*/ 184 w 190"/>
                <a:gd name="T13" fmla="*/ 214 h 406"/>
                <a:gd name="T14" fmla="*/ 176 w 190"/>
                <a:gd name="T15" fmla="*/ 174 h 406"/>
                <a:gd name="T16" fmla="*/ 166 w 190"/>
                <a:gd name="T17" fmla="*/ 138 h 406"/>
                <a:gd name="T18" fmla="*/ 154 w 190"/>
                <a:gd name="T19" fmla="*/ 102 h 406"/>
                <a:gd name="T20" fmla="*/ 138 w 190"/>
                <a:gd name="T21" fmla="*/ 66 h 406"/>
                <a:gd name="T22" fmla="*/ 122 w 190"/>
                <a:gd name="T23" fmla="*/ 32 h 406"/>
                <a:gd name="T24" fmla="*/ 102 w 190"/>
                <a:gd name="T25" fmla="*/ 0 h 406"/>
                <a:gd name="T26" fmla="*/ 102 w 190"/>
                <a:gd name="T27" fmla="*/ 0 h 406"/>
                <a:gd name="T28" fmla="*/ 80 w 190"/>
                <a:gd name="T29" fmla="*/ 34 h 406"/>
                <a:gd name="T30" fmla="*/ 60 w 190"/>
                <a:gd name="T31" fmla="*/ 70 h 406"/>
                <a:gd name="T32" fmla="*/ 42 w 190"/>
                <a:gd name="T33" fmla="*/ 108 h 406"/>
                <a:gd name="T34" fmla="*/ 28 w 190"/>
                <a:gd name="T35" fmla="*/ 146 h 406"/>
                <a:gd name="T36" fmla="*/ 16 w 190"/>
                <a:gd name="T37" fmla="*/ 186 h 406"/>
                <a:gd name="T38" fmla="*/ 8 w 190"/>
                <a:gd name="T39" fmla="*/ 228 h 406"/>
                <a:gd name="T40" fmla="*/ 2 w 190"/>
                <a:gd name="T41" fmla="*/ 270 h 406"/>
                <a:gd name="T42" fmla="*/ 0 w 190"/>
                <a:gd name="T43" fmla="*/ 314 h 406"/>
                <a:gd name="T44" fmla="*/ 0 w 190"/>
                <a:gd name="T45" fmla="*/ 314 h 406"/>
                <a:gd name="T46" fmla="*/ 2 w 190"/>
                <a:gd name="T47" fmla="*/ 362 h 406"/>
                <a:gd name="T48" fmla="*/ 2 w 190"/>
                <a:gd name="T49" fmla="*/ 362 h 406"/>
                <a:gd name="T50" fmla="*/ 28 w 190"/>
                <a:gd name="T51" fmla="*/ 370 h 406"/>
                <a:gd name="T52" fmla="*/ 54 w 190"/>
                <a:gd name="T53" fmla="*/ 380 h 406"/>
                <a:gd name="T54" fmla="*/ 78 w 190"/>
                <a:gd name="T55" fmla="*/ 392 h 406"/>
                <a:gd name="T56" fmla="*/ 102 w 190"/>
                <a:gd name="T57" fmla="*/ 406 h 406"/>
                <a:gd name="T58" fmla="*/ 102 w 190"/>
                <a:gd name="T59" fmla="*/ 406 h 406"/>
                <a:gd name="T60" fmla="*/ 142 w 190"/>
                <a:gd name="T61" fmla="*/ 384 h 406"/>
                <a:gd name="T62" fmla="*/ 184 w 190"/>
                <a:gd name="T63" fmla="*/ 366 h 406"/>
                <a:gd name="T64" fmla="*/ 184 w 190"/>
                <a:gd name="T65" fmla="*/ 36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0" h="406">
                  <a:moveTo>
                    <a:pt x="184" y="366"/>
                  </a:moveTo>
                  <a:lnTo>
                    <a:pt x="184" y="366"/>
                  </a:lnTo>
                  <a:lnTo>
                    <a:pt x="188" y="330"/>
                  </a:lnTo>
                  <a:lnTo>
                    <a:pt x="190" y="292"/>
                  </a:lnTo>
                  <a:lnTo>
                    <a:pt x="190" y="292"/>
                  </a:lnTo>
                  <a:lnTo>
                    <a:pt x="188" y="252"/>
                  </a:lnTo>
                  <a:lnTo>
                    <a:pt x="184" y="214"/>
                  </a:lnTo>
                  <a:lnTo>
                    <a:pt x="176" y="174"/>
                  </a:lnTo>
                  <a:lnTo>
                    <a:pt x="166" y="138"/>
                  </a:lnTo>
                  <a:lnTo>
                    <a:pt x="154" y="102"/>
                  </a:lnTo>
                  <a:lnTo>
                    <a:pt x="138" y="66"/>
                  </a:lnTo>
                  <a:lnTo>
                    <a:pt x="122" y="32"/>
                  </a:lnTo>
                  <a:lnTo>
                    <a:pt x="102" y="0"/>
                  </a:lnTo>
                  <a:lnTo>
                    <a:pt x="102" y="0"/>
                  </a:lnTo>
                  <a:lnTo>
                    <a:pt x="80" y="34"/>
                  </a:lnTo>
                  <a:lnTo>
                    <a:pt x="60" y="70"/>
                  </a:lnTo>
                  <a:lnTo>
                    <a:pt x="42" y="108"/>
                  </a:lnTo>
                  <a:lnTo>
                    <a:pt x="28" y="146"/>
                  </a:lnTo>
                  <a:lnTo>
                    <a:pt x="16" y="186"/>
                  </a:lnTo>
                  <a:lnTo>
                    <a:pt x="8" y="228"/>
                  </a:lnTo>
                  <a:lnTo>
                    <a:pt x="2" y="270"/>
                  </a:lnTo>
                  <a:lnTo>
                    <a:pt x="0" y="314"/>
                  </a:lnTo>
                  <a:lnTo>
                    <a:pt x="0" y="314"/>
                  </a:lnTo>
                  <a:lnTo>
                    <a:pt x="2" y="362"/>
                  </a:lnTo>
                  <a:lnTo>
                    <a:pt x="2" y="362"/>
                  </a:lnTo>
                  <a:lnTo>
                    <a:pt x="28" y="370"/>
                  </a:lnTo>
                  <a:lnTo>
                    <a:pt x="54" y="380"/>
                  </a:lnTo>
                  <a:lnTo>
                    <a:pt x="78" y="392"/>
                  </a:lnTo>
                  <a:lnTo>
                    <a:pt x="102" y="406"/>
                  </a:lnTo>
                  <a:lnTo>
                    <a:pt x="102" y="406"/>
                  </a:lnTo>
                  <a:lnTo>
                    <a:pt x="142" y="384"/>
                  </a:lnTo>
                  <a:lnTo>
                    <a:pt x="184" y="366"/>
                  </a:lnTo>
                  <a:lnTo>
                    <a:pt x="184" y="366"/>
                  </a:lnTo>
                  <a:close/>
                </a:path>
              </a:pathLst>
            </a:custGeom>
            <a:solidFill>
              <a:schemeClr val="tx1"/>
            </a:solidFill>
            <a:ln w="6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 extrusionH="254000" prstMaterial="dkEdge">
              <a:bevelT w="190500" h="38100"/>
              <a:extrusionClr>
                <a:schemeClr val="bg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4859338" y="3292475"/>
              <a:ext cx="962025" cy="758825"/>
            </a:xfrm>
            <a:custGeom>
              <a:avLst/>
              <a:gdLst>
                <a:gd name="T0" fmla="*/ 288 w 606"/>
                <a:gd name="T1" fmla="*/ 0 h 478"/>
                <a:gd name="T2" fmla="*/ 288 w 606"/>
                <a:gd name="T3" fmla="*/ 0 h 478"/>
                <a:gd name="T4" fmla="*/ 260 w 606"/>
                <a:gd name="T5" fmla="*/ 32 h 478"/>
                <a:gd name="T6" fmla="*/ 230 w 606"/>
                <a:gd name="T7" fmla="*/ 64 h 478"/>
                <a:gd name="T8" fmla="*/ 196 w 606"/>
                <a:gd name="T9" fmla="*/ 92 h 478"/>
                <a:gd name="T10" fmla="*/ 160 w 606"/>
                <a:gd name="T11" fmla="*/ 118 h 478"/>
                <a:gd name="T12" fmla="*/ 124 w 606"/>
                <a:gd name="T13" fmla="*/ 140 h 478"/>
                <a:gd name="T14" fmla="*/ 84 w 606"/>
                <a:gd name="T15" fmla="*/ 160 h 478"/>
                <a:gd name="T16" fmla="*/ 42 w 606"/>
                <a:gd name="T17" fmla="*/ 176 h 478"/>
                <a:gd name="T18" fmla="*/ 0 w 606"/>
                <a:gd name="T19" fmla="*/ 190 h 478"/>
                <a:gd name="T20" fmla="*/ 0 w 606"/>
                <a:gd name="T21" fmla="*/ 190 h 478"/>
                <a:gd name="T22" fmla="*/ 18 w 606"/>
                <a:gd name="T23" fmla="*/ 218 h 478"/>
                <a:gd name="T24" fmla="*/ 36 w 606"/>
                <a:gd name="T25" fmla="*/ 250 h 478"/>
                <a:gd name="T26" fmla="*/ 52 w 606"/>
                <a:gd name="T27" fmla="*/ 280 h 478"/>
                <a:gd name="T28" fmla="*/ 64 w 606"/>
                <a:gd name="T29" fmla="*/ 312 h 478"/>
                <a:gd name="T30" fmla="*/ 76 w 606"/>
                <a:gd name="T31" fmla="*/ 346 h 478"/>
                <a:gd name="T32" fmla="*/ 84 w 606"/>
                <a:gd name="T33" fmla="*/ 380 h 478"/>
                <a:gd name="T34" fmla="*/ 92 w 606"/>
                <a:gd name="T35" fmla="*/ 416 h 478"/>
                <a:gd name="T36" fmla="*/ 96 w 606"/>
                <a:gd name="T37" fmla="*/ 452 h 478"/>
                <a:gd name="T38" fmla="*/ 96 w 606"/>
                <a:gd name="T39" fmla="*/ 452 h 478"/>
                <a:gd name="T40" fmla="*/ 136 w 606"/>
                <a:gd name="T41" fmla="*/ 464 h 478"/>
                <a:gd name="T42" fmla="*/ 176 w 606"/>
                <a:gd name="T43" fmla="*/ 472 h 478"/>
                <a:gd name="T44" fmla="*/ 216 w 606"/>
                <a:gd name="T45" fmla="*/ 476 h 478"/>
                <a:gd name="T46" fmla="*/ 260 w 606"/>
                <a:gd name="T47" fmla="*/ 478 h 478"/>
                <a:gd name="T48" fmla="*/ 260 w 606"/>
                <a:gd name="T49" fmla="*/ 478 h 478"/>
                <a:gd name="T50" fmla="*/ 308 w 606"/>
                <a:gd name="T51" fmla="*/ 476 h 478"/>
                <a:gd name="T52" fmla="*/ 356 w 606"/>
                <a:gd name="T53" fmla="*/ 468 h 478"/>
                <a:gd name="T54" fmla="*/ 402 w 606"/>
                <a:gd name="T55" fmla="*/ 458 h 478"/>
                <a:gd name="T56" fmla="*/ 448 w 606"/>
                <a:gd name="T57" fmla="*/ 444 h 478"/>
                <a:gd name="T58" fmla="*/ 490 w 606"/>
                <a:gd name="T59" fmla="*/ 426 h 478"/>
                <a:gd name="T60" fmla="*/ 532 w 606"/>
                <a:gd name="T61" fmla="*/ 404 h 478"/>
                <a:gd name="T62" fmla="*/ 570 w 606"/>
                <a:gd name="T63" fmla="*/ 378 h 478"/>
                <a:gd name="T64" fmla="*/ 606 w 606"/>
                <a:gd name="T65" fmla="*/ 350 h 478"/>
                <a:gd name="T66" fmla="*/ 606 w 606"/>
                <a:gd name="T67" fmla="*/ 350 h 478"/>
                <a:gd name="T68" fmla="*/ 596 w 606"/>
                <a:gd name="T69" fmla="*/ 320 h 478"/>
                <a:gd name="T70" fmla="*/ 586 w 606"/>
                <a:gd name="T71" fmla="*/ 292 h 478"/>
                <a:gd name="T72" fmla="*/ 572 w 606"/>
                <a:gd name="T73" fmla="*/ 264 h 478"/>
                <a:gd name="T74" fmla="*/ 558 w 606"/>
                <a:gd name="T75" fmla="*/ 236 h 478"/>
                <a:gd name="T76" fmla="*/ 542 w 606"/>
                <a:gd name="T77" fmla="*/ 210 h 478"/>
                <a:gd name="T78" fmla="*/ 526 w 606"/>
                <a:gd name="T79" fmla="*/ 184 h 478"/>
                <a:gd name="T80" fmla="*/ 508 w 606"/>
                <a:gd name="T81" fmla="*/ 160 h 478"/>
                <a:gd name="T82" fmla="*/ 488 w 606"/>
                <a:gd name="T83" fmla="*/ 138 h 478"/>
                <a:gd name="T84" fmla="*/ 466 w 606"/>
                <a:gd name="T85" fmla="*/ 116 h 478"/>
                <a:gd name="T86" fmla="*/ 444 w 606"/>
                <a:gd name="T87" fmla="*/ 94 h 478"/>
                <a:gd name="T88" fmla="*/ 420 w 606"/>
                <a:gd name="T89" fmla="*/ 76 h 478"/>
                <a:gd name="T90" fmla="*/ 396 w 606"/>
                <a:gd name="T91" fmla="*/ 58 h 478"/>
                <a:gd name="T92" fmla="*/ 370 w 606"/>
                <a:gd name="T93" fmla="*/ 40 h 478"/>
                <a:gd name="T94" fmla="*/ 344 w 606"/>
                <a:gd name="T95" fmla="*/ 26 h 478"/>
                <a:gd name="T96" fmla="*/ 316 w 606"/>
                <a:gd name="T97" fmla="*/ 12 h 478"/>
                <a:gd name="T98" fmla="*/ 288 w 606"/>
                <a:gd name="T99" fmla="*/ 0 h 478"/>
                <a:gd name="T100" fmla="*/ 288 w 606"/>
                <a:gd name="T101" fmla="*/ 0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06" h="478">
                  <a:moveTo>
                    <a:pt x="288" y="0"/>
                  </a:moveTo>
                  <a:lnTo>
                    <a:pt x="288" y="0"/>
                  </a:lnTo>
                  <a:lnTo>
                    <a:pt x="260" y="32"/>
                  </a:lnTo>
                  <a:lnTo>
                    <a:pt x="230" y="64"/>
                  </a:lnTo>
                  <a:lnTo>
                    <a:pt x="196" y="92"/>
                  </a:lnTo>
                  <a:lnTo>
                    <a:pt x="160" y="118"/>
                  </a:lnTo>
                  <a:lnTo>
                    <a:pt x="124" y="140"/>
                  </a:lnTo>
                  <a:lnTo>
                    <a:pt x="84" y="160"/>
                  </a:lnTo>
                  <a:lnTo>
                    <a:pt x="42" y="176"/>
                  </a:lnTo>
                  <a:lnTo>
                    <a:pt x="0" y="190"/>
                  </a:lnTo>
                  <a:lnTo>
                    <a:pt x="0" y="190"/>
                  </a:lnTo>
                  <a:lnTo>
                    <a:pt x="18" y="218"/>
                  </a:lnTo>
                  <a:lnTo>
                    <a:pt x="36" y="250"/>
                  </a:lnTo>
                  <a:lnTo>
                    <a:pt x="52" y="280"/>
                  </a:lnTo>
                  <a:lnTo>
                    <a:pt x="64" y="312"/>
                  </a:lnTo>
                  <a:lnTo>
                    <a:pt x="76" y="346"/>
                  </a:lnTo>
                  <a:lnTo>
                    <a:pt x="84" y="380"/>
                  </a:lnTo>
                  <a:lnTo>
                    <a:pt x="92" y="416"/>
                  </a:lnTo>
                  <a:lnTo>
                    <a:pt x="96" y="452"/>
                  </a:lnTo>
                  <a:lnTo>
                    <a:pt x="96" y="452"/>
                  </a:lnTo>
                  <a:lnTo>
                    <a:pt x="136" y="464"/>
                  </a:lnTo>
                  <a:lnTo>
                    <a:pt x="176" y="472"/>
                  </a:lnTo>
                  <a:lnTo>
                    <a:pt x="216" y="476"/>
                  </a:lnTo>
                  <a:lnTo>
                    <a:pt x="260" y="478"/>
                  </a:lnTo>
                  <a:lnTo>
                    <a:pt x="260" y="478"/>
                  </a:lnTo>
                  <a:lnTo>
                    <a:pt x="308" y="476"/>
                  </a:lnTo>
                  <a:lnTo>
                    <a:pt x="356" y="468"/>
                  </a:lnTo>
                  <a:lnTo>
                    <a:pt x="402" y="458"/>
                  </a:lnTo>
                  <a:lnTo>
                    <a:pt x="448" y="444"/>
                  </a:lnTo>
                  <a:lnTo>
                    <a:pt x="490" y="426"/>
                  </a:lnTo>
                  <a:lnTo>
                    <a:pt x="532" y="404"/>
                  </a:lnTo>
                  <a:lnTo>
                    <a:pt x="570" y="378"/>
                  </a:lnTo>
                  <a:lnTo>
                    <a:pt x="606" y="350"/>
                  </a:lnTo>
                  <a:lnTo>
                    <a:pt x="606" y="350"/>
                  </a:lnTo>
                  <a:lnTo>
                    <a:pt x="596" y="320"/>
                  </a:lnTo>
                  <a:lnTo>
                    <a:pt x="586" y="292"/>
                  </a:lnTo>
                  <a:lnTo>
                    <a:pt x="572" y="264"/>
                  </a:lnTo>
                  <a:lnTo>
                    <a:pt x="558" y="236"/>
                  </a:lnTo>
                  <a:lnTo>
                    <a:pt x="542" y="210"/>
                  </a:lnTo>
                  <a:lnTo>
                    <a:pt x="526" y="184"/>
                  </a:lnTo>
                  <a:lnTo>
                    <a:pt x="508" y="160"/>
                  </a:lnTo>
                  <a:lnTo>
                    <a:pt x="488" y="138"/>
                  </a:lnTo>
                  <a:lnTo>
                    <a:pt x="466" y="116"/>
                  </a:lnTo>
                  <a:lnTo>
                    <a:pt x="444" y="94"/>
                  </a:lnTo>
                  <a:lnTo>
                    <a:pt x="420" y="76"/>
                  </a:lnTo>
                  <a:lnTo>
                    <a:pt x="396" y="58"/>
                  </a:lnTo>
                  <a:lnTo>
                    <a:pt x="370" y="40"/>
                  </a:lnTo>
                  <a:lnTo>
                    <a:pt x="344" y="26"/>
                  </a:lnTo>
                  <a:lnTo>
                    <a:pt x="316" y="12"/>
                  </a:lnTo>
                  <a:lnTo>
                    <a:pt x="288" y="0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rgbClr val="8A6900"/>
            </a:solidFill>
            <a:ln w="6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 extrusionH="254000" prstMaterial="dkEdge">
              <a:bevelT w="190500" h="38100"/>
              <a:extrusionClr>
                <a:schemeClr val="bg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4684713" y="3232150"/>
              <a:ext cx="631825" cy="361950"/>
            </a:xfrm>
            <a:custGeom>
              <a:avLst/>
              <a:gdLst>
                <a:gd name="T0" fmla="*/ 18 w 398"/>
                <a:gd name="T1" fmla="*/ 32 h 228"/>
                <a:gd name="T2" fmla="*/ 18 w 398"/>
                <a:gd name="T3" fmla="*/ 32 h 228"/>
                <a:gd name="T4" fmla="*/ 10 w 398"/>
                <a:gd name="T5" fmla="*/ 74 h 228"/>
                <a:gd name="T6" fmla="*/ 0 w 398"/>
                <a:gd name="T7" fmla="*/ 114 h 228"/>
                <a:gd name="T8" fmla="*/ 0 w 398"/>
                <a:gd name="T9" fmla="*/ 114 h 228"/>
                <a:gd name="T10" fmla="*/ 30 w 398"/>
                <a:gd name="T11" fmla="*/ 140 h 228"/>
                <a:gd name="T12" fmla="*/ 60 w 398"/>
                <a:gd name="T13" fmla="*/ 166 h 228"/>
                <a:gd name="T14" fmla="*/ 86 w 398"/>
                <a:gd name="T15" fmla="*/ 196 h 228"/>
                <a:gd name="T16" fmla="*/ 110 w 398"/>
                <a:gd name="T17" fmla="*/ 228 h 228"/>
                <a:gd name="T18" fmla="*/ 110 w 398"/>
                <a:gd name="T19" fmla="*/ 228 h 228"/>
                <a:gd name="T20" fmla="*/ 152 w 398"/>
                <a:gd name="T21" fmla="*/ 214 h 228"/>
                <a:gd name="T22" fmla="*/ 194 w 398"/>
                <a:gd name="T23" fmla="*/ 198 h 228"/>
                <a:gd name="T24" fmla="*/ 234 w 398"/>
                <a:gd name="T25" fmla="*/ 178 h 228"/>
                <a:gd name="T26" fmla="*/ 270 w 398"/>
                <a:gd name="T27" fmla="*/ 156 h 228"/>
                <a:gd name="T28" fmla="*/ 306 w 398"/>
                <a:gd name="T29" fmla="*/ 130 h 228"/>
                <a:gd name="T30" fmla="*/ 340 w 398"/>
                <a:gd name="T31" fmla="*/ 102 h 228"/>
                <a:gd name="T32" fmla="*/ 370 w 398"/>
                <a:gd name="T33" fmla="*/ 70 h 228"/>
                <a:gd name="T34" fmla="*/ 398 w 398"/>
                <a:gd name="T35" fmla="*/ 38 h 228"/>
                <a:gd name="T36" fmla="*/ 398 w 398"/>
                <a:gd name="T37" fmla="*/ 38 h 228"/>
                <a:gd name="T38" fmla="*/ 352 w 398"/>
                <a:gd name="T39" fmla="*/ 22 h 228"/>
                <a:gd name="T40" fmla="*/ 304 w 398"/>
                <a:gd name="T41" fmla="*/ 10 h 228"/>
                <a:gd name="T42" fmla="*/ 278 w 398"/>
                <a:gd name="T43" fmla="*/ 6 h 228"/>
                <a:gd name="T44" fmla="*/ 254 w 398"/>
                <a:gd name="T45" fmla="*/ 2 h 228"/>
                <a:gd name="T46" fmla="*/ 228 w 398"/>
                <a:gd name="T47" fmla="*/ 0 h 228"/>
                <a:gd name="T48" fmla="*/ 202 w 398"/>
                <a:gd name="T49" fmla="*/ 0 h 228"/>
                <a:gd name="T50" fmla="*/ 202 w 398"/>
                <a:gd name="T51" fmla="*/ 0 h 228"/>
                <a:gd name="T52" fmla="*/ 154 w 398"/>
                <a:gd name="T53" fmla="*/ 2 h 228"/>
                <a:gd name="T54" fmla="*/ 108 w 398"/>
                <a:gd name="T55" fmla="*/ 8 h 228"/>
                <a:gd name="T56" fmla="*/ 62 w 398"/>
                <a:gd name="T57" fmla="*/ 18 h 228"/>
                <a:gd name="T58" fmla="*/ 18 w 398"/>
                <a:gd name="T59" fmla="*/ 32 h 228"/>
                <a:gd name="T60" fmla="*/ 18 w 398"/>
                <a:gd name="T61" fmla="*/ 3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98" h="228">
                  <a:moveTo>
                    <a:pt x="18" y="32"/>
                  </a:moveTo>
                  <a:lnTo>
                    <a:pt x="18" y="32"/>
                  </a:lnTo>
                  <a:lnTo>
                    <a:pt x="10" y="74"/>
                  </a:lnTo>
                  <a:lnTo>
                    <a:pt x="0" y="114"/>
                  </a:lnTo>
                  <a:lnTo>
                    <a:pt x="0" y="114"/>
                  </a:lnTo>
                  <a:lnTo>
                    <a:pt x="30" y="140"/>
                  </a:lnTo>
                  <a:lnTo>
                    <a:pt x="60" y="166"/>
                  </a:lnTo>
                  <a:lnTo>
                    <a:pt x="86" y="196"/>
                  </a:lnTo>
                  <a:lnTo>
                    <a:pt x="110" y="228"/>
                  </a:lnTo>
                  <a:lnTo>
                    <a:pt x="110" y="228"/>
                  </a:lnTo>
                  <a:lnTo>
                    <a:pt x="152" y="214"/>
                  </a:lnTo>
                  <a:lnTo>
                    <a:pt x="194" y="198"/>
                  </a:lnTo>
                  <a:lnTo>
                    <a:pt x="234" y="178"/>
                  </a:lnTo>
                  <a:lnTo>
                    <a:pt x="270" y="156"/>
                  </a:lnTo>
                  <a:lnTo>
                    <a:pt x="306" y="130"/>
                  </a:lnTo>
                  <a:lnTo>
                    <a:pt x="340" y="102"/>
                  </a:lnTo>
                  <a:lnTo>
                    <a:pt x="370" y="70"/>
                  </a:lnTo>
                  <a:lnTo>
                    <a:pt x="398" y="38"/>
                  </a:lnTo>
                  <a:lnTo>
                    <a:pt x="398" y="38"/>
                  </a:lnTo>
                  <a:lnTo>
                    <a:pt x="352" y="22"/>
                  </a:lnTo>
                  <a:lnTo>
                    <a:pt x="304" y="10"/>
                  </a:lnTo>
                  <a:lnTo>
                    <a:pt x="278" y="6"/>
                  </a:lnTo>
                  <a:lnTo>
                    <a:pt x="254" y="2"/>
                  </a:lnTo>
                  <a:lnTo>
                    <a:pt x="228" y="0"/>
                  </a:lnTo>
                  <a:lnTo>
                    <a:pt x="202" y="0"/>
                  </a:lnTo>
                  <a:lnTo>
                    <a:pt x="202" y="0"/>
                  </a:lnTo>
                  <a:lnTo>
                    <a:pt x="154" y="2"/>
                  </a:lnTo>
                  <a:lnTo>
                    <a:pt x="108" y="8"/>
                  </a:lnTo>
                  <a:lnTo>
                    <a:pt x="62" y="18"/>
                  </a:lnTo>
                  <a:lnTo>
                    <a:pt x="18" y="32"/>
                  </a:lnTo>
                  <a:lnTo>
                    <a:pt x="18" y="32"/>
                  </a:lnTo>
                  <a:close/>
                </a:path>
              </a:pathLst>
            </a:custGeom>
            <a:solidFill>
              <a:schemeClr val="tx1"/>
            </a:solidFill>
            <a:ln w="6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 extrusionH="254000" prstMaterial="dkEdge">
              <a:bevelT w="190500" h="38100"/>
              <a:extrusionClr>
                <a:schemeClr val="bg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4583113" y="3282950"/>
              <a:ext cx="130175" cy="130175"/>
            </a:xfrm>
            <a:custGeom>
              <a:avLst/>
              <a:gdLst>
                <a:gd name="T0" fmla="*/ 64 w 82"/>
                <a:gd name="T1" fmla="*/ 82 h 82"/>
                <a:gd name="T2" fmla="*/ 64 w 82"/>
                <a:gd name="T3" fmla="*/ 82 h 82"/>
                <a:gd name="T4" fmla="*/ 74 w 82"/>
                <a:gd name="T5" fmla="*/ 42 h 82"/>
                <a:gd name="T6" fmla="*/ 82 w 82"/>
                <a:gd name="T7" fmla="*/ 0 h 82"/>
                <a:gd name="T8" fmla="*/ 82 w 82"/>
                <a:gd name="T9" fmla="*/ 0 h 82"/>
                <a:gd name="T10" fmla="*/ 40 w 82"/>
                <a:gd name="T11" fmla="*/ 18 h 82"/>
                <a:gd name="T12" fmla="*/ 0 w 82"/>
                <a:gd name="T13" fmla="*/ 40 h 82"/>
                <a:gd name="T14" fmla="*/ 0 w 82"/>
                <a:gd name="T15" fmla="*/ 40 h 82"/>
                <a:gd name="T16" fmla="*/ 32 w 82"/>
                <a:gd name="T17" fmla="*/ 60 h 82"/>
                <a:gd name="T18" fmla="*/ 64 w 82"/>
                <a:gd name="T19" fmla="*/ 82 h 82"/>
                <a:gd name="T20" fmla="*/ 64 w 82"/>
                <a:gd name="T21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2" h="82">
                  <a:moveTo>
                    <a:pt x="64" y="82"/>
                  </a:moveTo>
                  <a:lnTo>
                    <a:pt x="64" y="82"/>
                  </a:lnTo>
                  <a:lnTo>
                    <a:pt x="74" y="42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40" y="18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32" y="60"/>
                  </a:lnTo>
                  <a:lnTo>
                    <a:pt x="64" y="82"/>
                  </a:lnTo>
                  <a:lnTo>
                    <a:pt x="64" y="8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75000"/>
                    <a:shade val="30000"/>
                    <a:satMod val="115000"/>
                  </a:schemeClr>
                </a:gs>
                <a:gs pos="50000">
                  <a:schemeClr val="accent3">
                    <a:lumMod val="75000"/>
                    <a:shade val="67500"/>
                    <a:satMod val="115000"/>
                  </a:schemeClr>
                </a:gs>
                <a:gs pos="100000">
                  <a:schemeClr val="accent3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6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 extrusionH="254000" prstMaterial="dkEdge">
              <a:bevelT w="190500" h="38100"/>
              <a:extrusionClr>
                <a:schemeClr val="bg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4424363" y="3276600"/>
              <a:ext cx="158750" cy="158750"/>
            </a:xfrm>
            <a:custGeom>
              <a:avLst/>
              <a:gdLst>
                <a:gd name="T0" fmla="*/ 100 w 100"/>
                <a:gd name="T1" fmla="*/ 44 h 100"/>
                <a:gd name="T2" fmla="*/ 100 w 100"/>
                <a:gd name="T3" fmla="*/ 44 h 100"/>
                <a:gd name="T4" fmla="*/ 76 w 100"/>
                <a:gd name="T5" fmla="*/ 30 h 100"/>
                <a:gd name="T6" fmla="*/ 52 w 100"/>
                <a:gd name="T7" fmla="*/ 18 h 100"/>
                <a:gd name="T8" fmla="*/ 26 w 100"/>
                <a:gd name="T9" fmla="*/ 8 h 100"/>
                <a:gd name="T10" fmla="*/ 0 w 100"/>
                <a:gd name="T11" fmla="*/ 0 h 100"/>
                <a:gd name="T12" fmla="*/ 0 w 100"/>
                <a:gd name="T13" fmla="*/ 0 h 100"/>
                <a:gd name="T14" fmla="*/ 4 w 100"/>
                <a:gd name="T15" fmla="*/ 26 h 100"/>
                <a:gd name="T16" fmla="*/ 8 w 100"/>
                <a:gd name="T17" fmla="*/ 50 h 100"/>
                <a:gd name="T18" fmla="*/ 12 w 100"/>
                <a:gd name="T19" fmla="*/ 76 h 100"/>
                <a:gd name="T20" fmla="*/ 18 w 100"/>
                <a:gd name="T21" fmla="*/ 100 h 100"/>
                <a:gd name="T22" fmla="*/ 18 w 100"/>
                <a:gd name="T23" fmla="*/ 100 h 100"/>
                <a:gd name="T24" fmla="*/ 58 w 100"/>
                <a:gd name="T25" fmla="*/ 70 h 100"/>
                <a:gd name="T26" fmla="*/ 100 w 100"/>
                <a:gd name="T27" fmla="*/ 44 h 100"/>
                <a:gd name="T28" fmla="*/ 100 w 100"/>
                <a:gd name="T29" fmla="*/ 44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0" h="100">
                  <a:moveTo>
                    <a:pt x="100" y="44"/>
                  </a:moveTo>
                  <a:lnTo>
                    <a:pt x="100" y="44"/>
                  </a:lnTo>
                  <a:lnTo>
                    <a:pt x="76" y="30"/>
                  </a:lnTo>
                  <a:lnTo>
                    <a:pt x="52" y="18"/>
                  </a:lnTo>
                  <a:lnTo>
                    <a:pt x="26" y="8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26"/>
                  </a:lnTo>
                  <a:lnTo>
                    <a:pt x="8" y="50"/>
                  </a:lnTo>
                  <a:lnTo>
                    <a:pt x="12" y="76"/>
                  </a:lnTo>
                  <a:lnTo>
                    <a:pt x="18" y="100"/>
                  </a:lnTo>
                  <a:lnTo>
                    <a:pt x="18" y="100"/>
                  </a:lnTo>
                  <a:lnTo>
                    <a:pt x="58" y="70"/>
                  </a:lnTo>
                  <a:lnTo>
                    <a:pt x="100" y="44"/>
                  </a:lnTo>
                  <a:lnTo>
                    <a:pt x="100" y="4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75000"/>
                    <a:shade val="30000"/>
                    <a:satMod val="115000"/>
                  </a:schemeClr>
                </a:gs>
                <a:gs pos="50000">
                  <a:schemeClr val="accent3">
                    <a:lumMod val="75000"/>
                    <a:shade val="67500"/>
                    <a:satMod val="115000"/>
                  </a:schemeClr>
                </a:gs>
                <a:gs pos="100000">
                  <a:schemeClr val="accent3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6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 extrusionH="254000" prstMaterial="dkEdge">
              <a:bevelT w="190500" h="38100"/>
              <a:extrusionClr>
                <a:schemeClr val="bg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4560888" y="3594100"/>
              <a:ext cx="450850" cy="415925"/>
            </a:xfrm>
            <a:custGeom>
              <a:avLst/>
              <a:gdLst>
                <a:gd name="T0" fmla="*/ 18 w 284"/>
                <a:gd name="T1" fmla="*/ 16 h 262"/>
                <a:gd name="T2" fmla="*/ 18 w 284"/>
                <a:gd name="T3" fmla="*/ 16 h 262"/>
                <a:gd name="T4" fmla="*/ 0 w 284"/>
                <a:gd name="T5" fmla="*/ 44 h 262"/>
                <a:gd name="T6" fmla="*/ 0 w 284"/>
                <a:gd name="T7" fmla="*/ 44 h 262"/>
                <a:gd name="T8" fmla="*/ 26 w 284"/>
                <a:gd name="T9" fmla="*/ 82 h 262"/>
                <a:gd name="T10" fmla="*/ 56 w 284"/>
                <a:gd name="T11" fmla="*/ 116 h 262"/>
                <a:gd name="T12" fmla="*/ 88 w 284"/>
                <a:gd name="T13" fmla="*/ 148 h 262"/>
                <a:gd name="T14" fmla="*/ 122 w 284"/>
                <a:gd name="T15" fmla="*/ 178 h 262"/>
                <a:gd name="T16" fmla="*/ 160 w 284"/>
                <a:gd name="T17" fmla="*/ 204 h 262"/>
                <a:gd name="T18" fmla="*/ 200 w 284"/>
                <a:gd name="T19" fmla="*/ 226 h 262"/>
                <a:gd name="T20" fmla="*/ 240 w 284"/>
                <a:gd name="T21" fmla="*/ 246 h 262"/>
                <a:gd name="T22" fmla="*/ 284 w 284"/>
                <a:gd name="T23" fmla="*/ 262 h 262"/>
                <a:gd name="T24" fmla="*/ 284 w 284"/>
                <a:gd name="T25" fmla="*/ 262 h 262"/>
                <a:gd name="T26" fmla="*/ 280 w 284"/>
                <a:gd name="T27" fmla="*/ 226 h 262"/>
                <a:gd name="T28" fmla="*/ 272 w 284"/>
                <a:gd name="T29" fmla="*/ 190 h 262"/>
                <a:gd name="T30" fmla="*/ 264 w 284"/>
                <a:gd name="T31" fmla="*/ 156 h 262"/>
                <a:gd name="T32" fmla="*/ 252 w 284"/>
                <a:gd name="T33" fmla="*/ 122 h 262"/>
                <a:gd name="T34" fmla="*/ 240 w 284"/>
                <a:gd name="T35" fmla="*/ 90 h 262"/>
                <a:gd name="T36" fmla="*/ 224 w 284"/>
                <a:gd name="T37" fmla="*/ 60 h 262"/>
                <a:gd name="T38" fmla="*/ 206 w 284"/>
                <a:gd name="T39" fmla="*/ 28 h 262"/>
                <a:gd name="T40" fmla="*/ 188 w 284"/>
                <a:gd name="T41" fmla="*/ 0 h 262"/>
                <a:gd name="T42" fmla="*/ 188 w 284"/>
                <a:gd name="T43" fmla="*/ 0 h 262"/>
                <a:gd name="T44" fmla="*/ 154 w 284"/>
                <a:gd name="T45" fmla="*/ 8 h 262"/>
                <a:gd name="T46" fmla="*/ 122 w 284"/>
                <a:gd name="T47" fmla="*/ 12 h 262"/>
                <a:gd name="T48" fmla="*/ 88 w 284"/>
                <a:gd name="T49" fmla="*/ 16 h 262"/>
                <a:gd name="T50" fmla="*/ 52 w 284"/>
                <a:gd name="T51" fmla="*/ 18 h 262"/>
                <a:gd name="T52" fmla="*/ 52 w 284"/>
                <a:gd name="T53" fmla="*/ 18 h 262"/>
                <a:gd name="T54" fmla="*/ 18 w 284"/>
                <a:gd name="T55" fmla="*/ 16 h 262"/>
                <a:gd name="T56" fmla="*/ 18 w 284"/>
                <a:gd name="T57" fmla="*/ 16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4" h="262">
                  <a:moveTo>
                    <a:pt x="18" y="16"/>
                  </a:moveTo>
                  <a:lnTo>
                    <a:pt x="18" y="16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26" y="82"/>
                  </a:lnTo>
                  <a:lnTo>
                    <a:pt x="56" y="116"/>
                  </a:lnTo>
                  <a:lnTo>
                    <a:pt x="88" y="148"/>
                  </a:lnTo>
                  <a:lnTo>
                    <a:pt x="122" y="178"/>
                  </a:lnTo>
                  <a:lnTo>
                    <a:pt x="160" y="204"/>
                  </a:lnTo>
                  <a:lnTo>
                    <a:pt x="200" y="226"/>
                  </a:lnTo>
                  <a:lnTo>
                    <a:pt x="240" y="246"/>
                  </a:lnTo>
                  <a:lnTo>
                    <a:pt x="284" y="262"/>
                  </a:lnTo>
                  <a:lnTo>
                    <a:pt x="284" y="262"/>
                  </a:lnTo>
                  <a:lnTo>
                    <a:pt x="280" y="226"/>
                  </a:lnTo>
                  <a:lnTo>
                    <a:pt x="272" y="190"/>
                  </a:lnTo>
                  <a:lnTo>
                    <a:pt x="264" y="156"/>
                  </a:lnTo>
                  <a:lnTo>
                    <a:pt x="252" y="122"/>
                  </a:lnTo>
                  <a:lnTo>
                    <a:pt x="240" y="90"/>
                  </a:lnTo>
                  <a:lnTo>
                    <a:pt x="224" y="60"/>
                  </a:lnTo>
                  <a:lnTo>
                    <a:pt x="206" y="28"/>
                  </a:lnTo>
                  <a:lnTo>
                    <a:pt x="188" y="0"/>
                  </a:lnTo>
                  <a:lnTo>
                    <a:pt x="188" y="0"/>
                  </a:lnTo>
                  <a:lnTo>
                    <a:pt x="154" y="8"/>
                  </a:lnTo>
                  <a:lnTo>
                    <a:pt x="122" y="12"/>
                  </a:lnTo>
                  <a:lnTo>
                    <a:pt x="88" y="16"/>
                  </a:lnTo>
                  <a:lnTo>
                    <a:pt x="52" y="18"/>
                  </a:lnTo>
                  <a:lnTo>
                    <a:pt x="52" y="18"/>
                  </a:lnTo>
                  <a:lnTo>
                    <a:pt x="18" y="16"/>
                  </a:lnTo>
                  <a:lnTo>
                    <a:pt x="18" y="16"/>
                  </a:lnTo>
                  <a:close/>
                </a:path>
              </a:pathLst>
            </a:custGeom>
            <a:solidFill>
              <a:schemeClr val="tx1"/>
            </a:solidFill>
            <a:ln w="6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 extrusionH="254000" prstMaterial="dkEdge">
              <a:bevelT w="190500" h="38100"/>
              <a:extrusionClr>
                <a:schemeClr val="bg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4529138" y="3613150"/>
              <a:ext cx="60325" cy="50800"/>
            </a:xfrm>
            <a:custGeom>
              <a:avLst/>
              <a:gdLst>
                <a:gd name="T0" fmla="*/ 0 w 38"/>
                <a:gd name="T1" fmla="*/ 0 h 32"/>
                <a:gd name="T2" fmla="*/ 0 w 38"/>
                <a:gd name="T3" fmla="*/ 0 h 32"/>
                <a:gd name="T4" fmla="*/ 20 w 38"/>
                <a:gd name="T5" fmla="*/ 32 h 32"/>
                <a:gd name="T6" fmla="*/ 20 w 38"/>
                <a:gd name="T7" fmla="*/ 32 h 32"/>
                <a:gd name="T8" fmla="*/ 38 w 38"/>
                <a:gd name="T9" fmla="*/ 4 h 32"/>
                <a:gd name="T10" fmla="*/ 38 w 38"/>
                <a:gd name="T11" fmla="*/ 4 h 32"/>
                <a:gd name="T12" fmla="*/ 0 w 38"/>
                <a:gd name="T13" fmla="*/ 0 h 32"/>
                <a:gd name="T14" fmla="*/ 0 w 38"/>
                <a:gd name="T1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2">
                  <a:moveTo>
                    <a:pt x="0" y="0"/>
                  </a:moveTo>
                  <a:lnTo>
                    <a:pt x="0" y="0"/>
                  </a:lnTo>
                  <a:lnTo>
                    <a:pt x="20" y="32"/>
                  </a:lnTo>
                  <a:lnTo>
                    <a:pt x="20" y="32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75000"/>
                    <a:shade val="30000"/>
                    <a:satMod val="115000"/>
                  </a:schemeClr>
                </a:gs>
                <a:gs pos="50000">
                  <a:schemeClr val="accent3">
                    <a:lumMod val="75000"/>
                    <a:shade val="67500"/>
                    <a:satMod val="115000"/>
                  </a:schemeClr>
                </a:gs>
                <a:gs pos="100000">
                  <a:schemeClr val="accent3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6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 extrusionH="254000" prstMaterial="dkEdge">
              <a:bevelT w="190500" h="38100"/>
              <a:extrusionClr>
                <a:schemeClr val="bg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4589463" y="3413125"/>
              <a:ext cx="269875" cy="209550"/>
            </a:xfrm>
            <a:custGeom>
              <a:avLst/>
              <a:gdLst>
                <a:gd name="T0" fmla="*/ 60 w 170"/>
                <a:gd name="T1" fmla="*/ 0 h 132"/>
                <a:gd name="T2" fmla="*/ 60 w 170"/>
                <a:gd name="T3" fmla="*/ 0 h 132"/>
                <a:gd name="T4" fmla="*/ 48 w 170"/>
                <a:gd name="T5" fmla="*/ 34 h 132"/>
                <a:gd name="T6" fmla="*/ 34 w 170"/>
                <a:gd name="T7" fmla="*/ 68 h 132"/>
                <a:gd name="T8" fmla="*/ 18 w 170"/>
                <a:gd name="T9" fmla="*/ 100 h 132"/>
                <a:gd name="T10" fmla="*/ 0 w 170"/>
                <a:gd name="T11" fmla="*/ 130 h 132"/>
                <a:gd name="T12" fmla="*/ 0 w 170"/>
                <a:gd name="T13" fmla="*/ 130 h 132"/>
                <a:gd name="T14" fmla="*/ 34 w 170"/>
                <a:gd name="T15" fmla="*/ 132 h 132"/>
                <a:gd name="T16" fmla="*/ 34 w 170"/>
                <a:gd name="T17" fmla="*/ 132 h 132"/>
                <a:gd name="T18" fmla="*/ 70 w 170"/>
                <a:gd name="T19" fmla="*/ 130 h 132"/>
                <a:gd name="T20" fmla="*/ 104 w 170"/>
                <a:gd name="T21" fmla="*/ 126 h 132"/>
                <a:gd name="T22" fmla="*/ 136 w 170"/>
                <a:gd name="T23" fmla="*/ 122 h 132"/>
                <a:gd name="T24" fmla="*/ 170 w 170"/>
                <a:gd name="T25" fmla="*/ 114 h 132"/>
                <a:gd name="T26" fmla="*/ 170 w 170"/>
                <a:gd name="T27" fmla="*/ 114 h 132"/>
                <a:gd name="T28" fmla="*/ 146 w 170"/>
                <a:gd name="T29" fmla="*/ 82 h 132"/>
                <a:gd name="T30" fmla="*/ 120 w 170"/>
                <a:gd name="T31" fmla="*/ 52 h 132"/>
                <a:gd name="T32" fmla="*/ 90 w 170"/>
                <a:gd name="T33" fmla="*/ 26 h 132"/>
                <a:gd name="T34" fmla="*/ 60 w 170"/>
                <a:gd name="T35" fmla="*/ 0 h 132"/>
                <a:gd name="T36" fmla="*/ 60 w 170"/>
                <a:gd name="T3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0" h="132">
                  <a:moveTo>
                    <a:pt x="60" y="0"/>
                  </a:moveTo>
                  <a:lnTo>
                    <a:pt x="60" y="0"/>
                  </a:lnTo>
                  <a:lnTo>
                    <a:pt x="48" y="34"/>
                  </a:lnTo>
                  <a:lnTo>
                    <a:pt x="34" y="68"/>
                  </a:lnTo>
                  <a:lnTo>
                    <a:pt x="18" y="100"/>
                  </a:lnTo>
                  <a:lnTo>
                    <a:pt x="0" y="130"/>
                  </a:lnTo>
                  <a:lnTo>
                    <a:pt x="0" y="130"/>
                  </a:lnTo>
                  <a:lnTo>
                    <a:pt x="34" y="132"/>
                  </a:lnTo>
                  <a:lnTo>
                    <a:pt x="34" y="132"/>
                  </a:lnTo>
                  <a:lnTo>
                    <a:pt x="70" y="130"/>
                  </a:lnTo>
                  <a:lnTo>
                    <a:pt x="104" y="126"/>
                  </a:lnTo>
                  <a:lnTo>
                    <a:pt x="136" y="122"/>
                  </a:lnTo>
                  <a:lnTo>
                    <a:pt x="170" y="114"/>
                  </a:lnTo>
                  <a:lnTo>
                    <a:pt x="170" y="114"/>
                  </a:lnTo>
                  <a:lnTo>
                    <a:pt x="146" y="82"/>
                  </a:lnTo>
                  <a:lnTo>
                    <a:pt x="120" y="52"/>
                  </a:lnTo>
                  <a:lnTo>
                    <a:pt x="90" y="26"/>
                  </a:lnTo>
                  <a:lnTo>
                    <a:pt x="60" y="0"/>
                  </a:lnTo>
                  <a:lnTo>
                    <a:pt x="6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75000"/>
                    <a:shade val="30000"/>
                    <a:satMod val="115000"/>
                  </a:schemeClr>
                </a:gs>
                <a:gs pos="50000">
                  <a:schemeClr val="accent3">
                    <a:lumMod val="75000"/>
                    <a:shade val="67500"/>
                    <a:satMod val="115000"/>
                  </a:schemeClr>
                </a:gs>
                <a:gs pos="100000">
                  <a:schemeClr val="accent3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6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 extrusionH="254000" prstMaterial="dkEdge">
              <a:bevelT w="190500" h="38100"/>
              <a:extrusionClr>
                <a:schemeClr val="bg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4452938" y="3346450"/>
              <a:ext cx="231775" cy="273050"/>
            </a:xfrm>
            <a:custGeom>
              <a:avLst/>
              <a:gdLst>
                <a:gd name="T0" fmla="*/ 0 w 146"/>
                <a:gd name="T1" fmla="*/ 56 h 172"/>
                <a:gd name="T2" fmla="*/ 0 w 146"/>
                <a:gd name="T3" fmla="*/ 56 h 172"/>
                <a:gd name="T4" fmla="*/ 10 w 146"/>
                <a:gd name="T5" fmla="*/ 86 h 172"/>
                <a:gd name="T6" fmla="*/ 22 w 146"/>
                <a:gd name="T7" fmla="*/ 114 h 172"/>
                <a:gd name="T8" fmla="*/ 34 w 146"/>
                <a:gd name="T9" fmla="*/ 142 h 172"/>
                <a:gd name="T10" fmla="*/ 48 w 146"/>
                <a:gd name="T11" fmla="*/ 168 h 172"/>
                <a:gd name="T12" fmla="*/ 48 w 146"/>
                <a:gd name="T13" fmla="*/ 168 h 172"/>
                <a:gd name="T14" fmla="*/ 86 w 146"/>
                <a:gd name="T15" fmla="*/ 172 h 172"/>
                <a:gd name="T16" fmla="*/ 86 w 146"/>
                <a:gd name="T17" fmla="*/ 172 h 172"/>
                <a:gd name="T18" fmla="*/ 104 w 146"/>
                <a:gd name="T19" fmla="*/ 142 h 172"/>
                <a:gd name="T20" fmla="*/ 120 w 146"/>
                <a:gd name="T21" fmla="*/ 110 h 172"/>
                <a:gd name="T22" fmla="*/ 134 w 146"/>
                <a:gd name="T23" fmla="*/ 76 h 172"/>
                <a:gd name="T24" fmla="*/ 146 w 146"/>
                <a:gd name="T25" fmla="*/ 42 h 172"/>
                <a:gd name="T26" fmla="*/ 146 w 146"/>
                <a:gd name="T27" fmla="*/ 42 h 172"/>
                <a:gd name="T28" fmla="*/ 114 w 146"/>
                <a:gd name="T29" fmla="*/ 20 h 172"/>
                <a:gd name="T30" fmla="*/ 82 w 146"/>
                <a:gd name="T31" fmla="*/ 0 h 172"/>
                <a:gd name="T32" fmla="*/ 82 w 146"/>
                <a:gd name="T33" fmla="*/ 0 h 172"/>
                <a:gd name="T34" fmla="*/ 40 w 146"/>
                <a:gd name="T35" fmla="*/ 26 h 172"/>
                <a:gd name="T36" fmla="*/ 0 w 146"/>
                <a:gd name="T37" fmla="*/ 56 h 172"/>
                <a:gd name="T38" fmla="*/ 0 w 146"/>
                <a:gd name="T39" fmla="*/ 56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6" h="172">
                  <a:moveTo>
                    <a:pt x="0" y="56"/>
                  </a:moveTo>
                  <a:lnTo>
                    <a:pt x="0" y="56"/>
                  </a:lnTo>
                  <a:lnTo>
                    <a:pt x="10" y="86"/>
                  </a:lnTo>
                  <a:lnTo>
                    <a:pt x="22" y="114"/>
                  </a:lnTo>
                  <a:lnTo>
                    <a:pt x="34" y="142"/>
                  </a:lnTo>
                  <a:lnTo>
                    <a:pt x="48" y="168"/>
                  </a:lnTo>
                  <a:lnTo>
                    <a:pt x="48" y="168"/>
                  </a:lnTo>
                  <a:lnTo>
                    <a:pt x="86" y="172"/>
                  </a:lnTo>
                  <a:lnTo>
                    <a:pt x="86" y="172"/>
                  </a:lnTo>
                  <a:lnTo>
                    <a:pt x="104" y="142"/>
                  </a:lnTo>
                  <a:lnTo>
                    <a:pt x="120" y="110"/>
                  </a:lnTo>
                  <a:lnTo>
                    <a:pt x="134" y="76"/>
                  </a:lnTo>
                  <a:lnTo>
                    <a:pt x="146" y="42"/>
                  </a:lnTo>
                  <a:lnTo>
                    <a:pt x="146" y="42"/>
                  </a:lnTo>
                  <a:lnTo>
                    <a:pt x="114" y="2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40" y="26"/>
                  </a:lnTo>
                  <a:lnTo>
                    <a:pt x="0" y="56"/>
                  </a:lnTo>
                  <a:lnTo>
                    <a:pt x="0" y="56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75000"/>
                    <a:shade val="30000"/>
                    <a:satMod val="115000"/>
                  </a:schemeClr>
                </a:gs>
                <a:gs pos="50000">
                  <a:schemeClr val="accent3">
                    <a:lumMod val="75000"/>
                    <a:shade val="67500"/>
                    <a:satMod val="115000"/>
                  </a:schemeClr>
                </a:gs>
                <a:gs pos="100000">
                  <a:schemeClr val="accent3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6">
              <a:noFill/>
              <a:prstDash val="solid"/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 extrusionH="254000" prstMaterial="dkEdge">
              <a:bevelT w="190500" h="38100"/>
              <a:extrusionClr>
                <a:schemeClr val="bg2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Oval 28"/>
          <p:cNvSpPr/>
          <p:nvPr/>
        </p:nvSpPr>
        <p:spPr>
          <a:xfrm>
            <a:off x="5790752" y="3551317"/>
            <a:ext cx="685800" cy="685800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perspectiveRelaxed"/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0" name="Group 29"/>
          <p:cNvGrpSpPr/>
          <p:nvPr/>
        </p:nvGrpSpPr>
        <p:grpSpPr>
          <a:xfrm>
            <a:off x="5943600" y="1600200"/>
            <a:ext cx="4495800" cy="1254340"/>
            <a:chOff x="4267200" y="1600200"/>
            <a:chExt cx="4495800" cy="1254340"/>
          </a:xfrm>
        </p:grpSpPr>
        <p:cxnSp>
          <p:nvCxnSpPr>
            <p:cNvPr id="31" name="Straight Connector 30"/>
            <p:cNvCxnSpPr/>
            <p:nvPr/>
          </p:nvCxnSpPr>
          <p:spPr>
            <a:xfrm flipV="1">
              <a:off x="4374075" y="2057400"/>
              <a:ext cx="1798125" cy="68284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6165275" y="2057400"/>
              <a:ext cx="2597725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>
            <a:xfrm>
              <a:off x="4267200" y="2625940"/>
              <a:ext cx="228600" cy="2286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671158" y="1600200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/>
                <a:t>Your text here</a:t>
              </a:r>
            </a:p>
          </p:txBody>
        </p:sp>
      </p:grpSp>
      <p:grpSp>
        <p:nvGrpSpPr>
          <p:cNvPr id="35" name="Group 51"/>
          <p:cNvGrpSpPr/>
          <p:nvPr/>
        </p:nvGrpSpPr>
        <p:grpSpPr>
          <a:xfrm>
            <a:off x="7643750" y="3048000"/>
            <a:ext cx="2795650" cy="533400"/>
            <a:chOff x="5943600" y="3352800"/>
            <a:chExt cx="2795650" cy="533400"/>
          </a:xfrm>
        </p:grpSpPr>
        <p:cxnSp>
          <p:nvCxnSpPr>
            <p:cNvPr id="36" name="Straight Connector 35"/>
            <p:cNvCxnSpPr/>
            <p:nvPr/>
          </p:nvCxnSpPr>
          <p:spPr>
            <a:xfrm>
              <a:off x="6148450" y="3786250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/>
            <p:nvPr/>
          </p:nvSpPr>
          <p:spPr>
            <a:xfrm>
              <a:off x="5943600" y="3657600"/>
              <a:ext cx="228600" cy="2286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671158" y="3352800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/>
                <a:t>Your text here</a:t>
              </a:r>
            </a:p>
          </p:txBody>
        </p:sp>
      </p:grpSp>
      <p:grpSp>
        <p:nvGrpSpPr>
          <p:cNvPr id="39" name="Group 51"/>
          <p:cNvGrpSpPr/>
          <p:nvPr/>
        </p:nvGrpSpPr>
        <p:grpSpPr>
          <a:xfrm>
            <a:off x="7626927" y="4416566"/>
            <a:ext cx="2795650" cy="533400"/>
            <a:chOff x="5943600" y="3352800"/>
            <a:chExt cx="2795650" cy="533400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6148450" y="3786250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>
            <a:xfrm>
              <a:off x="5943600" y="3657600"/>
              <a:ext cx="228600" cy="2286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71158" y="3352800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/>
                <a:t>Your text here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985158" y="2971800"/>
            <a:ext cx="2510642" cy="533400"/>
            <a:chOff x="308758" y="3352800"/>
            <a:chExt cx="2510642" cy="533400"/>
          </a:xfrm>
        </p:grpSpPr>
        <p:cxnSp>
          <p:nvCxnSpPr>
            <p:cNvPr id="44" name="Straight Connector 43"/>
            <p:cNvCxnSpPr/>
            <p:nvPr/>
          </p:nvCxnSpPr>
          <p:spPr>
            <a:xfrm flipH="1">
              <a:off x="308758" y="3810000"/>
              <a:ext cx="2282042" cy="29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/>
            <p:cNvSpPr/>
            <p:nvPr/>
          </p:nvSpPr>
          <p:spPr>
            <a:xfrm flipH="1">
              <a:off x="2590800" y="3657600"/>
              <a:ext cx="228600" cy="2286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TextBox 45"/>
            <p:cNvSpPr txBox="1"/>
            <p:nvPr/>
          </p:nvSpPr>
          <p:spPr>
            <a:xfrm flipH="1">
              <a:off x="332415" y="3352800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Your text here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1905000" y="4525539"/>
            <a:ext cx="2819400" cy="533400"/>
            <a:chOff x="0" y="3352800"/>
            <a:chExt cx="2819400" cy="533400"/>
          </a:xfrm>
        </p:grpSpPr>
        <p:cxnSp>
          <p:nvCxnSpPr>
            <p:cNvPr id="48" name="Straight Connector 47"/>
            <p:cNvCxnSpPr/>
            <p:nvPr/>
          </p:nvCxnSpPr>
          <p:spPr>
            <a:xfrm flipH="1">
              <a:off x="0" y="3810000"/>
              <a:ext cx="2590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48"/>
            <p:cNvSpPr/>
            <p:nvPr/>
          </p:nvSpPr>
          <p:spPr>
            <a:xfrm flipH="1">
              <a:off x="2590800" y="3657600"/>
              <a:ext cx="228600" cy="2286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TextBox 49"/>
            <p:cNvSpPr txBox="1"/>
            <p:nvPr/>
          </p:nvSpPr>
          <p:spPr>
            <a:xfrm flipH="1">
              <a:off x="152400" y="3352800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Your text here</a:t>
              </a: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1874119" y="1770063"/>
            <a:ext cx="4338209" cy="2183694"/>
            <a:chOff x="197718" y="1770063"/>
            <a:chExt cx="4338209" cy="2183694"/>
          </a:xfrm>
        </p:grpSpPr>
        <p:cxnSp>
          <p:nvCxnSpPr>
            <p:cNvPr id="53" name="Straight Connector 52"/>
            <p:cNvCxnSpPr/>
            <p:nvPr/>
          </p:nvCxnSpPr>
          <p:spPr>
            <a:xfrm flipH="1" flipV="1">
              <a:off x="2938419" y="2231728"/>
              <a:ext cx="1516024" cy="16077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335975" y="2227263"/>
              <a:ext cx="2597725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Oval 54"/>
            <p:cNvSpPr/>
            <p:nvPr/>
          </p:nvSpPr>
          <p:spPr>
            <a:xfrm flipH="1">
              <a:off x="4307327" y="3725157"/>
              <a:ext cx="228600" cy="2286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TextBox 55"/>
            <p:cNvSpPr txBox="1"/>
            <p:nvPr/>
          </p:nvSpPr>
          <p:spPr>
            <a:xfrm flipH="1">
              <a:off x="197718" y="1770063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400" dirty="0"/>
                <a:t>Your 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66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Ellipse 98"/>
          <p:cNvSpPr/>
          <p:nvPr/>
        </p:nvSpPr>
        <p:spPr bwMode="auto">
          <a:xfrm>
            <a:off x="4800600" y="3733800"/>
            <a:ext cx="2438400" cy="645061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rgbClr val="E6E6E6">
                  <a:lumMod val="10000"/>
                  <a:alpha val="20000"/>
                </a:srgb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latin typeface="Calibri" pitchFamily="-111" charset="0"/>
              <a:ea typeface="ＭＳ Ｐゴシック" pitchFamily="-111" charset="-128"/>
            </a:endParaRPr>
          </a:p>
        </p:txBody>
      </p:sp>
      <p:grpSp>
        <p:nvGrpSpPr>
          <p:cNvPr id="5" name="Group 116"/>
          <p:cNvGrpSpPr/>
          <p:nvPr/>
        </p:nvGrpSpPr>
        <p:grpSpPr>
          <a:xfrm>
            <a:off x="4876800" y="3200401"/>
            <a:ext cx="2438400" cy="1371599"/>
            <a:chOff x="3352800" y="2971800"/>
            <a:chExt cx="2438400" cy="1371599"/>
          </a:xfrm>
        </p:grpSpPr>
        <p:sp>
          <p:nvSpPr>
            <p:cNvPr id="109" name="Quad Arrow Callout 108"/>
            <p:cNvSpPr/>
            <p:nvPr/>
          </p:nvSpPr>
          <p:spPr>
            <a:xfrm>
              <a:off x="3352800" y="2971800"/>
              <a:ext cx="2438400" cy="1371599"/>
            </a:xfrm>
            <a:prstGeom prst="quadArrowCallout">
              <a:avLst>
                <a:gd name="adj1" fmla="val 15574"/>
                <a:gd name="adj2" fmla="val 7787"/>
                <a:gd name="adj3" fmla="val 13918"/>
                <a:gd name="adj4" fmla="val 58851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3175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3852040" y="3245071"/>
              <a:ext cx="1447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latin typeface="Calibri" pitchFamily="34" charset="0"/>
                </a:rPr>
                <a:t>Vision &amp; Strategy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152400"/>
            <a:ext cx="8229600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Balanced Scorecard</a:t>
            </a:r>
          </a:p>
        </p:txBody>
      </p:sp>
      <p:grpSp>
        <p:nvGrpSpPr>
          <p:cNvPr id="107" name="Group 106"/>
          <p:cNvGrpSpPr/>
          <p:nvPr/>
        </p:nvGrpSpPr>
        <p:grpSpPr>
          <a:xfrm>
            <a:off x="4229100" y="1219200"/>
            <a:ext cx="3733800" cy="1905000"/>
            <a:chOff x="3352800" y="990600"/>
            <a:chExt cx="3124200" cy="1905000"/>
          </a:xfrm>
        </p:grpSpPr>
        <p:grpSp>
          <p:nvGrpSpPr>
            <p:cNvPr id="6" name="Group 8"/>
            <p:cNvGrpSpPr/>
            <p:nvPr/>
          </p:nvGrpSpPr>
          <p:grpSpPr>
            <a:xfrm>
              <a:off x="3352800" y="990600"/>
              <a:ext cx="3124200" cy="1905000"/>
              <a:chOff x="228600" y="838200"/>
              <a:chExt cx="4953000" cy="1905000"/>
            </a:xfrm>
          </p:grpSpPr>
          <p:sp>
            <p:nvSpPr>
              <p:cNvPr id="4" name="Round Same Side Corner Rectangle 3"/>
              <p:cNvSpPr/>
              <p:nvPr/>
            </p:nvSpPr>
            <p:spPr>
              <a:xfrm>
                <a:off x="228600" y="838200"/>
                <a:ext cx="4953000" cy="457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ln w="19050"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sz="2800" dirty="0">
                    <a:latin typeface="Tw Cen MT Condensed Extra Bold" panose="020B0803020202020204" pitchFamily="34" charset="0"/>
                  </a:rPr>
                  <a:t>FINANCIAL SUCCESS</a:t>
                </a: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228600" y="1295400"/>
                <a:ext cx="4953000" cy="1447800"/>
              </a:xfrm>
              <a:prstGeom prst="rect">
                <a:avLst/>
              </a:prstGeom>
              <a:ln w="19050"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</p:grpSp>
        <p:sp>
          <p:nvSpPr>
            <p:cNvPr id="22" name="Rectangle 21"/>
            <p:cNvSpPr/>
            <p:nvPr/>
          </p:nvSpPr>
          <p:spPr>
            <a:xfrm>
              <a:off x="3429000" y="1524000"/>
              <a:ext cx="762000" cy="24688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Objectives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191000" y="1524000"/>
              <a:ext cx="762000" cy="24688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Measures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953000" y="1524000"/>
              <a:ext cx="692727" cy="24688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Targets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638800" y="1524000"/>
              <a:ext cx="762000" cy="24688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Initiatives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429000" y="1810512"/>
              <a:ext cx="762000" cy="246888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191000" y="1810512"/>
              <a:ext cx="762000" cy="246888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953000" y="1810512"/>
              <a:ext cx="692727" cy="246888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638800" y="1810512"/>
              <a:ext cx="762000" cy="246888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429000" y="2039112"/>
              <a:ext cx="762000" cy="246888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4191000" y="2039112"/>
              <a:ext cx="762000" cy="246888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953000" y="2039112"/>
              <a:ext cx="692727" cy="246888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5638800" y="2039112"/>
              <a:ext cx="762000" cy="246888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429000" y="2267712"/>
              <a:ext cx="762000" cy="246888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191000" y="2267712"/>
              <a:ext cx="762000" cy="246888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953000" y="2267712"/>
              <a:ext cx="692727" cy="246888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638800" y="2267712"/>
              <a:ext cx="762000" cy="246888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3429000" y="2496312"/>
              <a:ext cx="762000" cy="246888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191000" y="2496312"/>
              <a:ext cx="762000" cy="246888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953000" y="2496312"/>
              <a:ext cx="692727" cy="246888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5638800" y="2496312"/>
              <a:ext cx="762000" cy="246888"/>
            </a:xfrm>
            <a:prstGeom prst="rect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8229600" y="3037114"/>
            <a:ext cx="3733800" cy="1905000"/>
            <a:chOff x="5867400" y="2971800"/>
            <a:chExt cx="3124200" cy="1905000"/>
          </a:xfrm>
        </p:grpSpPr>
        <p:grpSp>
          <p:nvGrpSpPr>
            <p:cNvPr id="7" name="Group 12"/>
            <p:cNvGrpSpPr/>
            <p:nvPr/>
          </p:nvGrpSpPr>
          <p:grpSpPr>
            <a:xfrm>
              <a:off x="5867400" y="2971800"/>
              <a:ext cx="3124200" cy="1905000"/>
              <a:chOff x="228600" y="838200"/>
              <a:chExt cx="4953000" cy="1905000"/>
            </a:xfrm>
          </p:grpSpPr>
          <p:sp>
            <p:nvSpPr>
              <p:cNvPr id="14" name="Round Same Side Corner Rectangle 13"/>
              <p:cNvSpPr/>
              <p:nvPr/>
            </p:nvSpPr>
            <p:spPr>
              <a:xfrm>
                <a:off x="228600" y="838200"/>
                <a:ext cx="4953000" cy="457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 flip="none" rotWithShape="1">
                <a:gsLst>
                  <a:gs pos="0">
                    <a:srgbClr val="8AAC46">
                      <a:shade val="30000"/>
                      <a:satMod val="115000"/>
                    </a:srgbClr>
                  </a:gs>
                  <a:gs pos="50000">
                    <a:srgbClr val="8AAC46">
                      <a:shade val="67500"/>
                      <a:satMod val="115000"/>
                    </a:srgbClr>
                  </a:gs>
                  <a:gs pos="100000">
                    <a:srgbClr val="8AAC46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sz="2800" dirty="0">
                    <a:latin typeface="Tw Cen MT Condensed Extra Bold" panose="020B0803020202020204" pitchFamily="34" charset="0"/>
                  </a:rPr>
                  <a:t>INTERNAL BUSINESS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228600" y="1295400"/>
                <a:ext cx="4953000" cy="1447800"/>
              </a:xfrm>
              <a:prstGeom prst="rect">
                <a:avLst/>
              </a:prstGeom>
              <a:ln w="19050"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</p:grpSp>
        <p:sp>
          <p:nvSpPr>
            <p:cNvPr id="47" name="Rectangle 46"/>
            <p:cNvSpPr/>
            <p:nvPr/>
          </p:nvSpPr>
          <p:spPr>
            <a:xfrm>
              <a:off x="5943600" y="3505200"/>
              <a:ext cx="762000" cy="2468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Objectives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705600" y="3505200"/>
              <a:ext cx="762000" cy="2468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Measures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467600" y="3505200"/>
              <a:ext cx="692727" cy="2468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Targets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8153400" y="3505200"/>
              <a:ext cx="762000" cy="24688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Initiatives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943600" y="3791712"/>
              <a:ext cx="762000" cy="246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705600" y="3791712"/>
              <a:ext cx="762000" cy="246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467600" y="3791712"/>
              <a:ext cx="692727" cy="246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8153400" y="3791712"/>
              <a:ext cx="762000" cy="246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943600" y="4020312"/>
              <a:ext cx="762000" cy="246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705600" y="4020312"/>
              <a:ext cx="762000" cy="246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7467600" y="4020312"/>
              <a:ext cx="692727" cy="246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153400" y="4020312"/>
              <a:ext cx="762000" cy="246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943600" y="4248912"/>
              <a:ext cx="762000" cy="246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705600" y="4248912"/>
              <a:ext cx="762000" cy="246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7467600" y="4248912"/>
              <a:ext cx="692727" cy="246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8153400" y="4248912"/>
              <a:ext cx="762000" cy="246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5943600" y="4477512"/>
              <a:ext cx="762000" cy="246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705600" y="4477512"/>
              <a:ext cx="762000" cy="246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467600" y="4477512"/>
              <a:ext cx="692727" cy="246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8153400" y="4477512"/>
              <a:ext cx="762000" cy="246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4177061" y="4686300"/>
            <a:ext cx="3733800" cy="1905000"/>
            <a:chOff x="2667000" y="4419600"/>
            <a:chExt cx="3124200" cy="1905000"/>
          </a:xfrm>
        </p:grpSpPr>
        <p:grpSp>
          <p:nvGrpSpPr>
            <p:cNvPr id="9" name="Group 15"/>
            <p:cNvGrpSpPr/>
            <p:nvPr/>
          </p:nvGrpSpPr>
          <p:grpSpPr>
            <a:xfrm>
              <a:off x="2667000" y="4419600"/>
              <a:ext cx="3124200" cy="1905000"/>
              <a:chOff x="228600" y="838200"/>
              <a:chExt cx="4953000" cy="1905000"/>
            </a:xfrm>
          </p:grpSpPr>
          <p:sp>
            <p:nvSpPr>
              <p:cNvPr id="17" name="Round Same Side Corner Rectangle 16"/>
              <p:cNvSpPr/>
              <p:nvPr/>
            </p:nvSpPr>
            <p:spPr>
              <a:xfrm>
                <a:off x="228600" y="838200"/>
                <a:ext cx="4953000" cy="457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 flip="none" rotWithShape="1">
                <a:gsLst>
                  <a:gs pos="0">
                    <a:schemeClr val="bg2">
                      <a:lumMod val="25000"/>
                      <a:shade val="30000"/>
                      <a:satMod val="115000"/>
                    </a:schemeClr>
                  </a:gs>
                  <a:gs pos="50000">
                    <a:schemeClr val="bg2">
                      <a:lumMod val="25000"/>
                      <a:shade val="67500"/>
                      <a:satMod val="115000"/>
                    </a:schemeClr>
                  </a:gs>
                  <a:gs pos="100000">
                    <a:schemeClr val="bg2">
                      <a:lumMod val="25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sz="2800" dirty="0">
                    <a:latin typeface="Tw Cen MT Condensed Extra Bold" panose="020B0803020202020204" pitchFamily="34" charset="0"/>
                  </a:rPr>
                  <a:t>LEARNING &amp; GROWTH</a:t>
                </a:r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228600" y="1295400"/>
                <a:ext cx="4953000" cy="1447800"/>
              </a:xfrm>
              <a:prstGeom prst="rect">
                <a:avLst/>
              </a:prstGeom>
              <a:ln w="12700">
                <a:solidFill>
                  <a:schemeClr val="bg2">
                    <a:lumMod val="10000"/>
                  </a:schemeClr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</p:grpSp>
        <p:sp>
          <p:nvSpPr>
            <p:cNvPr id="67" name="Rectangle 66"/>
            <p:cNvSpPr/>
            <p:nvPr/>
          </p:nvSpPr>
          <p:spPr>
            <a:xfrm>
              <a:off x="2743200" y="4971288"/>
              <a:ext cx="762000" cy="24688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Objectives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505200" y="4971288"/>
              <a:ext cx="762000" cy="24688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Measures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4267200" y="4971288"/>
              <a:ext cx="692727" cy="24688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Targets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4953000" y="4971288"/>
              <a:ext cx="762000" cy="24688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Initiatives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743200" y="5257800"/>
              <a:ext cx="762000" cy="246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3505200" y="5257800"/>
              <a:ext cx="762000" cy="246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4267200" y="5257800"/>
              <a:ext cx="692727" cy="246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4953000" y="5257800"/>
              <a:ext cx="762000" cy="246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743200" y="5486400"/>
              <a:ext cx="762000" cy="246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3505200" y="5486400"/>
              <a:ext cx="762000" cy="246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267200" y="5486400"/>
              <a:ext cx="692727" cy="246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4953000" y="5486400"/>
              <a:ext cx="762000" cy="246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2743200" y="5715000"/>
              <a:ext cx="762000" cy="246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3505200" y="5715000"/>
              <a:ext cx="762000" cy="246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4267200" y="5715000"/>
              <a:ext cx="692727" cy="246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4953000" y="5715000"/>
              <a:ext cx="762000" cy="246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743200" y="5943600"/>
              <a:ext cx="762000" cy="246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3505200" y="5943600"/>
              <a:ext cx="762000" cy="246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4267200" y="5943600"/>
              <a:ext cx="692727" cy="246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4953000" y="5943600"/>
              <a:ext cx="762000" cy="246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381000" y="2848356"/>
            <a:ext cx="3733800" cy="1905000"/>
            <a:chOff x="152400" y="2438400"/>
            <a:chExt cx="3124200" cy="1905000"/>
          </a:xfrm>
        </p:grpSpPr>
        <p:grpSp>
          <p:nvGrpSpPr>
            <p:cNvPr id="10" name="Group 18"/>
            <p:cNvGrpSpPr/>
            <p:nvPr/>
          </p:nvGrpSpPr>
          <p:grpSpPr>
            <a:xfrm>
              <a:off x="152400" y="2438400"/>
              <a:ext cx="3124200" cy="1905000"/>
              <a:chOff x="228600" y="838200"/>
              <a:chExt cx="4953000" cy="1905000"/>
            </a:xfrm>
          </p:grpSpPr>
          <p:sp>
            <p:nvSpPr>
              <p:cNvPr id="20" name="Round Same Side Corner Rectangle 19"/>
              <p:cNvSpPr/>
              <p:nvPr/>
            </p:nvSpPr>
            <p:spPr>
              <a:xfrm>
                <a:off x="228600" y="838200"/>
                <a:ext cx="4953000" cy="457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gradFill flip="none" rotWithShape="1">
                <a:gsLst>
                  <a:gs pos="0">
                    <a:srgbClr val="FFC000">
                      <a:shade val="30000"/>
                      <a:satMod val="115000"/>
                    </a:srgbClr>
                  </a:gs>
                  <a:gs pos="50000">
                    <a:srgbClr val="FFC000">
                      <a:shade val="67500"/>
                      <a:satMod val="115000"/>
                    </a:srgbClr>
                  </a:gs>
                  <a:gs pos="100000">
                    <a:srgbClr val="FFC000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 w="127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rtlCol="0" anchor="ctr"/>
              <a:lstStyle/>
              <a:p>
                <a:pPr algn="ctr"/>
                <a:r>
                  <a:rPr lang="en-US" sz="2800" dirty="0">
                    <a:latin typeface="Tw Cen MT Condensed Extra Bold" panose="020B0803020202020204" pitchFamily="34" charset="0"/>
                  </a:rPr>
                  <a:t>CUSTOMER</a:t>
                </a:r>
              </a:p>
            </p:txBody>
          </p:sp>
          <p:sp>
            <p:nvSpPr>
              <p:cNvPr id="21" name="Rectangle 20"/>
              <p:cNvSpPr/>
              <p:nvPr/>
            </p:nvSpPr>
            <p:spPr>
              <a:xfrm>
                <a:off x="228600" y="1295400"/>
                <a:ext cx="4953000" cy="1447800"/>
              </a:xfrm>
              <a:prstGeom prst="rect">
                <a:avLst/>
              </a:prstGeom>
              <a:ln w="12700">
                <a:solidFill>
                  <a:srgbClr val="FFC000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 dirty="0"/>
              </a:p>
            </p:txBody>
          </p:sp>
        </p:grpSp>
        <p:sp>
          <p:nvSpPr>
            <p:cNvPr id="87" name="Rectangle 86"/>
            <p:cNvSpPr/>
            <p:nvPr/>
          </p:nvSpPr>
          <p:spPr>
            <a:xfrm>
              <a:off x="228600" y="2990088"/>
              <a:ext cx="762000" cy="246888"/>
            </a:xfrm>
            <a:prstGeom prst="rect">
              <a:avLst/>
            </a:prstGeom>
            <a:solidFill>
              <a:srgbClr val="FFEAA7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Objectives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990600" y="2990088"/>
              <a:ext cx="762000" cy="246888"/>
            </a:xfrm>
            <a:prstGeom prst="rect">
              <a:avLst/>
            </a:prstGeom>
            <a:solidFill>
              <a:srgbClr val="FFEAA7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Measures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1752600" y="2990088"/>
              <a:ext cx="692727" cy="246888"/>
            </a:xfrm>
            <a:prstGeom prst="rect">
              <a:avLst/>
            </a:prstGeom>
            <a:solidFill>
              <a:srgbClr val="FFEAA7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Targets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2438400" y="2990088"/>
              <a:ext cx="762000" cy="246888"/>
            </a:xfrm>
            <a:prstGeom prst="rect">
              <a:avLst/>
            </a:prstGeom>
            <a:solidFill>
              <a:srgbClr val="FFEAA7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</a:rPr>
                <a:t>Initiatives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28600" y="3276600"/>
              <a:ext cx="762000" cy="246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990600" y="3276600"/>
              <a:ext cx="762000" cy="246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1752600" y="3276600"/>
              <a:ext cx="692727" cy="246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438400" y="3276600"/>
              <a:ext cx="762000" cy="246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28600" y="3505200"/>
              <a:ext cx="762000" cy="246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990600" y="3505200"/>
              <a:ext cx="762000" cy="246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752600" y="3505200"/>
              <a:ext cx="692727" cy="246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2438400" y="3505200"/>
              <a:ext cx="762000" cy="246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228600" y="3733800"/>
              <a:ext cx="762000" cy="246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990600" y="3733800"/>
              <a:ext cx="762000" cy="246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752600" y="3733800"/>
              <a:ext cx="692727" cy="246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2438400" y="3733800"/>
              <a:ext cx="762000" cy="246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228600" y="3962400"/>
              <a:ext cx="762000" cy="246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990600" y="3962400"/>
              <a:ext cx="762000" cy="246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1752600" y="3962400"/>
              <a:ext cx="692727" cy="246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2438400" y="3962400"/>
              <a:ext cx="762000" cy="246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endParaRPr lang="en-US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12" name="Bent Arrow 111"/>
          <p:cNvSpPr/>
          <p:nvPr/>
        </p:nvSpPr>
        <p:spPr>
          <a:xfrm>
            <a:off x="2098963" y="1591056"/>
            <a:ext cx="1143000" cy="838200"/>
          </a:xfrm>
          <a:prstGeom prst="ben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177800" dist="38100" dir="5400000" sx="106000" sy="106000" algn="t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  <a:sp3d extrusionH="317500" prstMaterial="dkEdge">
            <a:bevelT/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Bent Arrow 112"/>
          <p:cNvSpPr/>
          <p:nvPr/>
        </p:nvSpPr>
        <p:spPr>
          <a:xfrm rot="5400000">
            <a:off x="9151434" y="1817914"/>
            <a:ext cx="1143000" cy="838200"/>
          </a:xfrm>
          <a:prstGeom prst="ben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177800" dist="38100" dir="5400000" sx="106000" sy="106000" algn="t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  <a:sp3d extrusionH="317500" prstMaterial="dkEdge">
            <a:bevelT/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Bent Arrow 113"/>
          <p:cNvSpPr/>
          <p:nvPr/>
        </p:nvSpPr>
        <p:spPr>
          <a:xfrm rot="10800000">
            <a:off x="8980714" y="5486400"/>
            <a:ext cx="1143000" cy="838200"/>
          </a:xfrm>
          <a:prstGeom prst="ben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177800" dist="38100" dir="5400000" sx="106000" sy="106000" algn="t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  <a:sp3d extrusionH="317500" prstMaterial="dkEdge">
            <a:bevelT/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5" name="Bent Arrow 114"/>
          <p:cNvSpPr/>
          <p:nvPr/>
        </p:nvSpPr>
        <p:spPr>
          <a:xfrm rot="16200000">
            <a:off x="1790700" y="5134356"/>
            <a:ext cx="1143000" cy="838200"/>
          </a:xfrm>
          <a:prstGeom prst="ben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177800" dist="38100" dir="5400000" sx="106000" sy="106000" algn="t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  <a:sp3d extrusionH="317500" prstMaterial="dkEdge">
            <a:bevelT/>
            <a:extrusionClr>
              <a:schemeClr val="bg1">
                <a:lumMod val="75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3" grpId="0" animBg="1"/>
      <p:bldP spid="114" grpId="0" animBg="1"/>
      <p:bldP spid="1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/>
        </p:nvSpPr>
        <p:spPr>
          <a:xfrm>
            <a:off x="4572000" y="3505200"/>
            <a:ext cx="3276600" cy="6096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1">
                <a:schemeClr val="bg2">
                  <a:lumMod val="90000"/>
                </a:schemeClr>
              </a:gs>
              <a:gs pos="32001">
                <a:schemeClr val="bg2">
                  <a:lumMod val="90000"/>
                </a:schemeClr>
              </a:gs>
              <a:gs pos="47000">
                <a:schemeClr val="bg2">
                  <a:lumMod val="90000"/>
                </a:schemeClr>
              </a:gs>
              <a:gs pos="85001">
                <a:srgbClr val="AA9F6A"/>
              </a:gs>
              <a:gs pos="100000">
                <a:srgbClr val="565130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2895600" y="2209800"/>
            <a:ext cx="6477000" cy="3124200"/>
          </a:xfrm>
          <a:prstGeom prst="roundRect">
            <a:avLst>
              <a:gd name="adj" fmla="val 8403"/>
            </a:avLst>
          </a:prstGeom>
          <a:noFill/>
          <a:ln w="444500">
            <a:solidFill>
              <a:srgbClr val="AA9F6A"/>
            </a:solidFill>
          </a:ln>
          <a:scene3d>
            <a:camera prst="orthographicFront"/>
            <a:lightRig rig="flood" dir="t">
              <a:rot lat="0" lon="0" rev="4200000"/>
            </a:lightRig>
          </a:scene3d>
          <a:sp3d prstMaterial="softEdge">
            <a:bevelT w="139700" h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Vision and Strategy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/>
              <a:t>Balanced Scorecard* with Tables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581577"/>
              </p:ext>
            </p:extLst>
          </p:nvPr>
        </p:nvGraphicFramePr>
        <p:xfrm>
          <a:off x="914400" y="1711721"/>
          <a:ext cx="4343400" cy="16002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06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56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5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6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3752">
                <a:tc>
                  <a:txBody>
                    <a:bodyPr/>
                    <a:lstStyle/>
                    <a:p>
                      <a:r>
                        <a:rPr lang="en-US" sz="1400" dirty="0"/>
                        <a:t>Objectives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2"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Measures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2"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Targets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2"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Initiatives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2">
                            <a:shade val="30000"/>
                            <a:satMod val="115000"/>
                          </a:schemeClr>
                        </a:gs>
                        <a:gs pos="50000">
                          <a:schemeClr val="accent2">
                            <a:shade val="67500"/>
                            <a:satMod val="115000"/>
                          </a:schemeClr>
                        </a:gs>
                        <a:gs pos="100000">
                          <a:schemeClr val="accent2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1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1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1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1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14400" y="1230947"/>
            <a:ext cx="434340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w Cen MT Condensed Extra Bold" panose="020B0803020202020204" pitchFamily="34" charset="0"/>
              </a:rPr>
              <a:t>FINANCIAL SUCCESS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885547"/>
              </p:ext>
            </p:extLst>
          </p:nvPr>
        </p:nvGraphicFramePr>
        <p:xfrm>
          <a:off x="6705600" y="1733491"/>
          <a:ext cx="4343400" cy="160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6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56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5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6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3752">
                <a:tc>
                  <a:txBody>
                    <a:bodyPr/>
                    <a:lstStyle/>
                    <a:p>
                      <a:r>
                        <a:rPr lang="en-US" sz="1400" dirty="0"/>
                        <a:t>Objectives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Measures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Targets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Initiatives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1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1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1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1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705600" y="1252717"/>
            <a:ext cx="4343400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w Cen MT Condensed Extra Bold" panose="020B0803020202020204" pitchFamily="34" charset="0"/>
              </a:rPr>
              <a:t>INTERNAL BUSINESS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636239"/>
              </p:ext>
            </p:extLst>
          </p:nvPr>
        </p:nvGraphicFramePr>
        <p:xfrm>
          <a:off x="6705600" y="4743509"/>
          <a:ext cx="4343400" cy="16002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06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56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5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6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3752">
                <a:tc>
                  <a:txBody>
                    <a:bodyPr/>
                    <a:lstStyle/>
                    <a:p>
                      <a:r>
                        <a:rPr lang="en-US" sz="1400" dirty="0"/>
                        <a:t>Objectives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Measures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Targets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Initiatives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3">
                            <a:shade val="30000"/>
                            <a:satMod val="115000"/>
                          </a:schemeClr>
                        </a:gs>
                        <a:gs pos="50000">
                          <a:schemeClr val="accent3">
                            <a:shade val="67500"/>
                            <a:satMod val="115000"/>
                          </a:schemeClr>
                        </a:gs>
                        <a:gs pos="100000">
                          <a:schemeClr val="accent3">
                            <a:shade val="100000"/>
                            <a:satMod val="115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1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1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1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1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705600" y="4262735"/>
            <a:ext cx="4343400" cy="46166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w Cen MT Condensed Extra Bold" panose="020B0803020202020204" pitchFamily="34" charset="0"/>
              </a:rPr>
              <a:t>LEARNING AND GROWTH</a:t>
            </a:r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9818142"/>
              </p:ext>
            </p:extLst>
          </p:nvPr>
        </p:nvGraphicFramePr>
        <p:xfrm>
          <a:off x="914400" y="4743509"/>
          <a:ext cx="4343400" cy="1600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06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56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5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260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3752">
                <a:tc>
                  <a:txBody>
                    <a:bodyPr/>
                    <a:lstStyle/>
                    <a:p>
                      <a:r>
                        <a:rPr lang="en-US" sz="1400" dirty="0"/>
                        <a:t>Objectives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Measures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Targets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Initiatives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1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41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41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4112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914400" y="4262735"/>
            <a:ext cx="4343400" cy="4616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w Cen MT Condensed Extra Bold" panose="020B0803020202020204" pitchFamily="34" charset="0"/>
              </a:rPr>
              <a:t>CUSTOMER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 Same Side Corner Rectangle 9"/>
          <p:cNvSpPr/>
          <p:nvPr/>
        </p:nvSpPr>
        <p:spPr>
          <a:xfrm>
            <a:off x="4089400" y="1447800"/>
            <a:ext cx="1981200" cy="685800"/>
          </a:xfrm>
          <a:prstGeom prst="round2Same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Round Same Side Corner Rectangle 10"/>
          <p:cNvSpPr/>
          <p:nvPr/>
        </p:nvSpPr>
        <p:spPr>
          <a:xfrm>
            <a:off x="6197600" y="1447800"/>
            <a:ext cx="1981200" cy="685800"/>
          </a:xfrm>
          <a:prstGeom prst="round2SameRect">
            <a:avLst/>
          </a:prstGeom>
          <a:solidFill>
            <a:schemeClr val="bg2">
              <a:lumMod val="25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" name="Round Same Side Corner Rectangle 11"/>
          <p:cNvSpPr/>
          <p:nvPr/>
        </p:nvSpPr>
        <p:spPr>
          <a:xfrm>
            <a:off x="8305800" y="1447800"/>
            <a:ext cx="1981200" cy="685800"/>
          </a:xfrm>
          <a:prstGeom prst="round2Same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Balanced Scorecard: 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33108" y="1788468"/>
            <a:ext cx="1648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Your text here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267201" y="1425714"/>
            <a:ext cx="1535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Internal Business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00801" y="1447800"/>
            <a:ext cx="16371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Learning &amp; Growth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58201" y="1371600"/>
            <a:ext cx="1662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Customer Satisfaction</a:t>
            </a:r>
          </a:p>
        </p:txBody>
      </p:sp>
      <p:sp>
        <p:nvSpPr>
          <p:cNvPr id="17" name="Round Same Side Corner Rectangle 16"/>
          <p:cNvSpPr/>
          <p:nvPr/>
        </p:nvSpPr>
        <p:spPr>
          <a:xfrm>
            <a:off x="1895475" y="1447801"/>
            <a:ext cx="8458200" cy="4495800"/>
          </a:xfrm>
          <a:custGeom>
            <a:avLst/>
            <a:gdLst/>
            <a:ahLst/>
            <a:cxnLst/>
            <a:rect l="l" t="t" r="r" b="b"/>
            <a:pathLst>
              <a:path w="8458200" h="4267201">
                <a:moveTo>
                  <a:pt x="200027" y="0"/>
                </a:moveTo>
                <a:lnTo>
                  <a:pt x="1952623" y="0"/>
                </a:lnTo>
                <a:cubicBezTo>
                  <a:pt x="2015750" y="0"/>
                  <a:pt x="2066925" y="51175"/>
                  <a:pt x="2066925" y="114302"/>
                </a:cubicBezTo>
                <a:lnTo>
                  <a:pt x="2066925" y="573734"/>
                </a:lnTo>
                <a:lnTo>
                  <a:pt x="8252178" y="573734"/>
                </a:lnTo>
                <a:cubicBezTo>
                  <a:pt x="8365961" y="573734"/>
                  <a:pt x="8458200" y="665973"/>
                  <a:pt x="8458200" y="779756"/>
                </a:cubicBezTo>
                <a:lnTo>
                  <a:pt x="8458200" y="4061179"/>
                </a:lnTo>
                <a:cubicBezTo>
                  <a:pt x="8458200" y="4174962"/>
                  <a:pt x="8365961" y="4267201"/>
                  <a:pt x="8252178" y="4267201"/>
                </a:cubicBezTo>
                <a:lnTo>
                  <a:pt x="206022" y="4267201"/>
                </a:lnTo>
                <a:cubicBezTo>
                  <a:pt x="92239" y="4267201"/>
                  <a:pt x="0" y="4174962"/>
                  <a:pt x="0" y="4061179"/>
                </a:cubicBezTo>
                <a:lnTo>
                  <a:pt x="0" y="779756"/>
                </a:lnTo>
                <a:cubicBezTo>
                  <a:pt x="0" y="711832"/>
                  <a:pt x="32871" y="651585"/>
                  <a:pt x="85725" y="616963"/>
                </a:cubicBezTo>
                <a:lnTo>
                  <a:pt x="85725" y="114302"/>
                </a:lnTo>
                <a:cubicBezTo>
                  <a:pt x="85725" y="51175"/>
                  <a:pt x="136900" y="0"/>
                  <a:pt x="200027" y="0"/>
                </a:cubicBezTo>
                <a:close/>
              </a:path>
            </a:pathLst>
          </a:custGeom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209801" y="1431253"/>
            <a:ext cx="1600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Financial Success</a:t>
            </a:r>
          </a:p>
        </p:txBody>
      </p:sp>
      <p:sp>
        <p:nvSpPr>
          <p:cNvPr id="20" name="Content Placeholder 19"/>
          <p:cNvSpPr>
            <a:spLocks noGrp="1"/>
          </p:cNvSpPr>
          <p:nvPr>
            <p:ph idx="1"/>
          </p:nvPr>
        </p:nvSpPr>
        <p:spPr>
          <a:xfrm>
            <a:off x="2147408" y="2362201"/>
            <a:ext cx="7973385" cy="3429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Your text here and more text here</a:t>
            </a:r>
          </a:p>
          <a:p>
            <a:r>
              <a:rPr lang="en-US" dirty="0">
                <a:solidFill>
                  <a:schemeClr val="bg1"/>
                </a:solidFill>
              </a:rPr>
              <a:t>Your text here and more text here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819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B3E438D4-A923-40EE-9093-649FEE4B0385}"/>
              </a:ext>
            </a:extLst>
          </p:cNvPr>
          <p:cNvSpPr/>
          <p:nvPr/>
        </p:nvSpPr>
        <p:spPr>
          <a:xfrm>
            <a:off x="0" y="3612119"/>
            <a:ext cx="12192000" cy="325970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4000"/>
                </a:schemeClr>
              </a:gs>
              <a:gs pos="46000">
                <a:schemeClr val="bg1">
                  <a:lumMod val="75000"/>
                  <a:alpha val="6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2 X 2 Matrix</a:t>
            </a:r>
            <a:endParaRPr lang="en-US" sz="4000" dirty="0"/>
          </a:p>
        </p:txBody>
      </p:sp>
      <p:grpSp>
        <p:nvGrpSpPr>
          <p:cNvPr id="13" name="Group 7"/>
          <p:cNvGrpSpPr/>
          <p:nvPr/>
        </p:nvGrpSpPr>
        <p:grpSpPr>
          <a:xfrm>
            <a:off x="3645126" y="1143000"/>
            <a:ext cx="4528458" cy="4784786"/>
            <a:chOff x="1338942" y="1676400"/>
            <a:chExt cx="4038600" cy="4267200"/>
          </a:xfrm>
          <a:effectLst>
            <a:outerShdw blurRad="114300" dist="38100" dir="5400000" sx="104000" sy="104000" algn="t" rotWithShape="0">
              <a:prstClr val="black">
                <a:alpha val="40000"/>
              </a:prstClr>
            </a:outerShdw>
          </a:effectLst>
          <a:scene3d>
            <a:camera prst="perspectiveRelaxed">
              <a:rot lat="18273603" lon="0" rev="0"/>
            </a:camera>
            <a:lightRig rig="threePt" dir="t"/>
          </a:scene3d>
        </p:grpSpPr>
        <p:sp>
          <p:nvSpPr>
            <p:cNvPr id="3" name="Pie 2"/>
            <p:cNvSpPr/>
            <p:nvPr/>
          </p:nvSpPr>
          <p:spPr>
            <a:xfrm>
              <a:off x="1752600" y="2057400"/>
              <a:ext cx="2933700" cy="3200400"/>
            </a:xfrm>
            <a:prstGeom prst="pie">
              <a:avLst>
                <a:gd name="adj1" fmla="val 10800000"/>
                <a:gd name="adj2" fmla="val 16200000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sp3d extrusionH="508000" prstMaterial="dkEdge"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" name="Pie 3"/>
            <p:cNvSpPr/>
            <p:nvPr/>
          </p:nvSpPr>
          <p:spPr>
            <a:xfrm flipH="1">
              <a:off x="2019300" y="2057400"/>
              <a:ext cx="2933700" cy="3200400"/>
            </a:xfrm>
            <a:prstGeom prst="pie">
              <a:avLst>
                <a:gd name="adj1" fmla="val 10800000"/>
                <a:gd name="adj2" fmla="val 16200000"/>
              </a:avLst>
            </a:prstGeom>
            <a:solidFill>
              <a:schemeClr val="accent6"/>
            </a:solidFill>
            <a:ln>
              <a:solidFill>
                <a:schemeClr val="accent6"/>
              </a:solidFill>
            </a:ln>
            <a:sp3d extrusionH="508000" prstMaterial="dkEdge"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" name="Pie 4"/>
            <p:cNvSpPr/>
            <p:nvPr/>
          </p:nvSpPr>
          <p:spPr>
            <a:xfrm flipV="1">
              <a:off x="1752600" y="2362200"/>
              <a:ext cx="2933700" cy="3200400"/>
            </a:xfrm>
            <a:prstGeom prst="pie">
              <a:avLst>
                <a:gd name="adj1" fmla="val 10800000"/>
                <a:gd name="adj2" fmla="val 16200000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  <a:sp3d extrusionH="508000" prstMaterial="dkEdge"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" name="Pie 5"/>
            <p:cNvSpPr/>
            <p:nvPr/>
          </p:nvSpPr>
          <p:spPr>
            <a:xfrm flipH="1" flipV="1">
              <a:off x="2019300" y="2362200"/>
              <a:ext cx="2933700" cy="3200400"/>
            </a:xfrm>
            <a:prstGeom prst="pie">
              <a:avLst>
                <a:gd name="adj1" fmla="val 10800000"/>
                <a:gd name="adj2" fmla="val 16200000"/>
              </a:avLst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sp3d extrusionH="508000" prstMaterial="dkEdge"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Quad Arrow 6"/>
            <p:cNvSpPr/>
            <p:nvPr/>
          </p:nvSpPr>
          <p:spPr>
            <a:xfrm>
              <a:off x="1338942" y="1676400"/>
              <a:ext cx="4038600" cy="4267200"/>
            </a:xfrm>
            <a:prstGeom prst="quadArrow">
              <a:avLst>
                <a:gd name="adj1" fmla="val 2554"/>
                <a:gd name="adj2" fmla="val 3632"/>
                <a:gd name="adj3" fmla="val 6866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  <a:sp3d extrusionH="508000" prstMaterial="dkEdge">
              <a:bevelT w="139700" prst="cross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8"/>
          <p:cNvSpPr/>
          <p:nvPr/>
        </p:nvSpPr>
        <p:spPr>
          <a:xfrm>
            <a:off x="6573384" y="2895600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649584" y="3962400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973184" y="3962400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6763884" y="1542322"/>
            <a:ext cx="3689246" cy="1386755"/>
            <a:chOff x="6763884" y="1542322"/>
            <a:chExt cx="3689246" cy="13867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6763884" y="1969582"/>
              <a:ext cx="1038455" cy="95949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797045" y="1981915"/>
              <a:ext cx="2286000" cy="1588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7862330" y="2031348"/>
              <a:ext cx="2590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 can replace this text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817578" y="1542322"/>
              <a:ext cx="1524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Tw Cen MT Condensed Extra Bold" panose="020B0803020202020204" pitchFamily="34" charset="0"/>
                </a:rPr>
                <a:t>Subtitle 1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378007-0A95-4329-AB40-145B047C6F5C}"/>
              </a:ext>
            </a:extLst>
          </p:cNvPr>
          <p:cNvGrpSpPr/>
          <p:nvPr/>
        </p:nvGrpSpPr>
        <p:grpSpPr>
          <a:xfrm>
            <a:off x="1676400" y="1524001"/>
            <a:ext cx="3506022" cy="1481279"/>
            <a:chOff x="1676400" y="1524001"/>
            <a:chExt cx="3506022" cy="1481279"/>
          </a:xfrm>
        </p:grpSpPr>
        <p:grpSp>
          <p:nvGrpSpPr>
            <p:cNvPr id="17" name="Group 27"/>
            <p:cNvGrpSpPr/>
            <p:nvPr/>
          </p:nvGrpSpPr>
          <p:grpSpPr>
            <a:xfrm flipH="1">
              <a:off x="1796144" y="1981202"/>
              <a:ext cx="3386278" cy="1024078"/>
              <a:chOff x="5222734" y="2438400"/>
              <a:chExt cx="3386278" cy="1024078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 rot="5400000" flipH="1" flipV="1">
                <a:off x="5260834" y="2400300"/>
                <a:ext cx="1024078" cy="1100278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6323012" y="2438400"/>
                <a:ext cx="2286000" cy="1588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TextBox 39"/>
            <p:cNvSpPr txBox="1"/>
            <p:nvPr/>
          </p:nvSpPr>
          <p:spPr>
            <a:xfrm>
              <a:off x="2438400" y="1524001"/>
              <a:ext cx="1524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Tw Cen MT Condensed Extra Bold" panose="020B0803020202020204" pitchFamily="34" charset="0"/>
                </a:rPr>
                <a:t>Subtitle 4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1676400" y="1981201"/>
              <a:ext cx="234042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You can replace this text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87BEE9-5F40-44C9-8C75-2F1A283E369C}"/>
              </a:ext>
            </a:extLst>
          </p:cNvPr>
          <p:cNvGrpSpPr/>
          <p:nvPr/>
        </p:nvGrpSpPr>
        <p:grpSpPr>
          <a:xfrm>
            <a:off x="1524000" y="4114800"/>
            <a:ext cx="3493494" cy="1592998"/>
            <a:chOff x="1524000" y="4114800"/>
            <a:chExt cx="3493494" cy="1592998"/>
          </a:xfrm>
        </p:grpSpPr>
        <p:grpSp>
          <p:nvGrpSpPr>
            <p:cNvPr id="20" name="Group 31"/>
            <p:cNvGrpSpPr/>
            <p:nvPr/>
          </p:nvGrpSpPr>
          <p:grpSpPr>
            <a:xfrm flipH="1">
              <a:off x="1774372" y="4114800"/>
              <a:ext cx="3243122" cy="762000"/>
              <a:chOff x="5137290" y="4529278"/>
              <a:chExt cx="3243122" cy="762000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 rot="10800000" flipH="1" flipV="1">
                <a:off x="6464526" y="5257800"/>
                <a:ext cx="1915886" cy="33478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rot="16200000" flipH="1">
                <a:off x="5442090" y="4224478"/>
                <a:ext cx="728522" cy="1338122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TextBox 41"/>
            <p:cNvSpPr txBox="1"/>
            <p:nvPr/>
          </p:nvSpPr>
          <p:spPr>
            <a:xfrm>
              <a:off x="2155372" y="4419601"/>
              <a:ext cx="1524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latin typeface="Tw Cen MT Condensed Extra Bold" panose="020B0803020202020204" pitchFamily="34" charset="0"/>
                </a:rPr>
                <a:t>Subtitle 3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1524000" y="4876801"/>
              <a:ext cx="22315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You can replace this text</a:t>
              </a: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5682342" y="1981201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perspectiveRelaxed"/>
              <a:lightRig rig="threePt" dir="t"/>
            </a:scene3d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L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638800" y="5638801"/>
            <a:ext cx="52610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perspectiveRelaxed"/>
              <a:lightRig rig="threePt" dir="t"/>
            </a:scene3d>
          </a:bodyPr>
          <a:lstStyle/>
          <a:p>
            <a:r>
              <a:rPr lang="en-US" sz="3200" dirty="0">
                <a:solidFill>
                  <a:schemeClr val="bg2">
                    <a:lumMod val="25000"/>
                  </a:schemeClr>
                </a:solidFill>
                <a:latin typeface="Arial Black" pitchFamily="34" charset="0"/>
              </a:rPr>
              <a:t>H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229600" y="3603175"/>
            <a:ext cx="52610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perspectiveRelaxed"/>
              <a:lightRig rig="threePt" dir="t"/>
            </a:scene3d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H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113314" y="3603173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perspectiveRelaxed"/>
              <a:lightRig rig="threePt" dir="t"/>
            </a:scene3d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Arial Black" pitchFamily="34" charset="0"/>
              </a:rPr>
              <a:t>L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B3742E8-89CE-44A4-85F4-5E0D6C0FD895}"/>
              </a:ext>
            </a:extLst>
          </p:cNvPr>
          <p:cNvGrpSpPr/>
          <p:nvPr/>
        </p:nvGrpSpPr>
        <p:grpSpPr>
          <a:xfrm>
            <a:off x="6878184" y="4171850"/>
            <a:ext cx="3823294" cy="1484960"/>
            <a:chOff x="6878184" y="4171850"/>
            <a:chExt cx="3823294" cy="1484960"/>
          </a:xfrm>
        </p:grpSpPr>
        <p:grpSp>
          <p:nvGrpSpPr>
            <p:cNvPr id="26" name="Group 25"/>
            <p:cNvGrpSpPr/>
            <p:nvPr/>
          </p:nvGrpSpPr>
          <p:grpSpPr>
            <a:xfrm>
              <a:off x="6878184" y="4171850"/>
              <a:ext cx="3823294" cy="1484960"/>
              <a:chOff x="6844706" y="4157522"/>
              <a:chExt cx="3823294" cy="1484960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8077200" y="4811485"/>
                <a:ext cx="25908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You can replace this text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8077200" y="4267201"/>
                <a:ext cx="2590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Tw Cen MT Condensed Extra Bold" panose="020B0803020202020204" pitchFamily="34" charset="0"/>
                  </a:rPr>
                  <a:t>Subtitle 2</a:t>
                </a:r>
              </a:p>
            </p:txBody>
          </p:sp>
          <p:cxnSp>
            <p:nvCxnSpPr>
              <p:cNvPr id="25" name="Straight Connector 24"/>
              <p:cNvCxnSpPr>
                <a:stCxn id="10" idx="5"/>
              </p:cNvCxnSpPr>
              <p:nvPr/>
            </p:nvCxnSpPr>
            <p:spPr>
              <a:xfrm>
                <a:off x="6844706" y="4157522"/>
                <a:ext cx="1165592" cy="566878"/>
              </a:xfrm>
              <a:prstGeom prst="line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3E9FFFB-36E1-4B7A-9ADC-6B4C09D6B7D3}"/>
                </a:ext>
              </a:extLst>
            </p:cNvPr>
            <p:cNvCxnSpPr/>
            <p:nvPr/>
          </p:nvCxnSpPr>
          <p:spPr>
            <a:xfrm>
              <a:off x="8019266" y="4737140"/>
              <a:ext cx="2144486" cy="1588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/>
          <p:cNvSpPr/>
          <p:nvPr/>
        </p:nvSpPr>
        <p:spPr>
          <a:xfrm>
            <a:off x="5049384" y="2895600"/>
            <a:ext cx="228600" cy="228600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 Same Side Corner Rectangle 10"/>
          <p:cNvSpPr/>
          <p:nvPr/>
        </p:nvSpPr>
        <p:spPr>
          <a:xfrm>
            <a:off x="6197600" y="1447800"/>
            <a:ext cx="1981200" cy="838200"/>
          </a:xfrm>
          <a:prstGeom prst="round2SameRect">
            <a:avLst/>
          </a:prstGeom>
          <a:solidFill>
            <a:schemeClr val="bg2">
              <a:lumMod val="25000"/>
            </a:schemeClr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 Same Side Corner Rectangle 11"/>
          <p:cNvSpPr/>
          <p:nvPr/>
        </p:nvSpPr>
        <p:spPr>
          <a:xfrm>
            <a:off x="8305800" y="1447800"/>
            <a:ext cx="1981200" cy="838200"/>
          </a:xfrm>
          <a:prstGeom prst="round2Same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 Same Side Corner Rectangle 16"/>
          <p:cNvSpPr/>
          <p:nvPr/>
        </p:nvSpPr>
        <p:spPr>
          <a:xfrm>
            <a:off x="1981200" y="1447799"/>
            <a:ext cx="1981200" cy="838200"/>
          </a:xfrm>
          <a:prstGeom prst="round2Same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 Same Side Corner Rectangle 9"/>
          <p:cNvSpPr/>
          <p:nvPr/>
        </p:nvSpPr>
        <p:spPr>
          <a:xfrm>
            <a:off x="1895475" y="1447800"/>
            <a:ext cx="8458200" cy="4495800"/>
          </a:xfrm>
          <a:custGeom>
            <a:avLst/>
            <a:gdLst/>
            <a:ahLst/>
            <a:cxnLst/>
            <a:rect l="l" t="t" r="r" b="b"/>
            <a:pathLst>
              <a:path w="8458200" h="4267200">
                <a:moveTo>
                  <a:pt x="2308227" y="0"/>
                </a:moveTo>
                <a:lnTo>
                  <a:pt x="4060823" y="0"/>
                </a:lnTo>
                <a:cubicBezTo>
                  <a:pt x="4123950" y="0"/>
                  <a:pt x="4175125" y="51175"/>
                  <a:pt x="4175125" y="114302"/>
                </a:cubicBezTo>
                <a:lnTo>
                  <a:pt x="4175125" y="573733"/>
                </a:lnTo>
                <a:lnTo>
                  <a:pt x="8252178" y="573733"/>
                </a:lnTo>
                <a:cubicBezTo>
                  <a:pt x="8365961" y="573733"/>
                  <a:pt x="8458200" y="665972"/>
                  <a:pt x="8458200" y="779755"/>
                </a:cubicBezTo>
                <a:lnTo>
                  <a:pt x="8458200" y="4061178"/>
                </a:lnTo>
                <a:cubicBezTo>
                  <a:pt x="8458200" y="4174961"/>
                  <a:pt x="8365961" y="4267200"/>
                  <a:pt x="8252178" y="4267200"/>
                </a:cubicBezTo>
                <a:lnTo>
                  <a:pt x="206022" y="4267200"/>
                </a:lnTo>
                <a:cubicBezTo>
                  <a:pt x="92239" y="4267200"/>
                  <a:pt x="0" y="4174961"/>
                  <a:pt x="0" y="4061178"/>
                </a:cubicBezTo>
                <a:lnTo>
                  <a:pt x="0" y="779755"/>
                </a:lnTo>
                <a:cubicBezTo>
                  <a:pt x="0" y="665972"/>
                  <a:pt x="92239" y="573733"/>
                  <a:pt x="206022" y="573733"/>
                </a:cubicBezTo>
                <a:lnTo>
                  <a:pt x="2193925" y="573733"/>
                </a:lnTo>
                <a:lnTo>
                  <a:pt x="2193925" y="114302"/>
                </a:lnTo>
                <a:cubicBezTo>
                  <a:pt x="2193925" y="51175"/>
                  <a:pt x="2245100" y="0"/>
                  <a:pt x="2308227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  <a:shade val="30000"/>
                  <a:satMod val="115000"/>
                </a:schemeClr>
              </a:gs>
              <a:gs pos="50000">
                <a:schemeClr val="accent3">
                  <a:lumMod val="75000"/>
                  <a:shade val="67500"/>
                  <a:satMod val="115000"/>
                </a:schemeClr>
              </a:gs>
              <a:gs pos="100000">
                <a:schemeClr val="accent3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Balanced Scorecard: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3107" y="2362200"/>
            <a:ext cx="8087686" cy="342900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Your text here and more text here</a:t>
            </a:r>
          </a:p>
          <a:p>
            <a:r>
              <a:rPr lang="en-US" dirty="0">
                <a:solidFill>
                  <a:schemeClr val="bg1"/>
                </a:solidFill>
              </a:rPr>
              <a:t>Your text here and more text here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67201" y="1425714"/>
            <a:ext cx="1535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Internal Business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00801" y="1447800"/>
            <a:ext cx="16371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Learning &amp; Growth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58201" y="1371600"/>
            <a:ext cx="1662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Customer Satisfaction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09801" y="1431253"/>
            <a:ext cx="1600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Financial Success</a:t>
            </a:r>
          </a:p>
        </p:txBody>
      </p:sp>
    </p:spTree>
    <p:extLst>
      <p:ext uri="{BB962C8B-B14F-4D97-AF65-F5344CB8AC3E}">
        <p14:creationId xmlns:p14="http://schemas.microsoft.com/office/powerpoint/2010/main" val="1730413973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 Same Side Corner Rectangle 9"/>
          <p:cNvSpPr/>
          <p:nvPr/>
        </p:nvSpPr>
        <p:spPr>
          <a:xfrm>
            <a:off x="4089400" y="1447800"/>
            <a:ext cx="1981200" cy="914400"/>
          </a:xfrm>
          <a:prstGeom prst="round2Same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 Same Side Corner Rectangle 11"/>
          <p:cNvSpPr/>
          <p:nvPr/>
        </p:nvSpPr>
        <p:spPr>
          <a:xfrm>
            <a:off x="8305800" y="1447800"/>
            <a:ext cx="1981200" cy="914400"/>
          </a:xfrm>
          <a:prstGeom prst="round2Same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 Same Side Corner Rectangle 16"/>
          <p:cNvSpPr/>
          <p:nvPr/>
        </p:nvSpPr>
        <p:spPr>
          <a:xfrm>
            <a:off x="1981200" y="1447799"/>
            <a:ext cx="1981200" cy="914400"/>
          </a:xfrm>
          <a:prstGeom prst="round2Same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 Same Side Corner Rectangle 10"/>
          <p:cNvSpPr/>
          <p:nvPr/>
        </p:nvSpPr>
        <p:spPr>
          <a:xfrm>
            <a:off x="1895475" y="1447800"/>
            <a:ext cx="8458200" cy="4495800"/>
          </a:xfrm>
          <a:custGeom>
            <a:avLst/>
            <a:gdLst/>
            <a:ahLst/>
            <a:cxnLst/>
            <a:rect l="l" t="t" r="r" b="b"/>
            <a:pathLst>
              <a:path w="8458200" h="4267200">
                <a:moveTo>
                  <a:pt x="4416427" y="0"/>
                </a:moveTo>
                <a:lnTo>
                  <a:pt x="6169023" y="0"/>
                </a:lnTo>
                <a:cubicBezTo>
                  <a:pt x="6232150" y="0"/>
                  <a:pt x="6283325" y="51175"/>
                  <a:pt x="6283325" y="114302"/>
                </a:cubicBezTo>
                <a:lnTo>
                  <a:pt x="6283325" y="573733"/>
                </a:lnTo>
                <a:lnTo>
                  <a:pt x="8252178" y="573733"/>
                </a:lnTo>
                <a:cubicBezTo>
                  <a:pt x="8365961" y="573733"/>
                  <a:pt x="8458200" y="665972"/>
                  <a:pt x="8458200" y="779755"/>
                </a:cubicBezTo>
                <a:lnTo>
                  <a:pt x="8458200" y="4061178"/>
                </a:lnTo>
                <a:cubicBezTo>
                  <a:pt x="8458200" y="4174961"/>
                  <a:pt x="8365961" y="4267200"/>
                  <a:pt x="8252178" y="4267200"/>
                </a:cubicBezTo>
                <a:lnTo>
                  <a:pt x="206022" y="4267200"/>
                </a:lnTo>
                <a:cubicBezTo>
                  <a:pt x="92239" y="4267200"/>
                  <a:pt x="0" y="4174961"/>
                  <a:pt x="0" y="4061178"/>
                </a:cubicBezTo>
                <a:lnTo>
                  <a:pt x="0" y="779755"/>
                </a:lnTo>
                <a:cubicBezTo>
                  <a:pt x="0" y="665972"/>
                  <a:pt x="92239" y="573733"/>
                  <a:pt x="206022" y="573733"/>
                </a:cubicBezTo>
                <a:lnTo>
                  <a:pt x="4302125" y="573733"/>
                </a:lnTo>
                <a:lnTo>
                  <a:pt x="4302125" y="114302"/>
                </a:lnTo>
                <a:cubicBezTo>
                  <a:pt x="4302125" y="51175"/>
                  <a:pt x="4353300" y="0"/>
                  <a:pt x="4416427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25000"/>
                  <a:shade val="30000"/>
                  <a:satMod val="115000"/>
                </a:schemeClr>
              </a:gs>
              <a:gs pos="50000">
                <a:schemeClr val="bg2">
                  <a:lumMod val="25000"/>
                  <a:shade val="67500"/>
                  <a:satMod val="115000"/>
                </a:schemeClr>
              </a:gs>
              <a:gs pos="100000">
                <a:schemeClr val="bg2">
                  <a:lumMod val="2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Balanced Scorecard: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3107" y="2362200"/>
            <a:ext cx="8087686" cy="343852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Your text here and more text here</a:t>
            </a:r>
          </a:p>
          <a:p>
            <a:r>
              <a:rPr lang="en-US" dirty="0">
                <a:solidFill>
                  <a:schemeClr val="bg1"/>
                </a:solidFill>
              </a:rPr>
              <a:t>Your text here and more text here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67201" y="1425714"/>
            <a:ext cx="1535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Internal Business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00801" y="1447800"/>
            <a:ext cx="16371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Learning &amp; Growth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58201" y="1371600"/>
            <a:ext cx="1662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Customer Satisfaction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09801" y="1431253"/>
            <a:ext cx="1600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Financial Success</a:t>
            </a:r>
          </a:p>
        </p:txBody>
      </p:sp>
    </p:spTree>
    <p:extLst>
      <p:ext uri="{BB962C8B-B14F-4D97-AF65-F5344CB8AC3E}">
        <p14:creationId xmlns:p14="http://schemas.microsoft.com/office/powerpoint/2010/main" val="311363916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 Same Side Corner Rectangle 9"/>
          <p:cNvSpPr/>
          <p:nvPr/>
        </p:nvSpPr>
        <p:spPr>
          <a:xfrm>
            <a:off x="4089400" y="1447800"/>
            <a:ext cx="1981200" cy="914400"/>
          </a:xfrm>
          <a:prstGeom prst="round2SameRect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 Same Side Corner Rectangle 10"/>
          <p:cNvSpPr/>
          <p:nvPr/>
        </p:nvSpPr>
        <p:spPr>
          <a:xfrm>
            <a:off x="6197600" y="1447800"/>
            <a:ext cx="1981200" cy="914400"/>
          </a:xfrm>
          <a:prstGeom prst="round2Same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 Same Side Corner Rectangle 16"/>
          <p:cNvSpPr/>
          <p:nvPr/>
        </p:nvSpPr>
        <p:spPr>
          <a:xfrm>
            <a:off x="1981200" y="1447799"/>
            <a:ext cx="1981200" cy="914400"/>
          </a:xfrm>
          <a:prstGeom prst="round2Same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 Same Side Corner Rectangle 11"/>
          <p:cNvSpPr/>
          <p:nvPr/>
        </p:nvSpPr>
        <p:spPr>
          <a:xfrm>
            <a:off x="1895475" y="1447800"/>
            <a:ext cx="8458200" cy="4495800"/>
          </a:xfrm>
          <a:custGeom>
            <a:avLst/>
            <a:gdLst/>
            <a:ahLst/>
            <a:cxnLst/>
            <a:rect l="l" t="t" r="r" b="b"/>
            <a:pathLst>
              <a:path w="8458200" h="4267200">
                <a:moveTo>
                  <a:pt x="6524627" y="0"/>
                </a:moveTo>
                <a:lnTo>
                  <a:pt x="8277223" y="0"/>
                </a:lnTo>
                <a:cubicBezTo>
                  <a:pt x="8340350" y="0"/>
                  <a:pt x="8391525" y="51175"/>
                  <a:pt x="8391525" y="114302"/>
                </a:cubicBezTo>
                <a:lnTo>
                  <a:pt x="8391525" y="629806"/>
                </a:lnTo>
                <a:cubicBezTo>
                  <a:pt x="8432887" y="666456"/>
                  <a:pt x="8458200" y="720149"/>
                  <a:pt x="8458200" y="779755"/>
                </a:cubicBezTo>
                <a:lnTo>
                  <a:pt x="8458200" y="4061178"/>
                </a:lnTo>
                <a:cubicBezTo>
                  <a:pt x="8458200" y="4174961"/>
                  <a:pt x="8365961" y="4267200"/>
                  <a:pt x="8252178" y="4267200"/>
                </a:cubicBezTo>
                <a:lnTo>
                  <a:pt x="206022" y="4267200"/>
                </a:lnTo>
                <a:cubicBezTo>
                  <a:pt x="92239" y="4267200"/>
                  <a:pt x="0" y="4174961"/>
                  <a:pt x="0" y="4061178"/>
                </a:cubicBezTo>
                <a:lnTo>
                  <a:pt x="0" y="779755"/>
                </a:lnTo>
                <a:cubicBezTo>
                  <a:pt x="0" y="665972"/>
                  <a:pt x="92239" y="573733"/>
                  <a:pt x="206022" y="573733"/>
                </a:cubicBezTo>
                <a:lnTo>
                  <a:pt x="6410325" y="573733"/>
                </a:lnTo>
                <a:lnTo>
                  <a:pt x="6410325" y="114302"/>
                </a:lnTo>
                <a:cubicBezTo>
                  <a:pt x="6410325" y="51175"/>
                  <a:pt x="6461500" y="0"/>
                  <a:pt x="6524627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50000"/>
                  <a:shade val="30000"/>
                  <a:satMod val="115000"/>
                </a:schemeClr>
              </a:gs>
              <a:gs pos="50000">
                <a:schemeClr val="accent6">
                  <a:lumMod val="50000"/>
                  <a:shade val="67500"/>
                  <a:satMod val="115000"/>
                </a:schemeClr>
              </a:gs>
              <a:gs pos="100000">
                <a:schemeClr val="accent6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Balanced Scorecard :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3107" y="2362200"/>
            <a:ext cx="8087686" cy="342900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Your text here and more text here</a:t>
            </a:r>
          </a:p>
          <a:p>
            <a:r>
              <a:rPr lang="en-US" dirty="0">
                <a:solidFill>
                  <a:schemeClr val="bg1"/>
                </a:solidFill>
              </a:rPr>
              <a:t>Your text here and more text here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67201" y="1425714"/>
            <a:ext cx="1535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Internal Business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00801" y="1447800"/>
            <a:ext cx="16371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Learning &amp; Growth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58201" y="1371600"/>
            <a:ext cx="1662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Customer Satisfaction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09801" y="1431253"/>
            <a:ext cx="1600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Financial Success</a:t>
            </a:r>
          </a:p>
        </p:txBody>
      </p:sp>
    </p:spTree>
    <p:extLst>
      <p:ext uri="{BB962C8B-B14F-4D97-AF65-F5344CB8AC3E}">
        <p14:creationId xmlns:p14="http://schemas.microsoft.com/office/powerpoint/2010/main" val="1489452117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mond 1"/>
          <p:cNvSpPr/>
          <p:nvPr/>
        </p:nvSpPr>
        <p:spPr>
          <a:xfrm>
            <a:off x="3962400" y="1533832"/>
            <a:ext cx="4267200" cy="4267200"/>
          </a:xfrm>
          <a:custGeom>
            <a:avLst/>
            <a:gdLst/>
            <a:ahLst/>
            <a:cxnLst/>
            <a:rect l="l" t="t" r="r" b="b"/>
            <a:pathLst>
              <a:path w="4267200" h="4267200">
                <a:moveTo>
                  <a:pt x="2133600" y="640080"/>
                </a:moveTo>
                <a:lnTo>
                  <a:pt x="640080" y="2133600"/>
                </a:lnTo>
                <a:lnTo>
                  <a:pt x="2133600" y="3627120"/>
                </a:lnTo>
                <a:lnTo>
                  <a:pt x="3627120" y="2133600"/>
                </a:lnTo>
                <a:close/>
                <a:moveTo>
                  <a:pt x="2133600" y="0"/>
                </a:moveTo>
                <a:lnTo>
                  <a:pt x="4267200" y="2133600"/>
                </a:lnTo>
                <a:lnTo>
                  <a:pt x="2133600" y="4267200"/>
                </a:lnTo>
                <a:lnTo>
                  <a:pt x="0" y="2133600"/>
                </a:lnTo>
                <a:close/>
              </a:path>
            </a:pathLst>
          </a:cu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Tw Cen MT Condensed Extra Bold" panose="020B0803020202020204" pitchFamily="34" charset="0"/>
            </a:endParaRPr>
          </a:p>
        </p:txBody>
      </p:sp>
      <p:sp>
        <p:nvSpPr>
          <p:cNvPr id="4" name="Diagonal Stripe 3"/>
          <p:cNvSpPr/>
          <p:nvPr/>
        </p:nvSpPr>
        <p:spPr>
          <a:xfrm>
            <a:off x="6106972" y="3667432"/>
            <a:ext cx="2111477" cy="2150806"/>
          </a:xfrm>
          <a:prstGeom prst="diagStripe">
            <a:avLst>
              <a:gd name="adj" fmla="val 69836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5" name="Diagonal Stripe 4"/>
          <p:cNvSpPr/>
          <p:nvPr/>
        </p:nvSpPr>
        <p:spPr>
          <a:xfrm flipH="1">
            <a:off x="3985842" y="3678583"/>
            <a:ext cx="2111477" cy="2150806"/>
          </a:xfrm>
          <a:prstGeom prst="diagStripe">
            <a:avLst>
              <a:gd name="adj" fmla="val 69836"/>
            </a:avLst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6" name="Diagonal Stripe 5"/>
          <p:cNvSpPr/>
          <p:nvPr/>
        </p:nvSpPr>
        <p:spPr>
          <a:xfrm flipH="1" flipV="1">
            <a:off x="3989439" y="1513029"/>
            <a:ext cx="2111477" cy="2150806"/>
          </a:xfrm>
          <a:prstGeom prst="diagStripe">
            <a:avLst>
              <a:gd name="adj" fmla="val 6983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7" name="Diagonal Stripe 6"/>
          <p:cNvSpPr/>
          <p:nvPr/>
        </p:nvSpPr>
        <p:spPr>
          <a:xfrm flipV="1">
            <a:off x="6106973" y="1522681"/>
            <a:ext cx="2111477" cy="2150806"/>
          </a:xfrm>
          <a:prstGeom prst="diagStripe">
            <a:avLst>
              <a:gd name="adj" fmla="val 69836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Tw Cen MT Condensed Extra Bold" panose="020B0803020202020204" pitchFamily="34" charset="0"/>
            </a:endParaRPr>
          </a:p>
        </p:txBody>
      </p:sp>
      <p:grpSp>
        <p:nvGrpSpPr>
          <p:cNvPr id="3" name="Group 7"/>
          <p:cNvGrpSpPr/>
          <p:nvPr/>
        </p:nvGrpSpPr>
        <p:grpSpPr>
          <a:xfrm>
            <a:off x="7259813" y="1741170"/>
            <a:ext cx="3333983" cy="1361768"/>
            <a:chOff x="868490" y="2152650"/>
            <a:chExt cx="3470366" cy="1417474"/>
          </a:xfrm>
        </p:grpSpPr>
        <p:grpSp>
          <p:nvGrpSpPr>
            <p:cNvPr id="8" name="Group 8"/>
            <p:cNvGrpSpPr/>
            <p:nvPr/>
          </p:nvGrpSpPr>
          <p:grpSpPr>
            <a:xfrm>
              <a:off x="868490" y="2152650"/>
              <a:ext cx="3470366" cy="1417474"/>
              <a:chOff x="868490" y="2152650"/>
              <a:chExt cx="3470366" cy="1417474"/>
            </a:xfrm>
          </p:grpSpPr>
          <p:sp>
            <p:nvSpPr>
              <p:cNvPr id="11" name="Freeform 10"/>
              <p:cNvSpPr>
                <a:spLocks noChangeAspect="1"/>
              </p:cNvSpPr>
              <p:nvPr/>
            </p:nvSpPr>
            <p:spPr>
              <a:xfrm>
                <a:off x="868490" y="2152650"/>
                <a:ext cx="3470366" cy="1417474"/>
              </a:xfrm>
              <a:custGeom>
                <a:avLst/>
                <a:gdLst>
                  <a:gd name="connsiteX0" fmla="*/ 0 w 2667000"/>
                  <a:gd name="connsiteY0" fmla="*/ 0 h 1232586"/>
                  <a:gd name="connsiteX1" fmla="*/ 444500 w 2667000"/>
                  <a:gd name="connsiteY1" fmla="*/ 0 h 1232586"/>
                  <a:gd name="connsiteX2" fmla="*/ 444500 w 2667000"/>
                  <a:gd name="connsiteY2" fmla="*/ 0 h 1232586"/>
                  <a:gd name="connsiteX3" fmla="*/ 1111250 w 2667000"/>
                  <a:gd name="connsiteY3" fmla="*/ 0 h 1232586"/>
                  <a:gd name="connsiteX4" fmla="*/ 2667000 w 2667000"/>
                  <a:gd name="connsiteY4" fmla="*/ 0 h 1232586"/>
                  <a:gd name="connsiteX5" fmla="*/ 2667000 w 2667000"/>
                  <a:gd name="connsiteY5" fmla="*/ 205431 h 1232586"/>
                  <a:gd name="connsiteX6" fmla="*/ 2667000 w 2667000"/>
                  <a:gd name="connsiteY6" fmla="*/ 205431 h 1232586"/>
                  <a:gd name="connsiteX7" fmla="*/ 2667000 w 2667000"/>
                  <a:gd name="connsiteY7" fmla="*/ 513578 h 1232586"/>
                  <a:gd name="connsiteX8" fmla="*/ 2667000 w 2667000"/>
                  <a:gd name="connsiteY8" fmla="*/ 1232586 h 1232586"/>
                  <a:gd name="connsiteX9" fmla="*/ 1111250 w 2667000"/>
                  <a:gd name="connsiteY9" fmla="*/ 1232586 h 1232586"/>
                  <a:gd name="connsiteX10" fmla="*/ 444500 w 2667000"/>
                  <a:gd name="connsiteY10" fmla="*/ 1232586 h 1232586"/>
                  <a:gd name="connsiteX11" fmla="*/ 444500 w 2667000"/>
                  <a:gd name="connsiteY11" fmla="*/ 1232586 h 1232586"/>
                  <a:gd name="connsiteX12" fmla="*/ 0 w 2667000"/>
                  <a:gd name="connsiteY12" fmla="*/ 1232586 h 1232586"/>
                  <a:gd name="connsiteX13" fmla="*/ 0 w 2667000"/>
                  <a:gd name="connsiteY13" fmla="*/ 513578 h 1232586"/>
                  <a:gd name="connsiteX14" fmla="*/ -350710 w 2667000"/>
                  <a:gd name="connsiteY14" fmla="*/ 363490 h 1232586"/>
                  <a:gd name="connsiteX15" fmla="*/ 0 w 2667000"/>
                  <a:gd name="connsiteY15" fmla="*/ 205431 h 1232586"/>
                  <a:gd name="connsiteX16" fmla="*/ 0 w 2667000"/>
                  <a:gd name="connsiteY16" fmla="*/ 0 h 1232586"/>
                  <a:gd name="connsiteX0" fmla="*/ 350710 w 3017710"/>
                  <a:gd name="connsiteY0" fmla="*/ 0 h 1232586"/>
                  <a:gd name="connsiteX1" fmla="*/ 795210 w 3017710"/>
                  <a:gd name="connsiteY1" fmla="*/ 0 h 1232586"/>
                  <a:gd name="connsiteX2" fmla="*/ 795210 w 3017710"/>
                  <a:gd name="connsiteY2" fmla="*/ 0 h 1232586"/>
                  <a:gd name="connsiteX3" fmla="*/ 1461960 w 3017710"/>
                  <a:gd name="connsiteY3" fmla="*/ 0 h 1232586"/>
                  <a:gd name="connsiteX4" fmla="*/ 3017710 w 3017710"/>
                  <a:gd name="connsiteY4" fmla="*/ 0 h 1232586"/>
                  <a:gd name="connsiteX5" fmla="*/ 3017710 w 3017710"/>
                  <a:gd name="connsiteY5" fmla="*/ 205431 h 1232586"/>
                  <a:gd name="connsiteX6" fmla="*/ 3017710 w 3017710"/>
                  <a:gd name="connsiteY6" fmla="*/ 205431 h 1232586"/>
                  <a:gd name="connsiteX7" fmla="*/ 3017710 w 3017710"/>
                  <a:gd name="connsiteY7" fmla="*/ 513578 h 1232586"/>
                  <a:gd name="connsiteX8" fmla="*/ 3017710 w 3017710"/>
                  <a:gd name="connsiteY8" fmla="*/ 1232586 h 1232586"/>
                  <a:gd name="connsiteX9" fmla="*/ 1461960 w 3017710"/>
                  <a:gd name="connsiteY9" fmla="*/ 1232586 h 1232586"/>
                  <a:gd name="connsiteX10" fmla="*/ 795210 w 3017710"/>
                  <a:gd name="connsiteY10" fmla="*/ 1232586 h 1232586"/>
                  <a:gd name="connsiteX11" fmla="*/ 795210 w 3017710"/>
                  <a:gd name="connsiteY11" fmla="*/ 1232586 h 1232586"/>
                  <a:gd name="connsiteX12" fmla="*/ 350710 w 3017710"/>
                  <a:gd name="connsiteY12" fmla="*/ 1232586 h 1232586"/>
                  <a:gd name="connsiteX13" fmla="*/ 350710 w 3017710"/>
                  <a:gd name="connsiteY13" fmla="*/ 513578 h 1232586"/>
                  <a:gd name="connsiteX14" fmla="*/ 0 w 3017710"/>
                  <a:gd name="connsiteY14" fmla="*/ 363490 h 1232586"/>
                  <a:gd name="connsiteX15" fmla="*/ 350710 w 3017710"/>
                  <a:gd name="connsiteY15" fmla="*/ 205431 h 1232586"/>
                  <a:gd name="connsiteX16" fmla="*/ 350710 w 3017710"/>
                  <a:gd name="connsiteY16" fmla="*/ 0 h 1232586"/>
                  <a:gd name="connsiteX0" fmla="*/ 350710 w 3017710"/>
                  <a:gd name="connsiteY0" fmla="*/ 0 h 1232586"/>
                  <a:gd name="connsiteX1" fmla="*/ 795210 w 3017710"/>
                  <a:gd name="connsiteY1" fmla="*/ 0 h 1232586"/>
                  <a:gd name="connsiteX2" fmla="*/ 795210 w 3017710"/>
                  <a:gd name="connsiteY2" fmla="*/ 0 h 1232586"/>
                  <a:gd name="connsiteX3" fmla="*/ 1461960 w 3017710"/>
                  <a:gd name="connsiteY3" fmla="*/ 0 h 1232586"/>
                  <a:gd name="connsiteX4" fmla="*/ 3017710 w 3017710"/>
                  <a:gd name="connsiteY4" fmla="*/ 0 h 1232586"/>
                  <a:gd name="connsiteX5" fmla="*/ 3017710 w 3017710"/>
                  <a:gd name="connsiteY5" fmla="*/ 205431 h 1232586"/>
                  <a:gd name="connsiteX6" fmla="*/ 3017710 w 3017710"/>
                  <a:gd name="connsiteY6" fmla="*/ 205431 h 1232586"/>
                  <a:gd name="connsiteX7" fmla="*/ 3017710 w 3017710"/>
                  <a:gd name="connsiteY7" fmla="*/ 513578 h 1232586"/>
                  <a:gd name="connsiteX8" fmla="*/ 2789110 w 3017710"/>
                  <a:gd name="connsiteY8" fmla="*/ 1232586 h 1232586"/>
                  <a:gd name="connsiteX9" fmla="*/ 1461960 w 3017710"/>
                  <a:gd name="connsiteY9" fmla="*/ 1232586 h 1232586"/>
                  <a:gd name="connsiteX10" fmla="*/ 795210 w 3017710"/>
                  <a:gd name="connsiteY10" fmla="*/ 1232586 h 1232586"/>
                  <a:gd name="connsiteX11" fmla="*/ 795210 w 3017710"/>
                  <a:gd name="connsiteY11" fmla="*/ 1232586 h 1232586"/>
                  <a:gd name="connsiteX12" fmla="*/ 350710 w 3017710"/>
                  <a:gd name="connsiteY12" fmla="*/ 1232586 h 1232586"/>
                  <a:gd name="connsiteX13" fmla="*/ 350710 w 3017710"/>
                  <a:gd name="connsiteY13" fmla="*/ 513578 h 1232586"/>
                  <a:gd name="connsiteX14" fmla="*/ 0 w 3017710"/>
                  <a:gd name="connsiteY14" fmla="*/ 363490 h 1232586"/>
                  <a:gd name="connsiteX15" fmla="*/ 350710 w 3017710"/>
                  <a:gd name="connsiteY15" fmla="*/ 205431 h 1232586"/>
                  <a:gd name="connsiteX16" fmla="*/ 350710 w 3017710"/>
                  <a:gd name="connsiteY16" fmla="*/ 0 h 1232586"/>
                  <a:gd name="connsiteX0" fmla="*/ 350710 w 3017710"/>
                  <a:gd name="connsiteY0" fmla="*/ 0 h 1232586"/>
                  <a:gd name="connsiteX1" fmla="*/ 795210 w 3017710"/>
                  <a:gd name="connsiteY1" fmla="*/ 0 h 1232586"/>
                  <a:gd name="connsiteX2" fmla="*/ 795210 w 3017710"/>
                  <a:gd name="connsiteY2" fmla="*/ 0 h 1232586"/>
                  <a:gd name="connsiteX3" fmla="*/ 1461960 w 3017710"/>
                  <a:gd name="connsiteY3" fmla="*/ 0 h 1232586"/>
                  <a:gd name="connsiteX4" fmla="*/ 3017710 w 3017710"/>
                  <a:gd name="connsiteY4" fmla="*/ 0 h 1232586"/>
                  <a:gd name="connsiteX5" fmla="*/ 3017710 w 3017710"/>
                  <a:gd name="connsiteY5" fmla="*/ 205431 h 1232586"/>
                  <a:gd name="connsiteX6" fmla="*/ 3017710 w 3017710"/>
                  <a:gd name="connsiteY6" fmla="*/ 205431 h 1232586"/>
                  <a:gd name="connsiteX7" fmla="*/ 2789110 w 3017710"/>
                  <a:gd name="connsiteY7" fmla="*/ 1232586 h 1232586"/>
                  <a:gd name="connsiteX8" fmla="*/ 1461960 w 3017710"/>
                  <a:gd name="connsiteY8" fmla="*/ 1232586 h 1232586"/>
                  <a:gd name="connsiteX9" fmla="*/ 795210 w 3017710"/>
                  <a:gd name="connsiteY9" fmla="*/ 1232586 h 1232586"/>
                  <a:gd name="connsiteX10" fmla="*/ 795210 w 3017710"/>
                  <a:gd name="connsiteY10" fmla="*/ 1232586 h 1232586"/>
                  <a:gd name="connsiteX11" fmla="*/ 350710 w 3017710"/>
                  <a:gd name="connsiteY11" fmla="*/ 1232586 h 1232586"/>
                  <a:gd name="connsiteX12" fmla="*/ 350710 w 3017710"/>
                  <a:gd name="connsiteY12" fmla="*/ 513578 h 1232586"/>
                  <a:gd name="connsiteX13" fmla="*/ 0 w 3017710"/>
                  <a:gd name="connsiteY13" fmla="*/ 363490 h 1232586"/>
                  <a:gd name="connsiteX14" fmla="*/ 350710 w 3017710"/>
                  <a:gd name="connsiteY14" fmla="*/ 205431 h 1232586"/>
                  <a:gd name="connsiteX15" fmla="*/ 350710 w 3017710"/>
                  <a:gd name="connsiteY15" fmla="*/ 0 h 1232586"/>
                  <a:gd name="connsiteX0" fmla="*/ 350710 w 3017710"/>
                  <a:gd name="connsiteY0" fmla="*/ 0 h 1232586"/>
                  <a:gd name="connsiteX1" fmla="*/ 795210 w 3017710"/>
                  <a:gd name="connsiteY1" fmla="*/ 0 h 1232586"/>
                  <a:gd name="connsiteX2" fmla="*/ 795210 w 3017710"/>
                  <a:gd name="connsiteY2" fmla="*/ 0 h 1232586"/>
                  <a:gd name="connsiteX3" fmla="*/ 1461960 w 3017710"/>
                  <a:gd name="connsiteY3" fmla="*/ 0 h 1232586"/>
                  <a:gd name="connsiteX4" fmla="*/ 3017710 w 3017710"/>
                  <a:gd name="connsiteY4" fmla="*/ 0 h 1232586"/>
                  <a:gd name="connsiteX5" fmla="*/ 3017710 w 3017710"/>
                  <a:gd name="connsiteY5" fmla="*/ 205431 h 1232586"/>
                  <a:gd name="connsiteX6" fmla="*/ 2789110 w 3017710"/>
                  <a:gd name="connsiteY6" fmla="*/ 1232586 h 1232586"/>
                  <a:gd name="connsiteX7" fmla="*/ 1461960 w 3017710"/>
                  <a:gd name="connsiteY7" fmla="*/ 1232586 h 1232586"/>
                  <a:gd name="connsiteX8" fmla="*/ 795210 w 3017710"/>
                  <a:gd name="connsiteY8" fmla="*/ 1232586 h 1232586"/>
                  <a:gd name="connsiteX9" fmla="*/ 795210 w 3017710"/>
                  <a:gd name="connsiteY9" fmla="*/ 1232586 h 1232586"/>
                  <a:gd name="connsiteX10" fmla="*/ 350710 w 3017710"/>
                  <a:gd name="connsiteY10" fmla="*/ 1232586 h 1232586"/>
                  <a:gd name="connsiteX11" fmla="*/ 350710 w 3017710"/>
                  <a:gd name="connsiteY11" fmla="*/ 513578 h 1232586"/>
                  <a:gd name="connsiteX12" fmla="*/ 0 w 3017710"/>
                  <a:gd name="connsiteY12" fmla="*/ 363490 h 1232586"/>
                  <a:gd name="connsiteX13" fmla="*/ 350710 w 3017710"/>
                  <a:gd name="connsiteY13" fmla="*/ 205431 h 1232586"/>
                  <a:gd name="connsiteX14" fmla="*/ 350710 w 3017710"/>
                  <a:gd name="connsiteY14" fmla="*/ 0 h 1232586"/>
                  <a:gd name="connsiteX0" fmla="*/ 350710 w 3017710"/>
                  <a:gd name="connsiteY0" fmla="*/ 0 h 1232586"/>
                  <a:gd name="connsiteX1" fmla="*/ 795210 w 3017710"/>
                  <a:gd name="connsiteY1" fmla="*/ 0 h 1232586"/>
                  <a:gd name="connsiteX2" fmla="*/ 795210 w 3017710"/>
                  <a:gd name="connsiteY2" fmla="*/ 0 h 1232586"/>
                  <a:gd name="connsiteX3" fmla="*/ 1461960 w 3017710"/>
                  <a:gd name="connsiteY3" fmla="*/ 0 h 1232586"/>
                  <a:gd name="connsiteX4" fmla="*/ 3017710 w 3017710"/>
                  <a:gd name="connsiteY4" fmla="*/ 0 h 1232586"/>
                  <a:gd name="connsiteX5" fmla="*/ 3017710 w 3017710"/>
                  <a:gd name="connsiteY5" fmla="*/ 205431 h 1232586"/>
                  <a:gd name="connsiteX6" fmla="*/ 2789110 w 3017710"/>
                  <a:gd name="connsiteY6" fmla="*/ 1232586 h 1232586"/>
                  <a:gd name="connsiteX7" fmla="*/ 1461960 w 3017710"/>
                  <a:gd name="connsiteY7" fmla="*/ 1232586 h 1232586"/>
                  <a:gd name="connsiteX8" fmla="*/ 795210 w 3017710"/>
                  <a:gd name="connsiteY8" fmla="*/ 1232586 h 1232586"/>
                  <a:gd name="connsiteX9" fmla="*/ 795210 w 3017710"/>
                  <a:gd name="connsiteY9" fmla="*/ 1232586 h 1232586"/>
                  <a:gd name="connsiteX10" fmla="*/ 350710 w 3017710"/>
                  <a:gd name="connsiteY10" fmla="*/ 1232586 h 1232586"/>
                  <a:gd name="connsiteX11" fmla="*/ 350710 w 3017710"/>
                  <a:gd name="connsiteY11" fmla="*/ 513578 h 1232586"/>
                  <a:gd name="connsiteX12" fmla="*/ 0 w 3017710"/>
                  <a:gd name="connsiteY12" fmla="*/ 363490 h 1232586"/>
                  <a:gd name="connsiteX13" fmla="*/ 350710 w 3017710"/>
                  <a:gd name="connsiteY13" fmla="*/ 205431 h 1232586"/>
                  <a:gd name="connsiteX14" fmla="*/ 350710 w 3017710"/>
                  <a:gd name="connsiteY14" fmla="*/ 0 h 1232586"/>
                  <a:gd name="connsiteX0" fmla="*/ 350710 w 3017710"/>
                  <a:gd name="connsiteY0" fmla="*/ 0 h 1232586"/>
                  <a:gd name="connsiteX1" fmla="*/ 795210 w 3017710"/>
                  <a:gd name="connsiteY1" fmla="*/ 0 h 1232586"/>
                  <a:gd name="connsiteX2" fmla="*/ 795210 w 3017710"/>
                  <a:gd name="connsiteY2" fmla="*/ 0 h 1232586"/>
                  <a:gd name="connsiteX3" fmla="*/ 1461960 w 3017710"/>
                  <a:gd name="connsiteY3" fmla="*/ 0 h 1232586"/>
                  <a:gd name="connsiteX4" fmla="*/ 3017710 w 3017710"/>
                  <a:gd name="connsiteY4" fmla="*/ 0 h 1232586"/>
                  <a:gd name="connsiteX5" fmla="*/ 2789110 w 3017710"/>
                  <a:gd name="connsiteY5" fmla="*/ 1232586 h 1232586"/>
                  <a:gd name="connsiteX6" fmla="*/ 1461960 w 3017710"/>
                  <a:gd name="connsiteY6" fmla="*/ 1232586 h 1232586"/>
                  <a:gd name="connsiteX7" fmla="*/ 795210 w 3017710"/>
                  <a:gd name="connsiteY7" fmla="*/ 1232586 h 1232586"/>
                  <a:gd name="connsiteX8" fmla="*/ 795210 w 3017710"/>
                  <a:gd name="connsiteY8" fmla="*/ 1232586 h 1232586"/>
                  <a:gd name="connsiteX9" fmla="*/ 350710 w 3017710"/>
                  <a:gd name="connsiteY9" fmla="*/ 1232586 h 1232586"/>
                  <a:gd name="connsiteX10" fmla="*/ 350710 w 3017710"/>
                  <a:gd name="connsiteY10" fmla="*/ 513578 h 1232586"/>
                  <a:gd name="connsiteX11" fmla="*/ 0 w 3017710"/>
                  <a:gd name="connsiteY11" fmla="*/ 363490 h 1232586"/>
                  <a:gd name="connsiteX12" fmla="*/ 350710 w 3017710"/>
                  <a:gd name="connsiteY12" fmla="*/ 205431 h 1232586"/>
                  <a:gd name="connsiteX13" fmla="*/ 350710 w 3017710"/>
                  <a:gd name="connsiteY13" fmla="*/ 0 h 1232586"/>
                  <a:gd name="connsiteX0" fmla="*/ 350710 w 3017710"/>
                  <a:gd name="connsiteY0" fmla="*/ 0 h 1232586"/>
                  <a:gd name="connsiteX1" fmla="*/ 795210 w 3017710"/>
                  <a:gd name="connsiteY1" fmla="*/ 0 h 1232586"/>
                  <a:gd name="connsiteX2" fmla="*/ 795210 w 3017710"/>
                  <a:gd name="connsiteY2" fmla="*/ 0 h 1232586"/>
                  <a:gd name="connsiteX3" fmla="*/ 1461960 w 3017710"/>
                  <a:gd name="connsiteY3" fmla="*/ 0 h 1232586"/>
                  <a:gd name="connsiteX4" fmla="*/ 3017710 w 3017710"/>
                  <a:gd name="connsiteY4" fmla="*/ 0 h 1232586"/>
                  <a:gd name="connsiteX5" fmla="*/ 2789110 w 3017710"/>
                  <a:gd name="connsiteY5" fmla="*/ 1232586 h 1232586"/>
                  <a:gd name="connsiteX6" fmla="*/ 1461960 w 3017710"/>
                  <a:gd name="connsiteY6" fmla="*/ 1232586 h 1232586"/>
                  <a:gd name="connsiteX7" fmla="*/ 795210 w 3017710"/>
                  <a:gd name="connsiteY7" fmla="*/ 1232586 h 1232586"/>
                  <a:gd name="connsiteX8" fmla="*/ 795210 w 3017710"/>
                  <a:gd name="connsiteY8" fmla="*/ 1232586 h 1232586"/>
                  <a:gd name="connsiteX9" fmla="*/ 350710 w 3017710"/>
                  <a:gd name="connsiteY9" fmla="*/ 1232586 h 1232586"/>
                  <a:gd name="connsiteX10" fmla="*/ 503110 w 3017710"/>
                  <a:gd name="connsiteY10" fmla="*/ 1228725 h 1232586"/>
                  <a:gd name="connsiteX11" fmla="*/ 350710 w 3017710"/>
                  <a:gd name="connsiteY11" fmla="*/ 513578 h 1232586"/>
                  <a:gd name="connsiteX12" fmla="*/ 0 w 3017710"/>
                  <a:gd name="connsiteY12" fmla="*/ 363490 h 1232586"/>
                  <a:gd name="connsiteX13" fmla="*/ 350710 w 3017710"/>
                  <a:gd name="connsiteY13" fmla="*/ 205431 h 1232586"/>
                  <a:gd name="connsiteX14" fmla="*/ 350710 w 3017710"/>
                  <a:gd name="connsiteY14" fmla="*/ 0 h 1232586"/>
                  <a:gd name="connsiteX0" fmla="*/ 350710 w 3017710"/>
                  <a:gd name="connsiteY0" fmla="*/ 0 h 1232586"/>
                  <a:gd name="connsiteX1" fmla="*/ 795210 w 3017710"/>
                  <a:gd name="connsiteY1" fmla="*/ 0 h 1232586"/>
                  <a:gd name="connsiteX2" fmla="*/ 795210 w 3017710"/>
                  <a:gd name="connsiteY2" fmla="*/ 0 h 1232586"/>
                  <a:gd name="connsiteX3" fmla="*/ 1461960 w 3017710"/>
                  <a:gd name="connsiteY3" fmla="*/ 0 h 1232586"/>
                  <a:gd name="connsiteX4" fmla="*/ 3017710 w 3017710"/>
                  <a:gd name="connsiteY4" fmla="*/ 0 h 1232586"/>
                  <a:gd name="connsiteX5" fmla="*/ 2789110 w 3017710"/>
                  <a:gd name="connsiteY5" fmla="*/ 1232586 h 1232586"/>
                  <a:gd name="connsiteX6" fmla="*/ 1461960 w 3017710"/>
                  <a:gd name="connsiteY6" fmla="*/ 1232586 h 1232586"/>
                  <a:gd name="connsiteX7" fmla="*/ 795210 w 3017710"/>
                  <a:gd name="connsiteY7" fmla="*/ 1232586 h 1232586"/>
                  <a:gd name="connsiteX8" fmla="*/ 795210 w 3017710"/>
                  <a:gd name="connsiteY8" fmla="*/ 1232586 h 1232586"/>
                  <a:gd name="connsiteX9" fmla="*/ 503110 w 3017710"/>
                  <a:gd name="connsiteY9" fmla="*/ 1228725 h 1232586"/>
                  <a:gd name="connsiteX10" fmla="*/ 350710 w 3017710"/>
                  <a:gd name="connsiteY10" fmla="*/ 513578 h 1232586"/>
                  <a:gd name="connsiteX11" fmla="*/ 0 w 3017710"/>
                  <a:gd name="connsiteY11" fmla="*/ 363490 h 1232586"/>
                  <a:gd name="connsiteX12" fmla="*/ 350710 w 3017710"/>
                  <a:gd name="connsiteY12" fmla="*/ 205431 h 1232586"/>
                  <a:gd name="connsiteX13" fmla="*/ 350710 w 3017710"/>
                  <a:gd name="connsiteY13" fmla="*/ 0 h 1232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017710" h="1232586">
                    <a:moveTo>
                      <a:pt x="350710" y="0"/>
                    </a:moveTo>
                    <a:lnTo>
                      <a:pt x="795210" y="0"/>
                    </a:lnTo>
                    <a:lnTo>
                      <a:pt x="795210" y="0"/>
                    </a:lnTo>
                    <a:lnTo>
                      <a:pt x="1461960" y="0"/>
                    </a:lnTo>
                    <a:lnTo>
                      <a:pt x="3017710" y="0"/>
                    </a:lnTo>
                    <a:lnTo>
                      <a:pt x="2789110" y="1232586"/>
                    </a:lnTo>
                    <a:lnTo>
                      <a:pt x="1461960" y="1232586"/>
                    </a:lnTo>
                    <a:lnTo>
                      <a:pt x="795210" y="1232586"/>
                    </a:lnTo>
                    <a:lnTo>
                      <a:pt x="795210" y="1232586"/>
                    </a:lnTo>
                    <a:lnTo>
                      <a:pt x="503110" y="1228725"/>
                    </a:lnTo>
                    <a:lnTo>
                      <a:pt x="350710" y="513578"/>
                    </a:lnTo>
                    <a:lnTo>
                      <a:pt x="0" y="363490"/>
                    </a:lnTo>
                    <a:lnTo>
                      <a:pt x="350710" y="205431"/>
                    </a:lnTo>
                    <a:lnTo>
                      <a:pt x="350710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Freeform 11"/>
              <p:cNvSpPr>
                <a:spLocks noChangeAspect="1"/>
              </p:cNvSpPr>
              <p:nvPr/>
            </p:nvSpPr>
            <p:spPr>
              <a:xfrm>
                <a:off x="990600" y="2209800"/>
                <a:ext cx="3200400" cy="1232586"/>
              </a:xfrm>
              <a:custGeom>
                <a:avLst/>
                <a:gdLst>
                  <a:gd name="connsiteX0" fmla="*/ 0 w 2667000"/>
                  <a:gd name="connsiteY0" fmla="*/ 0 h 1232586"/>
                  <a:gd name="connsiteX1" fmla="*/ 444500 w 2667000"/>
                  <a:gd name="connsiteY1" fmla="*/ 0 h 1232586"/>
                  <a:gd name="connsiteX2" fmla="*/ 444500 w 2667000"/>
                  <a:gd name="connsiteY2" fmla="*/ 0 h 1232586"/>
                  <a:gd name="connsiteX3" fmla="*/ 1111250 w 2667000"/>
                  <a:gd name="connsiteY3" fmla="*/ 0 h 1232586"/>
                  <a:gd name="connsiteX4" fmla="*/ 2667000 w 2667000"/>
                  <a:gd name="connsiteY4" fmla="*/ 0 h 1232586"/>
                  <a:gd name="connsiteX5" fmla="*/ 2667000 w 2667000"/>
                  <a:gd name="connsiteY5" fmla="*/ 205431 h 1232586"/>
                  <a:gd name="connsiteX6" fmla="*/ 2667000 w 2667000"/>
                  <a:gd name="connsiteY6" fmla="*/ 205431 h 1232586"/>
                  <a:gd name="connsiteX7" fmla="*/ 2667000 w 2667000"/>
                  <a:gd name="connsiteY7" fmla="*/ 513578 h 1232586"/>
                  <a:gd name="connsiteX8" fmla="*/ 2667000 w 2667000"/>
                  <a:gd name="connsiteY8" fmla="*/ 1232586 h 1232586"/>
                  <a:gd name="connsiteX9" fmla="*/ 1111250 w 2667000"/>
                  <a:gd name="connsiteY9" fmla="*/ 1232586 h 1232586"/>
                  <a:gd name="connsiteX10" fmla="*/ 444500 w 2667000"/>
                  <a:gd name="connsiteY10" fmla="*/ 1232586 h 1232586"/>
                  <a:gd name="connsiteX11" fmla="*/ 444500 w 2667000"/>
                  <a:gd name="connsiteY11" fmla="*/ 1232586 h 1232586"/>
                  <a:gd name="connsiteX12" fmla="*/ 0 w 2667000"/>
                  <a:gd name="connsiteY12" fmla="*/ 1232586 h 1232586"/>
                  <a:gd name="connsiteX13" fmla="*/ 0 w 2667000"/>
                  <a:gd name="connsiteY13" fmla="*/ 513578 h 1232586"/>
                  <a:gd name="connsiteX14" fmla="*/ -350710 w 2667000"/>
                  <a:gd name="connsiteY14" fmla="*/ 363490 h 1232586"/>
                  <a:gd name="connsiteX15" fmla="*/ 0 w 2667000"/>
                  <a:gd name="connsiteY15" fmla="*/ 205431 h 1232586"/>
                  <a:gd name="connsiteX16" fmla="*/ 0 w 2667000"/>
                  <a:gd name="connsiteY16" fmla="*/ 0 h 1232586"/>
                  <a:gd name="connsiteX0" fmla="*/ 350710 w 3017710"/>
                  <a:gd name="connsiteY0" fmla="*/ 0 h 1232586"/>
                  <a:gd name="connsiteX1" fmla="*/ 795210 w 3017710"/>
                  <a:gd name="connsiteY1" fmla="*/ 0 h 1232586"/>
                  <a:gd name="connsiteX2" fmla="*/ 795210 w 3017710"/>
                  <a:gd name="connsiteY2" fmla="*/ 0 h 1232586"/>
                  <a:gd name="connsiteX3" fmla="*/ 1461960 w 3017710"/>
                  <a:gd name="connsiteY3" fmla="*/ 0 h 1232586"/>
                  <a:gd name="connsiteX4" fmla="*/ 3017710 w 3017710"/>
                  <a:gd name="connsiteY4" fmla="*/ 0 h 1232586"/>
                  <a:gd name="connsiteX5" fmla="*/ 3017710 w 3017710"/>
                  <a:gd name="connsiteY5" fmla="*/ 205431 h 1232586"/>
                  <a:gd name="connsiteX6" fmla="*/ 3017710 w 3017710"/>
                  <a:gd name="connsiteY6" fmla="*/ 205431 h 1232586"/>
                  <a:gd name="connsiteX7" fmla="*/ 3017710 w 3017710"/>
                  <a:gd name="connsiteY7" fmla="*/ 513578 h 1232586"/>
                  <a:gd name="connsiteX8" fmla="*/ 3017710 w 3017710"/>
                  <a:gd name="connsiteY8" fmla="*/ 1232586 h 1232586"/>
                  <a:gd name="connsiteX9" fmla="*/ 1461960 w 3017710"/>
                  <a:gd name="connsiteY9" fmla="*/ 1232586 h 1232586"/>
                  <a:gd name="connsiteX10" fmla="*/ 795210 w 3017710"/>
                  <a:gd name="connsiteY10" fmla="*/ 1232586 h 1232586"/>
                  <a:gd name="connsiteX11" fmla="*/ 795210 w 3017710"/>
                  <a:gd name="connsiteY11" fmla="*/ 1232586 h 1232586"/>
                  <a:gd name="connsiteX12" fmla="*/ 350710 w 3017710"/>
                  <a:gd name="connsiteY12" fmla="*/ 1232586 h 1232586"/>
                  <a:gd name="connsiteX13" fmla="*/ 350710 w 3017710"/>
                  <a:gd name="connsiteY13" fmla="*/ 513578 h 1232586"/>
                  <a:gd name="connsiteX14" fmla="*/ 0 w 3017710"/>
                  <a:gd name="connsiteY14" fmla="*/ 363490 h 1232586"/>
                  <a:gd name="connsiteX15" fmla="*/ 350710 w 3017710"/>
                  <a:gd name="connsiteY15" fmla="*/ 205431 h 1232586"/>
                  <a:gd name="connsiteX16" fmla="*/ 350710 w 3017710"/>
                  <a:gd name="connsiteY16" fmla="*/ 0 h 1232586"/>
                  <a:gd name="connsiteX0" fmla="*/ 350710 w 3017710"/>
                  <a:gd name="connsiteY0" fmla="*/ 0 h 1232586"/>
                  <a:gd name="connsiteX1" fmla="*/ 795210 w 3017710"/>
                  <a:gd name="connsiteY1" fmla="*/ 0 h 1232586"/>
                  <a:gd name="connsiteX2" fmla="*/ 795210 w 3017710"/>
                  <a:gd name="connsiteY2" fmla="*/ 0 h 1232586"/>
                  <a:gd name="connsiteX3" fmla="*/ 1461960 w 3017710"/>
                  <a:gd name="connsiteY3" fmla="*/ 0 h 1232586"/>
                  <a:gd name="connsiteX4" fmla="*/ 3017710 w 3017710"/>
                  <a:gd name="connsiteY4" fmla="*/ 0 h 1232586"/>
                  <a:gd name="connsiteX5" fmla="*/ 3017710 w 3017710"/>
                  <a:gd name="connsiteY5" fmla="*/ 205431 h 1232586"/>
                  <a:gd name="connsiteX6" fmla="*/ 3017710 w 3017710"/>
                  <a:gd name="connsiteY6" fmla="*/ 205431 h 1232586"/>
                  <a:gd name="connsiteX7" fmla="*/ 3017710 w 3017710"/>
                  <a:gd name="connsiteY7" fmla="*/ 513578 h 1232586"/>
                  <a:gd name="connsiteX8" fmla="*/ 2789110 w 3017710"/>
                  <a:gd name="connsiteY8" fmla="*/ 1232586 h 1232586"/>
                  <a:gd name="connsiteX9" fmla="*/ 1461960 w 3017710"/>
                  <a:gd name="connsiteY9" fmla="*/ 1232586 h 1232586"/>
                  <a:gd name="connsiteX10" fmla="*/ 795210 w 3017710"/>
                  <a:gd name="connsiteY10" fmla="*/ 1232586 h 1232586"/>
                  <a:gd name="connsiteX11" fmla="*/ 795210 w 3017710"/>
                  <a:gd name="connsiteY11" fmla="*/ 1232586 h 1232586"/>
                  <a:gd name="connsiteX12" fmla="*/ 350710 w 3017710"/>
                  <a:gd name="connsiteY12" fmla="*/ 1232586 h 1232586"/>
                  <a:gd name="connsiteX13" fmla="*/ 350710 w 3017710"/>
                  <a:gd name="connsiteY13" fmla="*/ 513578 h 1232586"/>
                  <a:gd name="connsiteX14" fmla="*/ 0 w 3017710"/>
                  <a:gd name="connsiteY14" fmla="*/ 363490 h 1232586"/>
                  <a:gd name="connsiteX15" fmla="*/ 350710 w 3017710"/>
                  <a:gd name="connsiteY15" fmla="*/ 205431 h 1232586"/>
                  <a:gd name="connsiteX16" fmla="*/ 350710 w 3017710"/>
                  <a:gd name="connsiteY16" fmla="*/ 0 h 1232586"/>
                  <a:gd name="connsiteX0" fmla="*/ 350710 w 3017710"/>
                  <a:gd name="connsiteY0" fmla="*/ 0 h 1232586"/>
                  <a:gd name="connsiteX1" fmla="*/ 795210 w 3017710"/>
                  <a:gd name="connsiteY1" fmla="*/ 0 h 1232586"/>
                  <a:gd name="connsiteX2" fmla="*/ 795210 w 3017710"/>
                  <a:gd name="connsiteY2" fmla="*/ 0 h 1232586"/>
                  <a:gd name="connsiteX3" fmla="*/ 1461960 w 3017710"/>
                  <a:gd name="connsiteY3" fmla="*/ 0 h 1232586"/>
                  <a:gd name="connsiteX4" fmla="*/ 3017710 w 3017710"/>
                  <a:gd name="connsiteY4" fmla="*/ 0 h 1232586"/>
                  <a:gd name="connsiteX5" fmla="*/ 3017710 w 3017710"/>
                  <a:gd name="connsiteY5" fmla="*/ 205431 h 1232586"/>
                  <a:gd name="connsiteX6" fmla="*/ 3017710 w 3017710"/>
                  <a:gd name="connsiteY6" fmla="*/ 205431 h 1232586"/>
                  <a:gd name="connsiteX7" fmla="*/ 2789110 w 3017710"/>
                  <a:gd name="connsiteY7" fmla="*/ 1232586 h 1232586"/>
                  <a:gd name="connsiteX8" fmla="*/ 1461960 w 3017710"/>
                  <a:gd name="connsiteY8" fmla="*/ 1232586 h 1232586"/>
                  <a:gd name="connsiteX9" fmla="*/ 795210 w 3017710"/>
                  <a:gd name="connsiteY9" fmla="*/ 1232586 h 1232586"/>
                  <a:gd name="connsiteX10" fmla="*/ 795210 w 3017710"/>
                  <a:gd name="connsiteY10" fmla="*/ 1232586 h 1232586"/>
                  <a:gd name="connsiteX11" fmla="*/ 350710 w 3017710"/>
                  <a:gd name="connsiteY11" fmla="*/ 1232586 h 1232586"/>
                  <a:gd name="connsiteX12" fmla="*/ 350710 w 3017710"/>
                  <a:gd name="connsiteY12" fmla="*/ 513578 h 1232586"/>
                  <a:gd name="connsiteX13" fmla="*/ 0 w 3017710"/>
                  <a:gd name="connsiteY13" fmla="*/ 363490 h 1232586"/>
                  <a:gd name="connsiteX14" fmla="*/ 350710 w 3017710"/>
                  <a:gd name="connsiteY14" fmla="*/ 205431 h 1232586"/>
                  <a:gd name="connsiteX15" fmla="*/ 350710 w 3017710"/>
                  <a:gd name="connsiteY15" fmla="*/ 0 h 1232586"/>
                  <a:gd name="connsiteX0" fmla="*/ 350710 w 3017710"/>
                  <a:gd name="connsiteY0" fmla="*/ 0 h 1232586"/>
                  <a:gd name="connsiteX1" fmla="*/ 795210 w 3017710"/>
                  <a:gd name="connsiteY1" fmla="*/ 0 h 1232586"/>
                  <a:gd name="connsiteX2" fmla="*/ 795210 w 3017710"/>
                  <a:gd name="connsiteY2" fmla="*/ 0 h 1232586"/>
                  <a:gd name="connsiteX3" fmla="*/ 1461960 w 3017710"/>
                  <a:gd name="connsiteY3" fmla="*/ 0 h 1232586"/>
                  <a:gd name="connsiteX4" fmla="*/ 3017710 w 3017710"/>
                  <a:gd name="connsiteY4" fmla="*/ 0 h 1232586"/>
                  <a:gd name="connsiteX5" fmla="*/ 3017710 w 3017710"/>
                  <a:gd name="connsiteY5" fmla="*/ 205431 h 1232586"/>
                  <a:gd name="connsiteX6" fmla="*/ 2789110 w 3017710"/>
                  <a:gd name="connsiteY6" fmla="*/ 1232586 h 1232586"/>
                  <a:gd name="connsiteX7" fmla="*/ 1461960 w 3017710"/>
                  <a:gd name="connsiteY7" fmla="*/ 1232586 h 1232586"/>
                  <a:gd name="connsiteX8" fmla="*/ 795210 w 3017710"/>
                  <a:gd name="connsiteY8" fmla="*/ 1232586 h 1232586"/>
                  <a:gd name="connsiteX9" fmla="*/ 795210 w 3017710"/>
                  <a:gd name="connsiteY9" fmla="*/ 1232586 h 1232586"/>
                  <a:gd name="connsiteX10" fmla="*/ 350710 w 3017710"/>
                  <a:gd name="connsiteY10" fmla="*/ 1232586 h 1232586"/>
                  <a:gd name="connsiteX11" fmla="*/ 350710 w 3017710"/>
                  <a:gd name="connsiteY11" fmla="*/ 513578 h 1232586"/>
                  <a:gd name="connsiteX12" fmla="*/ 0 w 3017710"/>
                  <a:gd name="connsiteY12" fmla="*/ 363490 h 1232586"/>
                  <a:gd name="connsiteX13" fmla="*/ 350710 w 3017710"/>
                  <a:gd name="connsiteY13" fmla="*/ 205431 h 1232586"/>
                  <a:gd name="connsiteX14" fmla="*/ 350710 w 3017710"/>
                  <a:gd name="connsiteY14" fmla="*/ 0 h 1232586"/>
                  <a:gd name="connsiteX0" fmla="*/ 350710 w 3017710"/>
                  <a:gd name="connsiteY0" fmla="*/ 0 h 1232586"/>
                  <a:gd name="connsiteX1" fmla="*/ 795210 w 3017710"/>
                  <a:gd name="connsiteY1" fmla="*/ 0 h 1232586"/>
                  <a:gd name="connsiteX2" fmla="*/ 795210 w 3017710"/>
                  <a:gd name="connsiteY2" fmla="*/ 0 h 1232586"/>
                  <a:gd name="connsiteX3" fmla="*/ 1461960 w 3017710"/>
                  <a:gd name="connsiteY3" fmla="*/ 0 h 1232586"/>
                  <a:gd name="connsiteX4" fmla="*/ 3017710 w 3017710"/>
                  <a:gd name="connsiteY4" fmla="*/ 0 h 1232586"/>
                  <a:gd name="connsiteX5" fmla="*/ 3017710 w 3017710"/>
                  <a:gd name="connsiteY5" fmla="*/ 205431 h 1232586"/>
                  <a:gd name="connsiteX6" fmla="*/ 2789110 w 3017710"/>
                  <a:gd name="connsiteY6" fmla="*/ 1232586 h 1232586"/>
                  <a:gd name="connsiteX7" fmla="*/ 1461960 w 3017710"/>
                  <a:gd name="connsiteY7" fmla="*/ 1232586 h 1232586"/>
                  <a:gd name="connsiteX8" fmla="*/ 795210 w 3017710"/>
                  <a:gd name="connsiteY8" fmla="*/ 1232586 h 1232586"/>
                  <a:gd name="connsiteX9" fmla="*/ 795210 w 3017710"/>
                  <a:gd name="connsiteY9" fmla="*/ 1232586 h 1232586"/>
                  <a:gd name="connsiteX10" fmla="*/ 350710 w 3017710"/>
                  <a:gd name="connsiteY10" fmla="*/ 1232586 h 1232586"/>
                  <a:gd name="connsiteX11" fmla="*/ 350710 w 3017710"/>
                  <a:gd name="connsiteY11" fmla="*/ 513578 h 1232586"/>
                  <a:gd name="connsiteX12" fmla="*/ 0 w 3017710"/>
                  <a:gd name="connsiteY12" fmla="*/ 363490 h 1232586"/>
                  <a:gd name="connsiteX13" fmla="*/ 350710 w 3017710"/>
                  <a:gd name="connsiteY13" fmla="*/ 205431 h 1232586"/>
                  <a:gd name="connsiteX14" fmla="*/ 350710 w 3017710"/>
                  <a:gd name="connsiteY14" fmla="*/ 0 h 1232586"/>
                  <a:gd name="connsiteX0" fmla="*/ 350710 w 3017710"/>
                  <a:gd name="connsiteY0" fmla="*/ 0 h 1232586"/>
                  <a:gd name="connsiteX1" fmla="*/ 795210 w 3017710"/>
                  <a:gd name="connsiteY1" fmla="*/ 0 h 1232586"/>
                  <a:gd name="connsiteX2" fmla="*/ 795210 w 3017710"/>
                  <a:gd name="connsiteY2" fmla="*/ 0 h 1232586"/>
                  <a:gd name="connsiteX3" fmla="*/ 1461960 w 3017710"/>
                  <a:gd name="connsiteY3" fmla="*/ 0 h 1232586"/>
                  <a:gd name="connsiteX4" fmla="*/ 3017710 w 3017710"/>
                  <a:gd name="connsiteY4" fmla="*/ 0 h 1232586"/>
                  <a:gd name="connsiteX5" fmla="*/ 2789110 w 3017710"/>
                  <a:gd name="connsiteY5" fmla="*/ 1232586 h 1232586"/>
                  <a:gd name="connsiteX6" fmla="*/ 1461960 w 3017710"/>
                  <a:gd name="connsiteY6" fmla="*/ 1232586 h 1232586"/>
                  <a:gd name="connsiteX7" fmla="*/ 795210 w 3017710"/>
                  <a:gd name="connsiteY7" fmla="*/ 1232586 h 1232586"/>
                  <a:gd name="connsiteX8" fmla="*/ 795210 w 3017710"/>
                  <a:gd name="connsiteY8" fmla="*/ 1232586 h 1232586"/>
                  <a:gd name="connsiteX9" fmla="*/ 350710 w 3017710"/>
                  <a:gd name="connsiteY9" fmla="*/ 1232586 h 1232586"/>
                  <a:gd name="connsiteX10" fmla="*/ 350710 w 3017710"/>
                  <a:gd name="connsiteY10" fmla="*/ 513578 h 1232586"/>
                  <a:gd name="connsiteX11" fmla="*/ 0 w 3017710"/>
                  <a:gd name="connsiteY11" fmla="*/ 363490 h 1232586"/>
                  <a:gd name="connsiteX12" fmla="*/ 350710 w 3017710"/>
                  <a:gd name="connsiteY12" fmla="*/ 205431 h 1232586"/>
                  <a:gd name="connsiteX13" fmla="*/ 350710 w 3017710"/>
                  <a:gd name="connsiteY13" fmla="*/ 0 h 1232586"/>
                  <a:gd name="connsiteX0" fmla="*/ 350710 w 3017710"/>
                  <a:gd name="connsiteY0" fmla="*/ 0 h 1232586"/>
                  <a:gd name="connsiteX1" fmla="*/ 795210 w 3017710"/>
                  <a:gd name="connsiteY1" fmla="*/ 0 h 1232586"/>
                  <a:gd name="connsiteX2" fmla="*/ 795210 w 3017710"/>
                  <a:gd name="connsiteY2" fmla="*/ 0 h 1232586"/>
                  <a:gd name="connsiteX3" fmla="*/ 1461960 w 3017710"/>
                  <a:gd name="connsiteY3" fmla="*/ 0 h 1232586"/>
                  <a:gd name="connsiteX4" fmla="*/ 3017710 w 3017710"/>
                  <a:gd name="connsiteY4" fmla="*/ 0 h 1232586"/>
                  <a:gd name="connsiteX5" fmla="*/ 2789110 w 3017710"/>
                  <a:gd name="connsiteY5" fmla="*/ 1232586 h 1232586"/>
                  <a:gd name="connsiteX6" fmla="*/ 1461960 w 3017710"/>
                  <a:gd name="connsiteY6" fmla="*/ 1232586 h 1232586"/>
                  <a:gd name="connsiteX7" fmla="*/ 795210 w 3017710"/>
                  <a:gd name="connsiteY7" fmla="*/ 1232586 h 1232586"/>
                  <a:gd name="connsiteX8" fmla="*/ 795210 w 3017710"/>
                  <a:gd name="connsiteY8" fmla="*/ 1232586 h 1232586"/>
                  <a:gd name="connsiteX9" fmla="*/ 350710 w 3017710"/>
                  <a:gd name="connsiteY9" fmla="*/ 1232586 h 1232586"/>
                  <a:gd name="connsiteX10" fmla="*/ 503110 w 3017710"/>
                  <a:gd name="connsiteY10" fmla="*/ 1228725 h 1232586"/>
                  <a:gd name="connsiteX11" fmla="*/ 350710 w 3017710"/>
                  <a:gd name="connsiteY11" fmla="*/ 513578 h 1232586"/>
                  <a:gd name="connsiteX12" fmla="*/ 0 w 3017710"/>
                  <a:gd name="connsiteY12" fmla="*/ 363490 h 1232586"/>
                  <a:gd name="connsiteX13" fmla="*/ 350710 w 3017710"/>
                  <a:gd name="connsiteY13" fmla="*/ 205431 h 1232586"/>
                  <a:gd name="connsiteX14" fmla="*/ 350710 w 3017710"/>
                  <a:gd name="connsiteY14" fmla="*/ 0 h 1232586"/>
                  <a:gd name="connsiteX0" fmla="*/ 350710 w 3017710"/>
                  <a:gd name="connsiteY0" fmla="*/ 0 h 1232586"/>
                  <a:gd name="connsiteX1" fmla="*/ 795210 w 3017710"/>
                  <a:gd name="connsiteY1" fmla="*/ 0 h 1232586"/>
                  <a:gd name="connsiteX2" fmla="*/ 795210 w 3017710"/>
                  <a:gd name="connsiteY2" fmla="*/ 0 h 1232586"/>
                  <a:gd name="connsiteX3" fmla="*/ 1461960 w 3017710"/>
                  <a:gd name="connsiteY3" fmla="*/ 0 h 1232586"/>
                  <a:gd name="connsiteX4" fmla="*/ 3017710 w 3017710"/>
                  <a:gd name="connsiteY4" fmla="*/ 0 h 1232586"/>
                  <a:gd name="connsiteX5" fmla="*/ 2789110 w 3017710"/>
                  <a:gd name="connsiteY5" fmla="*/ 1232586 h 1232586"/>
                  <a:gd name="connsiteX6" fmla="*/ 1461960 w 3017710"/>
                  <a:gd name="connsiteY6" fmla="*/ 1232586 h 1232586"/>
                  <a:gd name="connsiteX7" fmla="*/ 795210 w 3017710"/>
                  <a:gd name="connsiteY7" fmla="*/ 1232586 h 1232586"/>
                  <a:gd name="connsiteX8" fmla="*/ 795210 w 3017710"/>
                  <a:gd name="connsiteY8" fmla="*/ 1232586 h 1232586"/>
                  <a:gd name="connsiteX9" fmla="*/ 503110 w 3017710"/>
                  <a:gd name="connsiteY9" fmla="*/ 1228725 h 1232586"/>
                  <a:gd name="connsiteX10" fmla="*/ 350710 w 3017710"/>
                  <a:gd name="connsiteY10" fmla="*/ 513578 h 1232586"/>
                  <a:gd name="connsiteX11" fmla="*/ 0 w 3017710"/>
                  <a:gd name="connsiteY11" fmla="*/ 363490 h 1232586"/>
                  <a:gd name="connsiteX12" fmla="*/ 350710 w 3017710"/>
                  <a:gd name="connsiteY12" fmla="*/ 205431 h 1232586"/>
                  <a:gd name="connsiteX13" fmla="*/ 350710 w 3017710"/>
                  <a:gd name="connsiteY13" fmla="*/ 0 h 1232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017710" h="1232586">
                    <a:moveTo>
                      <a:pt x="350710" y="0"/>
                    </a:moveTo>
                    <a:lnTo>
                      <a:pt x="795210" y="0"/>
                    </a:lnTo>
                    <a:lnTo>
                      <a:pt x="795210" y="0"/>
                    </a:lnTo>
                    <a:lnTo>
                      <a:pt x="1461960" y="0"/>
                    </a:lnTo>
                    <a:lnTo>
                      <a:pt x="3017710" y="0"/>
                    </a:lnTo>
                    <a:lnTo>
                      <a:pt x="2789110" y="1232586"/>
                    </a:lnTo>
                    <a:lnTo>
                      <a:pt x="1461960" y="1232586"/>
                    </a:lnTo>
                    <a:lnTo>
                      <a:pt x="795210" y="1232586"/>
                    </a:lnTo>
                    <a:lnTo>
                      <a:pt x="795210" y="1232586"/>
                    </a:lnTo>
                    <a:lnTo>
                      <a:pt x="503110" y="1228725"/>
                    </a:lnTo>
                    <a:lnTo>
                      <a:pt x="350710" y="513578"/>
                    </a:lnTo>
                    <a:lnTo>
                      <a:pt x="0" y="363490"/>
                    </a:lnTo>
                    <a:lnTo>
                      <a:pt x="350710" y="205431"/>
                    </a:lnTo>
                    <a:lnTo>
                      <a:pt x="35071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1454985" y="2308782"/>
              <a:ext cx="2584143" cy="1006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 can replace this text</a:t>
              </a:r>
            </a:p>
          </p:txBody>
        </p:sp>
      </p:grpSp>
      <p:grpSp>
        <p:nvGrpSpPr>
          <p:cNvPr id="9" name="Group 12"/>
          <p:cNvGrpSpPr/>
          <p:nvPr/>
        </p:nvGrpSpPr>
        <p:grpSpPr>
          <a:xfrm>
            <a:off x="7247445" y="4651705"/>
            <a:ext cx="3333983" cy="1361768"/>
            <a:chOff x="868490" y="2152650"/>
            <a:chExt cx="3470366" cy="1417474"/>
          </a:xfrm>
        </p:grpSpPr>
        <p:grpSp>
          <p:nvGrpSpPr>
            <p:cNvPr id="13" name="Group 13"/>
            <p:cNvGrpSpPr/>
            <p:nvPr/>
          </p:nvGrpSpPr>
          <p:grpSpPr>
            <a:xfrm>
              <a:off x="868490" y="2152650"/>
              <a:ext cx="3470366" cy="1417474"/>
              <a:chOff x="868490" y="2152650"/>
              <a:chExt cx="3470366" cy="1417474"/>
            </a:xfrm>
          </p:grpSpPr>
          <p:sp>
            <p:nvSpPr>
              <p:cNvPr id="16" name="Freeform 15"/>
              <p:cNvSpPr>
                <a:spLocks noChangeAspect="1"/>
              </p:cNvSpPr>
              <p:nvPr/>
            </p:nvSpPr>
            <p:spPr>
              <a:xfrm>
                <a:off x="868490" y="2152650"/>
                <a:ext cx="3470366" cy="1417474"/>
              </a:xfrm>
              <a:custGeom>
                <a:avLst/>
                <a:gdLst>
                  <a:gd name="connsiteX0" fmla="*/ 0 w 2667000"/>
                  <a:gd name="connsiteY0" fmla="*/ 0 h 1232586"/>
                  <a:gd name="connsiteX1" fmla="*/ 444500 w 2667000"/>
                  <a:gd name="connsiteY1" fmla="*/ 0 h 1232586"/>
                  <a:gd name="connsiteX2" fmla="*/ 444500 w 2667000"/>
                  <a:gd name="connsiteY2" fmla="*/ 0 h 1232586"/>
                  <a:gd name="connsiteX3" fmla="*/ 1111250 w 2667000"/>
                  <a:gd name="connsiteY3" fmla="*/ 0 h 1232586"/>
                  <a:gd name="connsiteX4" fmla="*/ 2667000 w 2667000"/>
                  <a:gd name="connsiteY4" fmla="*/ 0 h 1232586"/>
                  <a:gd name="connsiteX5" fmla="*/ 2667000 w 2667000"/>
                  <a:gd name="connsiteY5" fmla="*/ 205431 h 1232586"/>
                  <a:gd name="connsiteX6" fmla="*/ 2667000 w 2667000"/>
                  <a:gd name="connsiteY6" fmla="*/ 205431 h 1232586"/>
                  <a:gd name="connsiteX7" fmla="*/ 2667000 w 2667000"/>
                  <a:gd name="connsiteY7" fmla="*/ 513578 h 1232586"/>
                  <a:gd name="connsiteX8" fmla="*/ 2667000 w 2667000"/>
                  <a:gd name="connsiteY8" fmla="*/ 1232586 h 1232586"/>
                  <a:gd name="connsiteX9" fmla="*/ 1111250 w 2667000"/>
                  <a:gd name="connsiteY9" fmla="*/ 1232586 h 1232586"/>
                  <a:gd name="connsiteX10" fmla="*/ 444500 w 2667000"/>
                  <a:gd name="connsiteY10" fmla="*/ 1232586 h 1232586"/>
                  <a:gd name="connsiteX11" fmla="*/ 444500 w 2667000"/>
                  <a:gd name="connsiteY11" fmla="*/ 1232586 h 1232586"/>
                  <a:gd name="connsiteX12" fmla="*/ 0 w 2667000"/>
                  <a:gd name="connsiteY12" fmla="*/ 1232586 h 1232586"/>
                  <a:gd name="connsiteX13" fmla="*/ 0 w 2667000"/>
                  <a:gd name="connsiteY13" fmla="*/ 513578 h 1232586"/>
                  <a:gd name="connsiteX14" fmla="*/ -350710 w 2667000"/>
                  <a:gd name="connsiteY14" fmla="*/ 363490 h 1232586"/>
                  <a:gd name="connsiteX15" fmla="*/ 0 w 2667000"/>
                  <a:gd name="connsiteY15" fmla="*/ 205431 h 1232586"/>
                  <a:gd name="connsiteX16" fmla="*/ 0 w 2667000"/>
                  <a:gd name="connsiteY16" fmla="*/ 0 h 1232586"/>
                  <a:gd name="connsiteX0" fmla="*/ 350710 w 3017710"/>
                  <a:gd name="connsiteY0" fmla="*/ 0 h 1232586"/>
                  <a:gd name="connsiteX1" fmla="*/ 795210 w 3017710"/>
                  <a:gd name="connsiteY1" fmla="*/ 0 h 1232586"/>
                  <a:gd name="connsiteX2" fmla="*/ 795210 w 3017710"/>
                  <a:gd name="connsiteY2" fmla="*/ 0 h 1232586"/>
                  <a:gd name="connsiteX3" fmla="*/ 1461960 w 3017710"/>
                  <a:gd name="connsiteY3" fmla="*/ 0 h 1232586"/>
                  <a:gd name="connsiteX4" fmla="*/ 3017710 w 3017710"/>
                  <a:gd name="connsiteY4" fmla="*/ 0 h 1232586"/>
                  <a:gd name="connsiteX5" fmla="*/ 3017710 w 3017710"/>
                  <a:gd name="connsiteY5" fmla="*/ 205431 h 1232586"/>
                  <a:gd name="connsiteX6" fmla="*/ 3017710 w 3017710"/>
                  <a:gd name="connsiteY6" fmla="*/ 205431 h 1232586"/>
                  <a:gd name="connsiteX7" fmla="*/ 3017710 w 3017710"/>
                  <a:gd name="connsiteY7" fmla="*/ 513578 h 1232586"/>
                  <a:gd name="connsiteX8" fmla="*/ 3017710 w 3017710"/>
                  <a:gd name="connsiteY8" fmla="*/ 1232586 h 1232586"/>
                  <a:gd name="connsiteX9" fmla="*/ 1461960 w 3017710"/>
                  <a:gd name="connsiteY9" fmla="*/ 1232586 h 1232586"/>
                  <a:gd name="connsiteX10" fmla="*/ 795210 w 3017710"/>
                  <a:gd name="connsiteY10" fmla="*/ 1232586 h 1232586"/>
                  <a:gd name="connsiteX11" fmla="*/ 795210 w 3017710"/>
                  <a:gd name="connsiteY11" fmla="*/ 1232586 h 1232586"/>
                  <a:gd name="connsiteX12" fmla="*/ 350710 w 3017710"/>
                  <a:gd name="connsiteY12" fmla="*/ 1232586 h 1232586"/>
                  <a:gd name="connsiteX13" fmla="*/ 350710 w 3017710"/>
                  <a:gd name="connsiteY13" fmla="*/ 513578 h 1232586"/>
                  <a:gd name="connsiteX14" fmla="*/ 0 w 3017710"/>
                  <a:gd name="connsiteY14" fmla="*/ 363490 h 1232586"/>
                  <a:gd name="connsiteX15" fmla="*/ 350710 w 3017710"/>
                  <a:gd name="connsiteY15" fmla="*/ 205431 h 1232586"/>
                  <a:gd name="connsiteX16" fmla="*/ 350710 w 3017710"/>
                  <a:gd name="connsiteY16" fmla="*/ 0 h 1232586"/>
                  <a:gd name="connsiteX0" fmla="*/ 350710 w 3017710"/>
                  <a:gd name="connsiteY0" fmla="*/ 0 h 1232586"/>
                  <a:gd name="connsiteX1" fmla="*/ 795210 w 3017710"/>
                  <a:gd name="connsiteY1" fmla="*/ 0 h 1232586"/>
                  <a:gd name="connsiteX2" fmla="*/ 795210 w 3017710"/>
                  <a:gd name="connsiteY2" fmla="*/ 0 h 1232586"/>
                  <a:gd name="connsiteX3" fmla="*/ 1461960 w 3017710"/>
                  <a:gd name="connsiteY3" fmla="*/ 0 h 1232586"/>
                  <a:gd name="connsiteX4" fmla="*/ 3017710 w 3017710"/>
                  <a:gd name="connsiteY4" fmla="*/ 0 h 1232586"/>
                  <a:gd name="connsiteX5" fmla="*/ 3017710 w 3017710"/>
                  <a:gd name="connsiteY5" fmla="*/ 205431 h 1232586"/>
                  <a:gd name="connsiteX6" fmla="*/ 3017710 w 3017710"/>
                  <a:gd name="connsiteY6" fmla="*/ 205431 h 1232586"/>
                  <a:gd name="connsiteX7" fmla="*/ 3017710 w 3017710"/>
                  <a:gd name="connsiteY7" fmla="*/ 513578 h 1232586"/>
                  <a:gd name="connsiteX8" fmla="*/ 2789110 w 3017710"/>
                  <a:gd name="connsiteY8" fmla="*/ 1232586 h 1232586"/>
                  <a:gd name="connsiteX9" fmla="*/ 1461960 w 3017710"/>
                  <a:gd name="connsiteY9" fmla="*/ 1232586 h 1232586"/>
                  <a:gd name="connsiteX10" fmla="*/ 795210 w 3017710"/>
                  <a:gd name="connsiteY10" fmla="*/ 1232586 h 1232586"/>
                  <a:gd name="connsiteX11" fmla="*/ 795210 w 3017710"/>
                  <a:gd name="connsiteY11" fmla="*/ 1232586 h 1232586"/>
                  <a:gd name="connsiteX12" fmla="*/ 350710 w 3017710"/>
                  <a:gd name="connsiteY12" fmla="*/ 1232586 h 1232586"/>
                  <a:gd name="connsiteX13" fmla="*/ 350710 w 3017710"/>
                  <a:gd name="connsiteY13" fmla="*/ 513578 h 1232586"/>
                  <a:gd name="connsiteX14" fmla="*/ 0 w 3017710"/>
                  <a:gd name="connsiteY14" fmla="*/ 363490 h 1232586"/>
                  <a:gd name="connsiteX15" fmla="*/ 350710 w 3017710"/>
                  <a:gd name="connsiteY15" fmla="*/ 205431 h 1232586"/>
                  <a:gd name="connsiteX16" fmla="*/ 350710 w 3017710"/>
                  <a:gd name="connsiteY16" fmla="*/ 0 h 1232586"/>
                  <a:gd name="connsiteX0" fmla="*/ 350710 w 3017710"/>
                  <a:gd name="connsiteY0" fmla="*/ 0 h 1232586"/>
                  <a:gd name="connsiteX1" fmla="*/ 795210 w 3017710"/>
                  <a:gd name="connsiteY1" fmla="*/ 0 h 1232586"/>
                  <a:gd name="connsiteX2" fmla="*/ 795210 w 3017710"/>
                  <a:gd name="connsiteY2" fmla="*/ 0 h 1232586"/>
                  <a:gd name="connsiteX3" fmla="*/ 1461960 w 3017710"/>
                  <a:gd name="connsiteY3" fmla="*/ 0 h 1232586"/>
                  <a:gd name="connsiteX4" fmla="*/ 3017710 w 3017710"/>
                  <a:gd name="connsiteY4" fmla="*/ 0 h 1232586"/>
                  <a:gd name="connsiteX5" fmla="*/ 3017710 w 3017710"/>
                  <a:gd name="connsiteY5" fmla="*/ 205431 h 1232586"/>
                  <a:gd name="connsiteX6" fmla="*/ 3017710 w 3017710"/>
                  <a:gd name="connsiteY6" fmla="*/ 205431 h 1232586"/>
                  <a:gd name="connsiteX7" fmla="*/ 2789110 w 3017710"/>
                  <a:gd name="connsiteY7" fmla="*/ 1232586 h 1232586"/>
                  <a:gd name="connsiteX8" fmla="*/ 1461960 w 3017710"/>
                  <a:gd name="connsiteY8" fmla="*/ 1232586 h 1232586"/>
                  <a:gd name="connsiteX9" fmla="*/ 795210 w 3017710"/>
                  <a:gd name="connsiteY9" fmla="*/ 1232586 h 1232586"/>
                  <a:gd name="connsiteX10" fmla="*/ 795210 w 3017710"/>
                  <a:gd name="connsiteY10" fmla="*/ 1232586 h 1232586"/>
                  <a:gd name="connsiteX11" fmla="*/ 350710 w 3017710"/>
                  <a:gd name="connsiteY11" fmla="*/ 1232586 h 1232586"/>
                  <a:gd name="connsiteX12" fmla="*/ 350710 w 3017710"/>
                  <a:gd name="connsiteY12" fmla="*/ 513578 h 1232586"/>
                  <a:gd name="connsiteX13" fmla="*/ 0 w 3017710"/>
                  <a:gd name="connsiteY13" fmla="*/ 363490 h 1232586"/>
                  <a:gd name="connsiteX14" fmla="*/ 350710 w 3017710"/>
                  <a:gd name="connsiteY14" fmla="*/ 205431 h 1232586"/>
                  <a:gd name="connsiteX15" fmla="*/ 350710 w 3017710"/>
                  <a:gd name="connsiteY15" fmla="*/ 0 h 1232586"/>
                  <a:gd name="connsiteX0" fmla="*/ 350710 w 3017710"/>
                  <a:gd name="connsiteY0" fmla="*/ 0 h 1232586"/>
                  <a:gd name="connsiteX1" fmla="*/ 795210 w 3017710"/>
                  <a:gd name="connsiteY1" fmla="*/ 0 h 1232586"/>
                  <a:gd name="connsiteX2" fmla="*/ 795210 w 3017710"/>
                  <a:gd name="connsiteY2" fmla="*/ 0 h 1232586"/>
                  <a:gd name="connsiteX3" fmla="*/ 1461960 w 3017710"/>
                  <a:gd name="connsiteY3" fmla="*/ 0 h 1232586"/>
                  <a:gd name="connsiteX4" fmla="*/ 3017710 w 3017710"/>
                  <a:gd name="connsiteY4" fmla="*/ 0 h 1232586"/>
                  <a:gd name="connsiteX5" fmla="*/ 3017710 w 3017710"/>
                  <a:gd name="connsiteY5" fmla="*/ 205431 h 1232586"/>
                  <a:gd name="connsiteX6" fmla="*/ 2789110 w 3017710"/>
                  <a:gd name="connsiteY6" fmla="*/ 1232586 h 1232586"/>
                  <a:gd name="connsiteX7" fmla="*/ 1461960 w 3017710"/>
                  <a:gd name="connsiteY7" fmla="*/ 1232586 h 1232586"/>
                  <a:gd name="connsiteX8" fmla="*/ 795210 w 3017710"/>
                  <a:gd name="connsiteY8" fmla="*/ 1232586 h 1232586"/>
                  <a:gd name="connsiteX9" fmla="*/ 795210 w 3017710"/>
                  <a:gd name="connsiteY9" fmla="*/ 1232586 h 1232586"/>
                  <a:gd name="connsiteX10" fmla="*/ 350710 w 3017710"/>
                  <a:gd name="connsiteY10" fmla="*/ 1232586 h 1232586"/>
                  <a:gd name="connsiteX11" fmla="*/ 350710 w 3017710"/>
                  <a:gd name="connsiteY11" fmla="*/ 513578 h 1232586"/>
                  <a:gd name="connsiteX12" fmla="*/ 0 w 3017710"/>
                  <a:gd name="connsiteY12" fmla="*/ 363490 h 1232586"/>
                  <a:gd name="connsiteX13" fmla="*/ 350710 w 3017710"/>
                  <a:gd name="connsiteY13" fmla="*/ 205431 h 1232586"/>
                  <a:gd name="connsiteX14" fmla="*/ 350710 w 3017710"/>
                  <a:gd name="connsiteY14" fmla="*/ 0 h 1232586"/>
                  <a:gd name="connsiteX0" fmla="*/ 350710 w 3017710"/>
                  <a:gd name="connsiteY0" fmla="*/ 0 h 1232586"/>
                  <a:gd name="connsiteX1" fmla="*/ 795210 w 3017710"/>
                  <a:gd name="connsiteY1" fmla="*/ 0 h 1232586"/>
                  <a:gd name="connsiteX2" fmla="*/ 795210 w 3017710"/>
                  <a:gd name="connsiteY2" fmla="*/ 0 h 1232586"/>
                  <a:gd name="connsiteX3" fmla="*/ 1461960 w 3017710"/>
                  <a:gd name="connsiteY3" fmla="*/ 0 h 1232586"/>
                  <a:gd name="connsiteX4" fmla="*/ 3017710 w 3017710"/>
                  <a:gd name="connsiteY4" fmla="*/ 0 h 1232586"/>
                  <a:gd name="connsiteX5" fmla="*/ 3017710 w 3017710"/>
                  <a:gd name="connsiteY5" fmla="*/ 205431 h 1232586"/>
                  <a:gd name="connsiteX6" fmla="*/ 2789110 w 3017710"/>
                  <a:gd name="connsiteY6" fmla="*/ 1232586 h 1232586"/>
                  <a:gd name="connsiteX7" fmla="*/ 1461960 w 3017710"/>
                  <a:gd name="connsiteY7" fmla="*/ 1232586 h 1232586"/>
                  <a:gd name="connsiteX8" fmla="*/ 795210 w 3017710"/>
                  <a:gd name="connsiteY8" fmla="*/ 1232586 h 1232586"/>
                  <a:gd name="connsiteX9" fmla="*/ 795210 w 3017710"/>
                  <a:gd name="connsiteY9" fmla="*/ 1232586 h 1232586"/>
                  <a:gd name="connsiteX10" fmla="*/ 350710 w 3017710"/>
                  <a:gd name="connsiteY10" fmla="*/ 1232586 h 1232586"/>
                  <a:gd name="connsiteX11" fmla="*/ 350710 w 3017710"/>
                  <a:gd name="connsiteY11" fmla="*/ 513578 h 1232586"/>
                  <a:gd name="connsiteX12" fmla="*/ 0 w 3017710"/>
                  <a:gd name="connsiteY12" fmla="*/ 363490 h 1232586"/>
                  <a:gd name="connsiteX13" fmla="*/ 350710 w 3017710"/>
                  <a:gd name="connsiteY13" fmla="*/ 205431 h 1232586"/>
                  <a:gd name="connsiteX14" fmla="*/ 350710 w 3017710"/>
                  <a:gd name="connsiteY14" fmla="*/ 0 h 1232586"/>
                  <a:gd name="connsiteX0" fmla="*/ 350710 w 3017710"/>
                  <a:gd name="connsiteY0" fmla="*/ 0 h 1232586"/>
                  <a:gd name="connsiteX1" fmla="*/ 795210 w 3017710"/>
                  <a:gd name="connsiteY1" fmla="*/ 0 h 1232586"/>
                  <a:gd name="connsiteX2" fmla="*/ 795210 w 3017710"/>
                  <a:gd name="connsiteY2" fmla="*/ 0 h 1232586"/>
                  <a:gd name="connsiteX3" fmla="*/ 1461960 w 3017710"/>
                  <a:gd name="connsiteY3" fmla="*/ 0 h 1232586"/>
                  <a:gd name="connsiteX4" fmla="*/ 3017710 w 3017710"/>
                  <a:gd name="connsiteY4" fmla="*/ 0 h 1232586"/>
                  <a:gd name="connsiteX5" fmla="*/ 2789110 w 3017710"/>
                  <a:gd name="connsiteY5" fmla="*/ 1232586 h 1232586"/>
                  <a:gd name="connsiteX6" fmla="*/ 1461960 w 3017710"/>
                  <a:gd name="connsiteY6" fmla="*/ 1232586 h 1232586"/>
                  <a:gd name="connsiteX7" fmla="*/ 795210 w 3017710"/>
                  <a:gd name="connsiteY7" fmla="*/ 1232586 h 1232586"/>
                  <a:gd name="connsiteX8" fmla="*/ 795210 w 3017710"/>
                  <a:gd name="connsiteY8" fmla="*/ 1232586 h 1232586"/>
                  <a:gd name="connsiteX9" fmla="*/ 350710 w 3017710"/>
                  <a:gd name="connsiteY9" fmla="*/ 1232586 h 1232586"/>
                  <a:gd name="connsiteX10" fmla="*/ 350710 w 3017710"/>
                  <a:gd name="connsiteY10" fmla="*/ 513578 h 1232586"/>
                  <a:gd name="connsiteX11" fmla="*/ 0 w 3017710"/>
                  <a:gd name="connsiteY11" fmla="*/ 363490 h 1232586"/>
                  <a:gd name="connsiteX12" fmla="*/ 350710 w 3017710"/>
                  <a:gd name="connsiteY12" fmla="*/ 205431 h 1232586"/>
                  <a:gd name="connsiteX13" fmla="*/ 350710 w 3017710"/>
                  <a:gd name="connsiteY13" fmla="*/ 0 h 1232586"/>
                  <a:gd name="connsiteX0" fmla="*/ 350710 w 3017710"/>
                  <a:gd name="connsiteY0" fmla="*/ 0 h 1232586"/>
                  <a:gd name="connsiteX1" fmla="*/ 795210 w 3017710"/>
                  <a:gd name="connsiteY1" fmla="*/ 0 h 1232586"/>
                  <a:gd name="connsiteX2" fmla="*/ 795210 w 3017710"/>
                  <a:gd name="connsiteY2" fmla="*/ 0 h 1232586"/>
                  <a:gd name="connsiteX3" fmla="*/ 1461960 w 3017710"/>
                  <a:gd name="connsiteY3" fmla="*/ 0 h 1232586"/>
                  <a:gd name="connsiteX4" fmla="*/ 3017710 w 3017710"/>
                  <a:gd name="connsiteY4" fmla="*/ 0 h 1232586"/>
                  <a:gd name="connsiteX5" fmla="*/ 2789110 w 3017710"/>
                  <a:gd name="connsiteY5" fmla="*/ 1232586 h 1232586"/>
                  <a:gd name="connsiteX6" fmla="*/ 1461960 w 3017710"/>
                  <a:gd name="connsiteY6" fmla="*/ 1232586 h 1232586"/>
                  <a:gd name="connsiteX7" fmla="*/ 795210 w 3017710"/>
                  <a:gd name="connsiteY7" fmla="*/ 1232586 h 1232586"/>
                  <a:gd name="connsiteX8" fmla="*/ 795210 w 3017710"/>
                  <a:gd name="connsiteY8" fmla="*/ 1232586 h 1232586"/>
                  <a:gd name="connsiteX9" fmla="*/ 350710 w 3017710"/>
                  <a:gd name="connsiteY9" fmla="*/ 1232586 h 1232586"/>
                  <a:gd name="connsiteX10" fmla="*/ 503110 w 3017710"/>
                  <a:gd name="connsiteY10" fmla="*/ 1228725 h 1232586"/>
                  <a:gd name="connsiteX11" fmla="*/ 350710 w 3017710"/>
                  <a:gd name="connsiteY11" fmla="*/ 513578 h 1232586"/>
                  <a:gd name="connsiteX12" fmla="*/ 0 w 3017710"/>
                  <a:gd name="connsiteY12" fmla="*/ 363490 h 1232586"/>
                  <a:gd name="connsiteX13" fmla="*/ 350710 w 3017710"/>
                  <a:gd name="connsiteY13" fmla="*/ 205431 h 1232586"/>
                  <a:gd name="connsiteX14" fmla="*/ 350710 w 3017710"/>
                  <a:gd name="connsiteY14" fmla="*/ 0 h 1232586"/>
                  <a:gd name="connsiteX0" fmla="*/ 350710 w 3017710"/>
                  <a:gd name="connsiteY0" fmla="*/ 0 h 1232586"/>
                  <a:gd name="connsiteX1" fmla="*/ 795210 w 3017710"/>
                  <a:gd name="connsiteY1" fmla="*/ 0 h 1232586"/>
                  <a:gd name="connsiteX2" fmla="*/ 795210 w 3017710"/>
                  <a:gd name="connsiteY2" fmla="*/ 0 h 1232586"/>
                  <a:gd name="connsiteX3" fmla="*/ 1461960 w 3017710"/>
                  <a:gd name="connsiteY3" fmla="*/ 0 h 1232586"/>
                  <a:gd name="connsiteX4" fmla="*/ 3017710 w 3017710"/>
                  <a:gd name="connsiteY4" fmla="*/ 0 h 1232586"/>
                  <a:gd name="connsiteX5" fmla="*/ 2789110 w 3017710"/>
                  <a:gd name="connsiteY5" fmla="*/ 1232586 h 1232586"/>
                  <a:gd name="connsiteX6" fmla="*/ 1461960 w 3017710"/>
                  <a:gd name="connsiteY6" fmla="*/ 1232586 h 1232586"/>
                  <a:gd name="connsiteX7" fmla="*/ 795210 w 3017710"/>
                  <a:gd name="connsiteY7" fmla="*/ 1232586 h 1232586"/>
                  <a:gd name="connsiteX8" fmla="*/ 795210 w 3017710"/>
                  <a:gd name="connsiteY8" fmla="*/ 1232586 h 1232586"/>
                  <a:gd name="connsiteX9" fmla="*/ 503110 w 3017710"/>
                  <a:gd name="connsiteY9" fmla="*/ 1228725 h 1232586"/>
                  <a:gd name="connsiteX10" fmla="*/ 350710 w 3017710"/>
                  <a:gd name="connsiteY10" fmla="*/ 513578 h 1232586"/>
                  <a:gd name="connsiteX11" fmla="*/ 0 w 3017710"/>
                  <a:gd name="connsiteY11" fmla="*/ 363490 h 1232586"/>
                  <a:gd name="connsiteX12" fmla="*/ 350710 w 3017710"/>
                  <a:gd name="connsiteY12" fmla="*/ 205431 h 1232586"/>
                  <a:gd name="connsiteX13" fmla="*/ 350710 w 3017710"/>
                  <a:gd name="connsiteY13" fmla="*/ 0 h 1232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017710" h="1232586">
                    <a:moveTo>
                      <a:pt x="350710" y="0"/>
                    </a:moveTo>
                    <a:lnTo>
                      <a:pt x="795210" y="0"/>
                    </a:lnTo>
                    <a:lnTo>
                      <a:pt x="795210" y="0"/>
                    </a:lnTo>
                    <a:lnTo>
                      <a:pt x="1461960" y="0"/>
                    </a:lnTo>
                    <a:lnTo>
                      <a:pt x="3017710" y="0"/>
                    </a:lnTo>
                    <a:lnTo>
                      <a:pt x="2789110" y="1232586"/>
                    </a:lnTo>
                    <a:lnTo>
                      <a:pt x="1461960" y="1232586"/>
                    </a:lnTo>
                    <a:lnTo>
                      <a:pt x="795210" y="1232586"/>
                    </a:lnTo>
                    <a:lnTo>
                      <a:pt x="795210" y="1232586"/>
                    </a:lnTo>
                    <a:lnTo>
                      <a:pt x="503110" y="1228725"/>
                    </a:lnTo>
                    <a:lnTo>
                      <a:pt x="350710" y="513578"/>
                    </a:lnTo>
                    <a:lnTo>
                      <a:pt x="0" y="363490"/>
                    </a:lnTo>
                    <a:lnTo>
                      <a:pt x="350710" y="205431"/>
                    </a:lnTo>
                    <a:lnTo>
                      <a:pt x="350710" y="0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Freeform 16"/>
              <p:cNvSpPr>
                <a:spLocks noChangeAspect="1"/>
              </p:cNvSpPr>
              <p:nvPr/>
            </p:nvSpPr>
            <p:spPr>
              <a:xfrm>
                <a:off x="990600" y="2209800"/>
                <a:ext cx="3200400" cy="1232586"/>
              </a:xfrm>
              <a:custGeom>
                <a:avLst/>
                <a:gdLst>
                  <a:gd name="connsiteX0" fmla="*/ 0 w 2667000"/>
                  <a:gd name="connsiteY0" fmla="*/ 0 h 1232586"/>
                  <a:gd name="connsiteX1" fmla="*/ 444500 w 2667000"/>
                  <a:gd name="connsiteY1" fmla="*/ 0 h 1232586"/>
                  <a:gd name="connsiteX2" fmla="*/ 444500 w 2667000"/>
                  <a:gd name="connsiteY2" fmla="*/ 0 h 1232586"/>
                  <a:gd name="connsiteX3" fmla="*/ 1111250 w 2667000"/>
                  <a:gd name="connsiteY3" fmla="*/ 0 h 1232586"/>
                  <a:gd name="connsiteX4" fmla="*/ 2667000 w 2667000"/>
                  <a:gd name="connsiteY4" fmla="*/ 0 h 1232586"/>
                  <a:gd name="connsiteX5" fmla="*/ 2667000 w 2667000"/>
                  <a:gd name="connsiteY5" fmla="*/ 205431 h 1232586"/>
                  <a:gd name="connsiteX6" fmla="*/ 2667000 w 2667000"/>
                  <a:gd name="connsiteY6" fmla="*/ 205431 h 1232586"/>
                  <a:gd name="connsiteX7" fmla="*/ 2667000 w 2667000"/>
                  <a:gd name="connsiteY7" fmla="*/ 513578 h 1232586"/>
                  <a:gd name="connsiteX8" fmla="*/ 2667000 w 2667000"/>
                  <a:gd name="connsiteY8" fmla="*/ 1232586 h 1232586"/>
                  <a:gd name="connsiteX9" fmla="*/ 1111250 w 2667000"/>
                  <a:gd name="connsiteY9" fmla="*/ 1232586 h 1232586"/>
                  <a:gd name="connsiteX10" fmla="*/ 444500 w 2667000"/>
                  <a:gd name="connsiteY10" fmla="*/ 1232586 h 1232586"/>
                  <a:gd name="connsiteX11" fmla="*/ 444500 w 2667000"/>
                  <a:gd name="connsiteY11" fmla="*/ 1232586 h 1232586"/>
                  <a:gd name="connsiteX12" fmla="*/ 0 w 2667000"/>
                  <a:gd name="connsiteY12" fmla="*/ 1232586 h 1232586"/>
                  <a:gd name="connsiteX13" fmla="*/ 0 w 2667000"/>
                  <a:gd name="connsiteY13" fmla="*/ 513578 h 1232586"/>
                  <a:gd name="connsiteX14" fmla="*/ -350710 w 2667000"/>
                  <a:gd name="connsiteY14" fmla="*/ 363490 h 1232586"/>
                  <a:gd name="connsiteX15" fmla="*/ 0 w 2667000"/>
                  <a:gd name="connsiteY15" fmla="*/ 205431 h 1232586"/>
                  <a:gd name="connsiteX16" fmla="*/ 0 w 2667000"/>
                  <a:gd name="connsiteY16" fmla="*/ 0 h 1232586"/>
                  <a:gd name="connsiteX0" fmla="*/ 350710 w 3017710"/>
                  <a:gd name="connsiteY0" fmla="*/ 0 h 1232586"/>
                  <a:gd name="connsiteX1" fmla="*/ 795210 w 3017710"/>
                  <a:gd name="connsiteY1" fmla="*/ 0 h 1232586"/>
                  <a:gd name="connsiteX2" fmla="*/ 795210 w 3017710"/>
                  <a:gd name="connsiteY2" fmla="*/ 0 h 1232586"/>
                  <a:gd name="connsiteX3" fmla="*/ 1461960 w 3017710"/>
                  <a:gd name="connsiteY3" fmla="*/ 0 h 1232586"/>
                  <a:gd name="connsiteX4" fmla="*/ 3017710 w 3017710"/>
                  <a:gd name="connsiteY4" fmla="*/ 0 h 1232586"/>
                  <a:gd name="connsiteX5" fmla="*/ 3017710 w 3017710"/>
                  <a:gd name="connsiteY5" fmla="*/ 205431 h 1232586"/>
                  <a:gd name="connsiteX6" fmla="*/ 3017710 w 3017710"/>
                  <a:gd name="connsiteY6" fmla="*/ 205431 h 1232586"/>
                  <a:gd name="connsiteX7" fmla="*/ 3017710 w 3017710"/>
                  <a:gd name="connsiteY7" fmla="*/ 513578 h 1232586"/>
                  <a:gd name="connsiteX8" fmla="*/ 3017710 w 3017710"/>
                  <a:gd name="connsiteY8" fmla="*/ 1232586 h 1232586"/>
                  <a:gd name="connsiteX9" fmla="*/ 1461960 w 3017710"/>
                  <a:gd name="connsiteY9" fmla="*/ 1232586 h 1232586"/>
                  <a:gd name="connsiteX10" fmla="*/ 795210 w 3017710"/>
                  <a:gd name="connsiteY10" fmla="*/ 1232586 h 1232586"/>
                  <a:gd name="connsiteX11" fmla="*/ 795210 w 3017710"/>
                  <a:gd name="connsiteY11" fmla="*/ 1232586 h 1232586"/>
                  <a:gd name="connsiteX12" fmla="*/ 350710 w 3017710"/>
                  <a:gd name="connsiteY12" fmla="*/ 1232586 h 1232586"/>
                  <a:gd name="connsiteX13" fmla="*/ 350710 w 3017710"/>
                  <a:gd name="connsiteY13" fmla="*/ 513578 h 1232586"/>
                  <a:gd name="connsiteX14" fmla="*/ 0 w 3017710"/>
                  <a:gd name="connsiteY14" fmla="*/ 363490 h 1232586"/>
                  <a:gd name="connsiteX15" fmla="*/ 350710 w 3017710"/>
                  <a:gd name="connsiteY15" fmla="*/ 205431 h 1232586"/>
                  <a:gd name="connsiteX16" fmla="*/ 350710 w 3017710"/>
                  <a:gd name="connsiteY16" fmla="*/ 0 h 1232586"/>
                  <a:gd name="connsiteX0" fmla="*/ 350710 w 3017710"/>
                  <a:gd name="connsiteY0" fmla="*/ 0 h 1232586"/>
                  <a:gd name="connsiteX1" fmla="*/ 795210 w 3017710"/>
                  <a:gd name="connsiteY1" fmla="*/ 0 h 1232586"/>
                  <a:gd name="connsiteX2" fmla="*/ 795210 w 3017710"/>
                  <a:gd name="connsiteY2" fmla="*/ 0 h 1232586"/>
                  <a:gd name="connsiteX3" fmla="*/ 1461960 w 3017710"/>
                  <a:gd name="connsiteY3" fmla="*/ 0 h 1232586"/>
                  <a:gd name="connsiteX4" fmla="*/ 3017710 w 3017710"/>
                  <a:gd name="connsiteY4" fmla="*/ 0 h 1232586"/>
                  <a:gd name="connsiteX5" fmla="*/ 3017710 w 3017710"/>
                  <a:gd name="connsiteY5" fmla="*/ 205431 h 1232586"/>
                  <a:gd name="connsiteX6" fmla="*/ 3017710 w 3017710"/>
                  <a:gd name="connsiteY6" fmla="*/ 205431 h 1232586"/>
                  <a:gd name="connsiteX7" fmla="*/ 3017710 w 3017710"/>
                  <a:gd name="connsiteY7" fmla="*/ 513578 h 1232586"/>
                  <a:gd name="connsiteX8" fmla="*/ 2789110 w 3017710"/>
                  <a:gd name="connsiteY8" fmla="*/ 1232586 h 1232586"/>
                  <a:gd name="connsiteX9" fmla="*/ 1461960 w 3017710"/>
                  <a:gd name="connsiteY9" fmla="*/ 1232586 h 1232586"/>
                  <a:gd name="connsiteX10" fmla="*/ 795210 w 3017710"/>
                  <a:gd name="connsiteY10" fmla="*/ 1232586 h 1232586"/>
                  <a:gd name="connsiteX11" fmla="*/ 795210 w 3017710"/>
                  <a:gd name="connsiteY11" fmla="*/ 1232586 h 1232586"/>
                  <a:gd name="connsiteX12" fmla="*/ 350710 w 3017710"/>
                  <a:gd name="connsiteY12" fmla="*/ 1232586 h 1232586"/>
                  <a:gd name="connsiteX13" fmla="*/ 350710 w 3017710"/>
                  <a:gd name="connsiteY13" fmla="*/ 513578 h 1232586"/>
                  <a:gd name="connsiteX14" fmla="*/ 0 w 3017710"/>
                  <a:gd name="connsiteY14" fmla="*/ 363490 h 1232586"/>
                  <a:gd name="connsiteX15" fmla="*/ 350710 w 3017710"/>
                  <a:gd name="connsiteY15" fmla="*/ 205431 h 1232586"/>
                  <a:gd name="connsiteX16" fmla="*/ 350710 w 3017710"/>
                  <a:gd name="connsiteY16" fmla="*/ 0 h 1232586"/>
                  <a:gd name="connsiteX0" fmla="*/ 350710 w 3017710"/>
                  <a:gd name="connsiteY0" fmla="*/ 0 h 1232586"/>
                  <a:gd name="connsiteX1" fmla="*/ 795210 w 3017710"/>
                  <a:gd name="connsiteY1" fmla="*/ 0 h 1232586"/>
                  <a:gd name="connsiteX2" fmla="*/ 795210 w 3017710"/>
                  <a:gd name="connsiteY2" fmla="*/ 0 h 1232586"/>
                  <a:gd name="connsiteX3" fmla="*/ 1461960 w 3017710"/>
                  <a:gd name="connsiteY3" fmla="*/ 0 h 1232586"/>
                  <a:gd name="connsiteX4" fmla="*/ 3017710 w 3017710"/>
                  <a:gd name="connsiteY4" fmla="*/ 0 h 1232586"/>
                  <a:gd name="connsiteX5" fmla="*/ 3017710 w 3017710"/>
                  <a:gd name="connsiteY5" fmla="*/ 205431 h 1232586"/>
                  <a:gd name="connsiteX6" fmla="*/ 3017710 w 3017710"/>
                  <a:gd name="connsiteY6" fmla="*/ 205431 h 1232586"/>
                  <a:gd name="connsiteX7" fmla="*/ 2789110 w 3017710"/>
                  <a:gd name="connsiteY7" fmla="*/ 1232586 h 1232586"/>
                  <a:gd name="connsiteX8" fmla="*/ 1461960 w 3017710"/>
                  <a:gd name="connsiteY8" fmla="*/ 1232586 h 1232586"/>
                  <a:gd name="connsiteX9" fmla="*/ 795210 w 3017710"/>
                  <a:gd name="connsiteY9" fmla="*/ 1232586 h 1232586"/>
                  <a:gd name="connsiteX10" fmla="*/ 795210 w 3017710"/>
                  <a:gd name="connsiteY10" fmla="*/ 1232586 h 1232586"/>
                  <a:gd name="connsiteX11" fmla="*/ 350710 w 3017710"/>
                  <a:gd name="connsiteY11" fmla="*/ 1232586 h 1232586"/>
                  <a:gd name="connsiteX12" fmla="*/ 350710 w 3017710"/>
                  <a:gd name="connsiteY12" fmla="*/ 513578 h 1232586"/>
                  <a:gd name="connsiteX13" fmla="*/ 0 w 3017710"/>
                  <a:gd name="connsiteY13" fmla="*/ 363490 h 1232586"/>
                  <a:gd name="connsiteX14" fmla="*/ 350710 w 3017710"/>
                  <a:gd name="connsiteY14" fmla="*/ 205431 h 1232586"/>
                  <a:gd name="connsiteX15" fmla="*/ 350710 w 3017710"/>
                  <a:gd name="connsiteY15" fmla="*/ 0 h 1232586"/>
                  <a:gd name="connsiteX0" fmla="*/ 350710 w 3017710"/>
                  <a:gd name="connsiteY0" fmla="*/ 0 h 1232586"/>
                  <a:gd name="connsiteX1" fmla="*/ 795210 w 3017710"/>
                  <a:gd name="connsiteY1" fmla="*/ 0 h 1232586"/>
                  <a:gd name="connsiteX2" fmla="*/ 795210 w 3017710"/>
                  <a:gd name="connsiteY2" fmla="*/ 0 h 1232586"/>
                  <a:gd name="connsiteX3" fmla="*/ 1461960 w 3017710"/>
                  <a:gd name="connsiteY3" fmla="*/ 0 h 1232586"/>
                  <a:gd name="connsiteX4" fmla="*/ 3017710 w 3017710"/>
                  <a:gd name="connsiteY4" fmla="*/ 0 h 1232586"/>
                  <a:gd name="connsiteX5" fmla="*/ 3017710 w 3017710"/>
                  <a:gd name="connsiteY5" fmla="*/ 205431 h 1232586"/>
                  <a:gd name="connsiteX6" fmla="*/ 2789110 w 3017710"/>
                  <a:gd name="connsiteY6" fmla="*/ 1232586 h 1232586"/>
                  <a:gd name="connsiteX7" fmla="*/ 1461960 w 3017710"/>
                  <a:gd name="connsiteY7" fmla="*/ 1232586 h 1232586"/>
                  <a:gd name="connsiteX8" fmla="*/ 795210 w 3017710"/>
                  <a:gd name="connsiteY8" fmla="*/ 1232586 h 1232586"/>
                  <a:gd name="connsiteX9" fmla="*/ 795210 w 3017710"/>
                  <a:gd name="connsiteY9" fmla="*/ 1232586 h 1232586"/>
                  <a:gd name="connsiteX10" fmla="*/ 350710 w 3017710"/>
                  <a:gd name="connsiteY10" fmla="*/ 1232586 h 1232586"/>
                  <a:gd name="connsiteX11" fmla="*/ 350710 w 3017710"/>
                  <a:gd name="connsiteY11" fmla="*/ 513578 h 1232586"/>
                  <a:gd name="connsiteX12" fmla="*/ 0 w 3017710"/>
                  <a:gd name="connsiteY12" fmla="*/ 363490 h 1232586"/>
                  <a:gd name="connsiteX13" fmla="*/ 350710 w 3017710"/>
                  <a:gd name="connsiteY13" fmla="*/ 205431 h 1232586"/>
                  <a:gd name="connsiteX14" fmla="*/ 350710 w 3017710"/>
                  <a:gd name="connsiteY14" fmla="*/ 0 h 1232586"/>
                  <a:gd name="connsiteX0" fmla="*/ 350710 w 3017710"/>
                  <a:gd name="connsiteY0" fmla="*/ 0 h 1232586"/>
                  <a:gd name="connsiteX1" fmla="*/ 795210 w 3017710"/>
                  <a:gd name="connsiteY1" fmla="*/ 0 h 1232586"/>
                  <a:gd name="connsiteX2" fmla="*/ 795210 w 3017710"/>
                  <a:gd name="connsiteY2" fmla="*/ 0 h 1232586"/>
                  <a:gd name="connsiteX3" fmla="*/ 1461960 w 3017710"/>
                  <a:gd name="connsiteY3" fmla="*/ 0 h 1232586"/>
                  <a:gd name="connsiteX4" fmla="*/ 3017710 w 3017710"/>
                  <a:gd name="connsiteY4" fmla="*/ 0 h 1232586"/>
                  <a:gd name="connsiteX5" fmla="*/ 3017710 w 3017710"/>
                  <a:gd name="connsiteY5" fmla="*/ 205431 h 1232586"/>
                  <a:gd name="connsiteX6" fmla="*/ 2789110 w 3017710"/>
                  <a:gd name="connsiteY6" fmla="*/ 1232586 h 1232586"/>
                  <a:gd name="connsiteX7" fmla="*/ 1461960 w 3017710"/>
                  <a:gd name="connsiteY7" fmla="*/ 1232586 h 1232586"/>
                  <a:gd name="connsiteX8" fmla="*/ 795210 w 3017710"/>
                  <a:gd name="connsiteY8" fmla="*/ 1232586 h 1232586"/>
                  <a:gd name="connsiteX9" fmla="*/ 795210 w 3017710"/>
                  <a:gd name="connsiteY9" fmla="*/ 1232586 h 1232586"/>
                  <a:gd name="connsiteX10" fmla="*/ 350710 w 3017710"/>
                  <a:gd name="connsiteY10" fmla="*/ 1232586 h 1232586"/>
                  <a:gd name="connsiteX11" fmla="*/ 350710 w 3017710"/>
                  <a:gd name="connsiteY11" fmla="*/ 513578 h 1232586"/>
                  <a:gd name="connsiteX12" fmla="*/ 0 w 3017710"/>
                  <a:gd name="connsiteY12" fmla="*/ 363490 h 1232586"/>
                  <a:gd name="connsiteX13" fmla="*/ 350710 w 3017710"/>
                  <a:gd name="connsiteY13" fmla="*/ 205431 h 1232586"/>
                  <a:gd name="connsiteX14" fmla="*/ 350710 w 3017710"/>
                  <a:gd name="connsiteY14" fmla="*/ 0 h 1232586"/>
                  <a:gd name="connsiteX0" fmla="*/ 350710 w 3017710"/>
                  <a:gd name="connsiteY0" fmla="*/ 0 h 1232586"/>
                  <a:gd name="connsiteX1" fmla="*/ 795210 w 3017710"/>
                  <a:gd name="connsiteY1" fmla="*/ 0 h 1232586"/>
                  <a:gd name="connsiteX2" fmla="*/ 795210 w 3017710"/>
                  <a:gd name="connsiteY2" fmla="*/ 0 h 1232586"/>
                  <a:gd name="connsiteX3" fmla="*/ 1461960 w 3017710"/>
                  <a:gd name="connsiteY3" fmla="*/ 0 h 1232586"/>
                  <a:gd name="connsiteX4" fmla="*/ 3017710 w 3017710"/>
                  <a:gd name="connsiteY4" fmla="*/ 0 h 1232586"/>
                  <a:gd name="connsiteX5" fmla="*/ 2789110 w 3017710"/>
                  <a:gd name="connsiteY5" fmla="*/ 1232586 h 1232586"/>
                  <a:gd name="connsiteX6" fmla="*/ 1461960 w 3017710"/>
                  <a:gd name="connsiteY6" fmla="*/ 1232586 h 1232586"/>
                  <a:gd name="connsiteX7" fmla="*/ 795210 w 3017710"/>
                  <a:gd name="connsiteY7" fmla="*/ 1232586 h 1232586"/>
                  <a:gd name="connsiteX8" fmla="*/ 795210 w 3017710"/>
                  <a:gd name="connsiteY8" fmla="*/ 1232586 h 1232586"/>
                  <a:gd name="connsiteX9" fmla="*/ 350710 w 3017710"/>
                  <a:gd name="connsiteY9" fmla="*/ 1232586 h 1232586"/>
                  <a:gd name="connsiteX10" fmla="*/ 350710 w 3017710"/>
                  <a:gd name="connsiteY10" fmla="*/ 513578 h 1232586"/>
                  <a:gd name="connsiteX11" fmla="*/ 0 w 3017710"/>
                  <a:gd name="connsiteY11" fmla="*/ 363490 h 1232586"/>
                  <a:gd name="connsiteX12" fmla="*/ 350710 w 3017710"/>
                  <a:gd name="connsiteY12" fmla="*/ 205431 h 1232586"/>
                  <a:gd name="connsiteX13" fmla="*/ 350710 w 3017710"/>
                  <a:gd name="connsiteY13" fmla="*/ 0 h 1232586"/>
                  <a:gd name="connsiteX0" fmla="*/ 350710 w 3017710"/>
                  <a:gd name="connsiteY0" fmla="*/ 0 h 1232586"/>
                  <a:gd name="connsiteX1" fmla="*/ 795210 w 3017710"/>
                  <a:gd name="connsiteY1" fmla="*/ 0 h 1232586"/>
                  <a:gd name="connsiteX2" fmla="*/ 795210 w 3017710"/>
                  <a:gd name="connsiteY2" fmla="*/ 0 h 1232586"/>
                  <a:gd name="connsiteX3" fmla="*/ 1461960 w 3017710"/>
                  <a:gd name="connsiteY3" fmla="*/ 0 h 1232586"/>
                  <a:gd name="connsiteX4" fmla="*/ 3017710 w 3017710"/>
                  <a:gd name="connsiteY4" fmla="*/ 0 h 1232586"/>
                  <a:gd name="connsiteX5" fmla="*/ 2789110 w 3017710"/>
                  <a:gd name="connsiteY5" fmla="*/ 1232586 h 1232586"/>
                  <a:gd name="connsiteX6" fmla="*/ 1461960 w 3017710"/>
                  <a:gd name="connsiteY6" fmla="*/ 1232586 h 1232586"/>
                  <a:gd name="connsiteX7" fmla="*/ 795210 w 3017710"/>
                  <a:gd name="connsiteY7" fmla="*/ 1232586 h 1232586"/>
                  <a:gd name="connsiteX8" fmla="*/ 795210 w 3017710"/>
                  <a:gd name="connsiteY8" fmla="*/ 1232586 h 1232586"/>
                  <a:gd name="connsiteX9" fmla="*/ 350710 w 3017710"/>
                  <a:gd name="connsiteY9" fmla="*/ 1232586 h 1232586"/>
                  <a:gd name="connsiteX10" fmla="*/ 503110 w 3017710"/>
                  <a:gd name="connsiteY10" fmla="*/ 1228725 h 1232586"/>
                  <a:gd name="connsiteX11" fmla="*/ 350710 w 3017710"/>
                  <a:gd name="connsiteY11" fmla="*/ 513578 h 1232586"/>
                  <a:gd name="connsiteX12" fmla="*/ 0 w 3017710"/>
                  <a:gd name="connsiteY12" fmla="*/ 363490 h 1232586"/>
                  <a:gd name="connsiteX13" fmla="*/ 350710 w 3017710"/>
                  <a:gd name="connsiteY13" fmla="*/ 205431 h 1232586"/>
                  <a:gd name="connsiteX14" fmla="*/ 350710 w 3017710"/>
                  <a:gd name="connsiteY14" fmla="*/ 0 h 1232586"/>
                  <a:gd name="connsiteX0" fmla="*/ 350710 w 3017710"/>
                  <a:gd name="connsiteY0" fmla="*/ 0 h 1232586"/>
                  <a:gd name="connsiteX1" fmla="*/ 795210 w 3017710"/>
                  <a:gd name="connsiteY1" fmla="*/ 0 h 1232586"/>
                  <a:gd name="connsiteX2" fmla="*/ 795210 w 3017710"/>
                  <a:gd name="connsiteY2" fmla="*/ 0 h 1232586"/>
                  <a:gd name="connsiteX3" fmla="*/ 1461960 w 3017710"/>
                  <a:gd name="connsiteY3" fmla="*/ 0 h 1232586"/>
                  <a:gd name="connsiteX4" fmla="*/ 3017710 w 3017710"/>
                  <a:gd name="connsiteY4" fmla="*/ 0 h 1232586"/>
                  <a:gd name="connsiteX5" fmla="*/ 2789110 w 3017710"/>
                  <a:gd name="connsiteY5" fmla="*/ 1232586 h 1232586"/>
                  <a:gd name="connsiteX6" fmla="*/ 1461960 w 3017710"/>
                  <a:gd name="connsiteY6" fmla="*/ 1232586 h 1232586"/>
                  <a:gd name="connsiteX7" fmla="*/ 795210 w 3017710"/>
                  <a:gd name="connsiteY7" fmla="*/ 1232586 h 1232586"/>
                  <a:gd name="connsiteX8" fmla="*/ 795210 w 3017710"/>
                  <a:gd name="connsiteY8" fmla="*/ 1232586 h 1232586"/>
                  <a:gd name="connsiteX9" fmla="*/ 503110 w 3017710"/>
                  <a:gd name="connsiteY9" fmla="*/ 1228725 h 1232586"/>
                  <a:gd name="connsiteX10" fmla="*/ 350710 w 3017710"/>
                  <a:gd name="connsiteY10" fmla="*/ 513578 h 1232586"/>
                  <a:gd name="connsiteX11" fmla="*/ 0 w 3017710"/>
                  <a:gd name="connsiteY11" fmla="*/ 363490 h 1232586"/>
                  <a:gd name="connsiteX12" fmla="*/ 350710 w 3017710"/>
                  <a:gd name="connsiteY12" fmla="*/ 205431 h 1232586"/>
                  <a:gd name="connsiteX13" fmla="*/ 350710 w 3017710"/>
                  <a:gd name="connsiteY13" fmla="*/ 0 h 1232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017710" h="1232586">
                    <a:moveTo>
                      <a:pt x="350710" y="0"/>
                    </a:moveTo>
                    <a:lnTo>
                      <a:pt x="795210" y="0"/>
                    </a:lnTo>
                    <a:lnTo>
                      <a:pt x="795210" y="0"/>
                    </a:lnTo>
                    <a:lnTo>
                      <a:pt x="1461960" y="0"/>
                    </a:lnTo>
                    <a:lnTo>
                      <a:pt x="3017710" y="0"/>
                    </a:lnTo>
                    <a:lnTo>
                      <a:pt x="2789110" y="1232586"/>
                    </a:lnTo>
                    <a:lnTo>
                      <a:pt x="1461960" y="1232586"/>
                    </a:lnTo>
                    <a:lnTo>
                      <a:pt x="795210" y="1232586"/>
                    </a:lnTo>
                    <a:lnTo>
                      <a:pt x="795210" y="1232586"/>
                    </a:lnTo>
                    <a:lnTo>
                      <a:pt x="503110" y="1228725"/>
                    </a:lnTo>
                    <a:lnTo>
                      <a:pt x="350710" y="513578"/>
                    </a:lnTo>
                    <a:lnTo>
                      <a:pt x="0" y="363490"/>
                    </a:lnTo>
                    <a:lnTo>
                      <a:pt x="350710" y="205431"/>
                    </a:lnTo>
                    <a:lnTo>
                      <a:pt x="35071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1375570" y="2374249"/>
              <a:ext cx="2676432" cy="864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 can replace this text</a:t>
              </a:r>
            </a:p>
          </p:txBody>
        </p:sp>
      </p:grpSp>
      <p:grpSp>
        <p:nvGrpSpPr>
          <p:cNvPr id="14" name="Group 17"/>
          <p:cNvGrpSpPr/>
          <p:nvPr/>
        </p:nvGrpSpPr>
        <p:grpSpPr>
          <a:xfrm flipH="1">
            <a:off x="1538933" y="4607755"/>
            <a:ext cx="3333983" cy="1361768"/>
            <a:chOff x="868490" y="2152650"/>
            <a:chExt cx="3470366" cy="1417474"/>
          </a:xfrm>
        </p:grpSpPr>
        <p:grpSp>
          <p:nvGrpSpPr>
            <p:cNvPr id="18" name="Group 18"/>
            <p:cNvGrpSpPr/>
            <p:nvPr/>
          </p:nvGrpSpPr>
          <p:grpSpPr>
            <a:xfrm>
              <a:off x="868490" y="2152650"/>
              <a:ext cx="3470366" cy="1417474"/>
              <a:chOff x="868490" y="2152650"/>
              <a:chExt cx="3470366" cy="1417474"/>
            </a:xfrm>
          </p:grpSpPr>
          <p:sp>
            <p:nvSpPr>
              <p:cNvPr id="21" name="Freeform 20"/>
              <p:cNvSpPr>
                <a:spLocks noChangeAspect="1"/>
              </p:cNvSpPr>
              <p:nvPr/>
            </p:nvSpPr>
            <p:spPr>
              <a:xfrm>
                <a:off x="868490" y="2152650"/>
                <a:ext cx="3470366" cy="1417474"/>
              </a:xfrm>
              <a:custGeom>
                <a:avLst/>
                <a:gdLst>
                  <a:gd name="connsiteX0" fmla="*/ 0 w 2667000"/>
                  <a:gd name="connsiteY0" fmla="*/ 0 h 1232586"/>
                  <a:gd name="connsiteX1" fmla="*/ 444500 w 2667000"/>
                  <a:gd name="connsiteY1" fmla="*/ 0 h 1232586"/>
                  <a:gd name="connsiteX2" fmla="*/ 444500 w 2667000"/>
                  <a:gd name="connsiteY2" fmla="*/ 0 h 1232586"/>
                  <a:gd name="connsiteX3" fmla="*/ 1111250 w 2667000"/>
                  <a:gd name="connsiteY3" fmla="*/ 0 h 1232586"/>
                  <a:gd name="connsiteX4" fmla="*/ 2667000 w 2667000"/>
                  <a:gd name="connsiteY4" fmla="*/ 0 h 1232586"/>
                  <a:gd name="connsiteX5" fmla="*/ 2667000 w 2667000"/>
                  <a:gd name="connsiteY5" fmla="*/ 205431 h 1232586"/>
                  <a:gd name="connsiteX6" fmla="*/ 2667000 w 2667000"/>
                  <a:gd name="connsiteY6" fmla="*/ 205431 h 1232586"/>
                  <a:gd name="connsiteX7" fmla="*/ 2667000 w 2667000"/>
                  <a:gd name="connsiteY7" fmla="*/ 513578 h 1232586"/>
                  <a:gd name="connsiteX8" fmla="*/ 2667000 w 2667000"/>
                  <a:gd name="connsiteY8" fmla="*/ 1232586 h 1232586"/>
                  <a:gd name="connsiteX9" fmla="*/ 1111250 w 2667000"/>
                  <a:gd name="connsiteY9" fmla="*/ 1232586 h 1232586"/>
                  <a:gd name="connsiteX10" fmla="*/ 444500 w 2667000"/>
                  <a:gd name="connsiteY10" fmla="*/ 1232586 h 1232586"/>
                  <a:gd name="connsiteX11" fmla="*/ 444500 w 2667000"/>
                  <a:gd name="connsiteY11" fmla="*/ 1232586 h 1232586"/>
                  <a:gd name="connsiteX12" fmla="*/ 0 w 2667000"/>
                  <a:gd name="connsiteY12" fmla="*/ 1232586 h 1232586"/>
                  <a:gd name="connsiteX13" fmla="*/ 0 w 2667000"/>
                  <a:gd name="connsiteY13" fmla="*/ 513578 h 1232586"/>
                  <a:gd name="connsiteX14" fmla="*/ -350710 w 2667000"/>
                  <a:gd name="connsiteY14" fmla="*/ 363490 h 1232586"/>
                  <a:gd name="connsiteX15" fmla="*/ 0 w 2667000"/>
                  <a:gd name="connsiteY15" fmla="*/ 205431 h 1232586"/>
                  <a:gd name="connsiteX16" fmla="*/ 0 w 2667000"/>
                  <a:gd name="connsiteY16" fmla="*/ 0 h 1232586"/>
                  <a:gd name="connsiteX0" fmla="*/ 350710 w 3017710"/>
                  <a:gd name="connsiteY0" fmla="*/ 0 h 1232586"/>
                  <a:gd name="connsiteX1" fmla="*/ 795210 w 3017710"/>
                  <a:gd name="connsiteY1" fmla="*/ 0 h 1232586"/>
                  <a:gd name="connsiteX2" fmla="*/ 795210 w 3017710"/>
                  <a:gd name="connsiteY2" fmla="*/ 0 h 1232586"/>
                  <a:gd name="connsiteX3" fmla="*/ 1461960 w 3017710"/>
                  <a:gd name="connsiteY3" fmla="*/ 0 h 1232586"/>
                  <a:gd name="connsiteX4" fmla="*/ 3017710 w 3017710"/>
                  <a:gd name="connsiteY4" fmla="*/ 0 h 1232586"/>
                  <a:gd name="connsiteX5" fmla="*/ 3017710 w 3017710"/>
                  <a:gd name="connsiteY5" fmla="*/ 205431 h 1232586"/>
                  <a:gd name="connsiteX6" fmla="*/ 3017710 w 3017710"/>
                  <a:gd name="connsiteY6" fmla="*/ 205431 h 1232586"/>
                  <a:gd name="connsiteX7" fmla="*/ 3017710 w 3017710"/>
                  <a:gd name="connsiteY7" fmla="*/ 513578 h 1232586"/>
                  <a:gd name="connsiteX8" fmla="*/ 3017710 w 3017710"/>
                  <a:gd name="connsiteY8" fmla="*/ 1232586 h 1232586"/>
                  <a:gd name="connsiteX9" fmla="*/ 1461960 w 3017710"/>
                  <a:gd name="connsiteY9" fmla="*/ 1232586 h 1232586"/>
                  <a:gd name="connsiteX10" fmla="*/ 795210 w 3017710"/>
                  <a:gd name="connsiteY10" fmla="*/ 1232586 h 1232586"/>
                  <a:gd name="connsiteX11" fmla="*/ 795210 w 3017710"/>
                  <a:gd name="connsiteY11" fmla="*/ 1232586 h 1232586"/>
                  <a:gd name="connsiteX12" fmla="*/ 350710 w 3017710"/>
                  <a:gd name="connsiteY12" fmla="*/ 1232586 h 1232586"/>
                  <a:gd name="connsiteX13" fmla="*/ 350710 w 3017710"/>
                  <a:gd name="connsiteY13" fmla="*/ 513578 h 1232586"/>
                  <a:gd name="connsiteX14" fmla="*/ 0 w 3017710"/>
                  <a:gd name="connsiteY14" fmla="*/ 363490 h 1232586"/>
                  <a:gd name="connsiteX15" fmla="*/ 350710 w 3017710"/>
                  <a:gd name="connsiteY15" fmla="*/ 205431 h 1232586"/>
                  <a:gd name="connsiteX16" fmla="*/ 350710 w 3017710"/>
                  <a:gd name="connsiteY16" fmla="*/ 0 h 1232586"/>
                  <a:gd name="connsiteX0" fmla="*/ 350710 w 3017710"/>
                  <a:gd name="connsiteY0" fmla="*/ 0 h 1232586"/>
                  <a:gd name="connsiteX1" fmla="*/ 795210 w 3017710"/>
                  <a:gd name="connsiteY1" fmla="*/ 0 h 1232586"/>
                  <a:gd name="connsiteX2" fmla="*/ 795210 w 3017710"/>
                  <a:gd name="connsiteY2" fmla="*/ 0 h 1232586"/>
                  <a:gd name="connsiteX3" fmla="*/ 1461960 w 3017710"/>
                  <a:gd name="connsiteY3" fmla="*/ 0 h 1232586"/>
                  <a:gd name="connsiteX4" fmla="*/ 3017710 w 3017710"/>
                  <a:gd name="connsiteY4" fmla="*/ 0 h 1232586"/>
                  <a:gd name="connsiteX5" fmla="*/ 3017710 w 3017710"/>
                  <a:gd name="connsiteY5" fmla="*/ 205431 h 1232586"/>
                  <a:gd name="connsiteX6" fmla="*/ 3017710 w 3017710"/>
                  <a:gd name="connsiteY6" fmla="*/ 205431 h 1232586"/>
                  <a:gd name="connsiteX7" fmla="*/ 3017710 w 3017710"/>
                  <a:gd name="connsiteY7" fmla="*/ 513578 h 1232586"/>
                  <a:gd name="connsiteX8" fmla="*/ 2789110 w 3017710"/>
                  <a:gd name="connsiteY8" fmla="*/ 1232586 h 1232586"/>
                  <a:gd name="connsiteX9" fmla="*/ 1461960 w 3017710"/>
                  <a:gd name="connsiteY9" fmla="*/ 1232586 h 1232586"/>
                  <a:gd name="connsiteX10" fmla="*/ 795210 w 3017710"/>
                  <a:gd name="connsiteY10" fmla="*/ 1232586 h 1232586"/>
                  <a:gd name="connsiteX11" fmla="*/ 795210 w 3017710"/>
                  <a:gd name="connsiteY11" fmla="*/ 1232586 h 1232586"/>
                  <a:gd name="connsiteX12" fmla="*/ 350710 w 3017710"/>
                  <a:gd name="connsiteY12" fmla="*/ 1232586 h 1232586"/>
                  <a:gd name="connsiteX13" fmla="*/ 350710 w 3017710"/>
                  <a:gd name="connsiteY13" fmla="*/ 513578 h 1232586"/>
                  <a:gd name="connsiteX14" fmla="*/ 0 w 3017710"/>
                  <a:gd name="connsiteY14" fmla="*/ 363490 h 1232586"/>
                  <a:gd name="connsiteX15" fmla="*/ 350710 w 3017710"/>
                  <a:gd name="connsiteY15" fmla="*/ 205431 h 1232586"/>
                  <a:gd name="connsiteX16" fmla="*/ 350710 w 3017710"/>
                  <a:gd name="connsiteY16" fmla="*/ 0 h 1232586"/>
                  <a:gd name="connsiteX0" fmla="*/ 350710 w 3017710"/>
                  <a:gd name="connsiteY0" fmla="*/ 0 h 1232586"/>
                  <a:gd name="connsiteX1" fmla="*/ 795210 w 3017710"/>
                  <a:gd name="connsiteY1" fmla="*/ 0 h 1232586"/>
                  <a:gd name="connsiteX2" fmla="*/ 795210 w 3017710"/>
                  <a:gd name="connsiteY2" fmla="*/ 0 h 1232586"/>
                  <a:gd name="connsiteX3" fmla="*/ 1461960 w 3017710"/>
                  <a:gd name="connsiteY3" fmla="*/ 0 h 1232586"/>
                  <a:gd name="connsiteX4" fmla="*/ 3017710 w 3017710"/>
                  <a:gd name="connsiteY4" fmla="*/ 0 h 1232586"/>
                  <a:gd name="connsiteX5" fmla="*/ 3017710 w 3017710"/>
                  <a:gd name="connsiteY5" fmla="*/ 205431 h 1232586"/>
                  <a:gd name="connsiteX6" fmla="*/ 3017710 w 3017710"/>
                  <a:gd name="connsiteY6" fmla="*/ 205431 h 1232586"/>
                  <a:gd name="connsiteX7" fmla="*/ 2789110 w 3017710"/>
                  <a:gd name="connsiteY7" fmla="*/ 1232586 h 1232586"/>
                  <a:gd name="connsiteX8" fmla="*/ 1461960 w 3017710"/>
                  <a:gd name="connsiteY8" fmla="*/ 1232586 h 1232586"/>
                  <a:gd name="connsiteX9" fmla="*/ 795210 w 3017710"/>
                  <a:gd name="connsiteY9" fmla="*/ 1232586 h 1232586"/>
                  <a:gd name="connsiteX10" fmla="*/ 795210 w 3017710"/>
                  <a:gd name="connsiteY10" fmla="*/ 1232586 h 1232586"/>
                  <a:gd name="connsiteX11" fmla="*/ 350710 w 3017710"/>
                  <a:gd name="connsiteY11" fmla="*/ 1232586 h 1232586"/>
                  <a:gd name="connsiteX12" fmla="*/ 350710 w 3017710"/>
                  <a:gd name="connsiteY12" fmla="*/ 513578 h 1232586"/>
                  <a:gd name="connsiteX13" fmla="*/ 0 w 3017710"/>
                  <a:gd name="connsiteY13" fmla="*/ 363490 h 1232586"/>
                  <a:gd name="connsiteX14" fmla="*/ 350710 w 3017710"/>
                  <a:gd name="connsiteY14" fmla="*/ 205431 h 1232586"/>
                  <a:gd name="connsiteX15" fmla="*/ 350710 w 3017710"/>
                  <a:gd name="connsiteY15" fmla="*/ 0 h 1232586"/>
                  <a:gd name="connsiteX0" fmla="*/ 350710 w 3017710"/>
                  <a:gd name="connsiteY0" fmla="*/ 0 h 1232586"/>
                  <a:gd name="connsiteX1" fmla="*/ 795210 w 3017710"/>
                  <a:gd name="connsiteY1" fmla="*/ 0 h 1232586"/>
                  <a:gd name="connsiteX2" fmla="*/ 795210 w 3017710"/>
                  <a:gd name="connsiteY2" fmla="*/ 0 h 1232586"/>
                  <a:gd name="connsiteX3" fmla="*/ 1461960 w 3017710"/>
                  <a:gd name="connsiteY3" fmla="*/ 0 h 1232586"/>
                  <a:gd name="connsiteX4" fmla="*/ 3017710 w 3017710"/>
                  <a:gd name="connsiteY4" fmla="*/ 0 h 1232586"/>
                  <a:gd name="connsiteX5" fmla="*/ 3017710 w 3017710"/>
                  <a:gd name="connsiteY5" fmla="*/ 205431 h 1232586"/>
                  <a:gd name="connsiteX6" fmla="*/ 2789110 w 3017710"/>
                  <a:gd name="connsiteY6" fmla="*/ 1232586 h 1232586"/>
                  <a:gd name="connsiteX7" fmla="*/ 1461960 w 3017710"/>
                  <a:gd name="connsiteY7" fmla="*/ 1232586 h 1232586"/>
                  <a:gd name="connsiteX8" fmla="*/ 795210 w 3017710"/>
                  <a:gd name="connsiteY8" fmla="*/ 1232586 h 1232586"/>
                  <a:gd name="connsiteX9" fmla="*/ 795210 w 3017710"/>
                  <a:gd name="connsiteY9" fmla="*/ 1232586 h 1232586"/>
                  <a:gd name="connsiteX10" fmla="*/ 350710 w 3017710"/>
                  <a:gd name="connsiteY10" fmla="*/ 1232586 h 1232586"/>
                  <a:gd name="connsiteX11" fmla="*/ 350710 w 3017710"/>
                  <a:gd name="connsiteY11" fmla="*/ 513578 h 1232586"/>
                  <a:gd name="connsiteX12" fmla="*/ 0 w 3017710"/>
                  <a:gd name="connsiteY12" fmla="*/ 363490 h 1232586"/>
                  <a:gd name="connsiteX13" fmla="*/ 350710 w 3017710"/>
                  <a:gd name="connsiteY13" fmla="*/ 205431 h 1232586"/>
                  <a:gd name="connsiteX14" fmla="*/ 350710 w 3017710"/>
                  <a:gd name="connsiteY14" fmla="*/ 0 h 1232586"/>
                  <a:gd name="connsiteX0" fmla="*/ 350710 w 3017710"/>
                  <a:gd name="connsiteY0" fmla="*/ 0 h 1232586"/>
                  <a:gd name="connsiteX1" fmla="*/ 795210 w 3017710"/>
                  <a:gd name="connsiteY1" fmla="*/ 0 h 1232586"/>
                  <a:gd name="connsiteX2" fmla="*/ 795210 w 3017710"/>
                  <a:gd name="connsiteY2" fmla="*/ 0 h 1232586"/>
                  <a:gd name="connsiteX3" fmla="*/ 1461960 w 3017710"/>
                  <a:gd name="connsiteY3" fmla="*/ 0 h 1232586"/>
                  <a:gd name="connsiteX4" fmla="*/ 3017710 w 3017710"/>
                  <a:gd name="connsiteY4" fmla="*/ 0 h 1232586"/>
                  <a:gd name="connsiteX5" fmla="*/ 3017710 w 3017710"/>
                  <a:gd name="connsiteY5" fmla="*/ 205431 h 1232586"/>
                  <a:gd name="connsiteX6" fmla="*/ 2789110 w 3017710"/>
                  <a:gd name="connsiteY6" fmla="*/ 1232586 h 1232586"/>
                  <a:gd name="connsiteX7" fmla="*/ 1461960 w 3017710"/>
                  <a:gd name="connsiteY7" fmla="*/ 1232586 h 1232586"/>
                  <a:gd name="connsiteX8" fmla="*/ 795210 w 3017710"/>
                  <a:gd name="connsiteY8" fmla="*/ 1232586 h 1232586"/>
                  <a:gd name="connsiteX9" fmla="*/ 795210 w 3017710"/>
                  <a:gd name="connsiteY9" fmla="*/ 1232586 h 1232586"/>
                  <a:gd name="connsiteX10" fmla="*/ 350710 w 3017710"/>
                  <a:gd name="connsiteY10" fmla="*/ 1232586 h 1232586"/>
                  <a:gd name="connsiteX11" fmla="*/ 350710 w 3017710"/>
                  <a:gd name="connsiteY11" fmla="*/ 513578 h 1232586"/>
                  <a:gd name="connsiteX12" fmla="*/ 0 w 3017710"/>
                  <a:gd name="connsiteY12" fmla="*/ 363490 h 1232586"/>
                  <a:gd name="connsiteX13" fmla="*/ 350710 w 3017710"/>
                  <a:gd name="connsiteY13" fmla="*/ 205431 h 1232586"/>
                  <a:gd name="connsiteX14" fmla="*/ 350710 w 3017710"/>
                  <a:gd name="connsiteY14" fmla="*/ 0 h 1232586"/>
                  <a:gd name="connsiteX0" fmla="*/ 350710 w 3017710"/>
                  <a:gd name="connsiteY0" fmla="*/ 0 h 1232586"/>
                  <a:gd name="connsiteX1" fmla="*/ 795210 w 3017710"/>
                  <a:gd name="connsiteY1" fmla="*/ 0 h 1232586"/>
                  <a:gd name="connsiteX2" fmla="*/ 795210 w 3017710"/>
                  <a:gd name="connsiteY2" fmla="*/ 0 h 1232586"/>
                  <a:gd name="connsiteX3" fmla="*/ 1461960 w 3017710"/>
                  <a:gd name="connsiteY3" fmla="*/ 0 h 1232586"/>
                  <a:gd name="connsiteX4" fmla="*/ 3017710 w 3017710"/>
                  <a:gd name="connsiteY4" fmla="*/ 0 h 1232586"/>
                  <a:gd name="connsiteX5" fmla="*/ 2789110 w 3017710"/>
                  <a:gd name="connsiteY5" fmla="*/ 1232586 h 1232586"/>
                  <a:gd name="connsiteX6" fmla="*/ 1461960 w 3017710"/>
                  <a:gd name="connsiteY6" fmla="*/ 1232586 h 1232586"/>
                  <a:gd name="connsiteX7" fmla="*/ 795210 w 3017710"/>
                  <a:gd name="connsiteY7" fmla="*/ 1232586 h 1232586"/>
                  <a:gd name="connsiteX8" fmla="*/ 795210 w 3017710"/>
                  <a:gd name="connsiteY8" fmla="*/ 1232586 h 1232586"/>
                  <a:gd name="connsiteX9" fmla="*/ 350710 w 3017710"/>
                  <a:gd name="connsiteY9" fmla="*/ 1232586 h 1232586"/>
                  <a:gd name="connsiteX10" fmla="*/ 350710 w 3017710"/>
                  <a:gd name="connsiteY10" fmla="*/ 513578 h 1232586"/>
                  <a:gd name="connsiteX11" fmla="*/ 0 w 3017710"/>
                  <a:gd name="connsiteY11" fmla="*/ 363490 h 1232586"/>
                  <a:gd name="connsiteX12" fmla="*/ 350710 w 3017710"/>
                  <a:gd name="connsiteY12" fmla="*/ 205431 h 1232586"/>
                  <a:gd name="connsiteX13" fmla="*/ 350710 w 3017710"/>
                  <a:gd name="connsiteY13" fmla="*/ 0 h 1232586"/>
                  <a:gd name="connsiteX0" fmla="*/ 350710 w 3017710"/>
                  <a:gd name="connsiteY0" fmla="*/ 0 h 1232586"/>
                  <a:gd name="connsiteX1" fmla="*/ 795210 w 3017710"/>
                  <a:gd name="connsiteY1" fmla="*/ 0 h 1232586"/>
                  <a:gd name="connsiteX2" fmla="*/ 795210 w 3017710"/>
                  <a:gd name="connsiteY2" fmla="*/ 0 h 1232586"/>
                  <a:gd name="connsiteX3" fmla="*/ 1461960 w 3017710"/>
                  <a:gd name="connsiteY3" fmla="*/ 0 h 1232586"/>
                  <a:gd name="connsiteX4" fmla="*/ 3017710 w 3017710"/>
                  <a:gd name="connsiteY4" fmla="*/ 0 h 1232586"/>
                  <a:gd name="connsiteX5" fmla="*/ 2789110 w 3017710"/>
                  <a:gd name="connsiteY5" fmla="*/ 1232586 h 1232586"/>
                  <a:gd name="connsiteX6" fmla="*/ 1461960 w 3017710"/>
                  <a:gd name="connsiteY6" fmla="*/ 1232586 h 1232586"/>
                  <a:gd name="connsiteX7" fmla="*/ 795210 w 3017710"/>
                  <a:gd name="connsiteY7" fmla="*/ 1232586 h 1232586"/>
                  <a:gd name="connsiteX8" fmla="*/ 795210 w 3017710"/>
                  <a:gd name="connsiteY8" fmla="*/ 1232586 h 1232586"/>
                  <a:gd name="connsiteX9" fmla="*/ 350710 w 3017710"/>
                  <a:gd name="connsiteY9" fmla="*/ 1232586 h 1232586"/>
                  <a:gd name="connsiteX10" fmla="*/ 503110 w 3017710"/>
                  <a:gd name="connsiteY10" fmla="*/ 1228725 h 1232586"/>
                  <a:gd name="connsiteX11" fmla="*/ 350710 w 3017710"/>
                  <a:gd name="connsiteY11" fmla="*/ 513578 h 1232586"/>
                  <a:gd name="connsiteX12" fmla="*/ 0 w 3017710"/>
                  <a:gd name="connsiteY12" fmla="*/ 363490 h 1232586"/>
                  <a:gd name="connsiteX13" fmla="*/ 350710 w 3017710"/>
                  <a:gd name="connsiteY13" fmla="*/ 205431 h 1232586"/>
                  <a:gd name="connsiteX14" fmla="*/ 350710 w 3017710"/>
                  <a:gd name="connsiteY14" fmla="*/ 0 h 1232586"/>
                  <a:gd name="connsiteX0" fmla="*/ 350710 w 3017710"/>
                  <a:gd name="connsiteY0" fmla="*/ 0 h 1232586"/>
                  <a:gd name="connsiteX1" fmla="*/ 795210 w 3017710"/>
                  <a:gd name="connsiteY1" fmla="*/ 0 h 1232586"/>
                  <a:gd name="connsiteX2" fmla="*/ 795210 w 3017710"/>
                  <a:gd name="connsiteY2" fmla="*/ 0 h 1232586"/>
                  <a:gd name="connsiteX3" fmla="*/ 1461960 w 3017710"/>
                  <a:gd name="connsiteY3" fmla="*/ 0 h 1232586"/>
                  <a:gd name="connsiteX4" fmla="*/ 3017710 w 3017710"/>
                  <a:gd name="connsiteY4" fmla="*/ 0 h 1232586"/>
                  <a:gd name="connsiteX5" fmla="*/ 2789110 w 3017710"/>
                  <a:gd name="connsiteY5" fmla="*/ 1232586 h 1232586"/>
                  <a:gd name="connsiteX6" fmla="*/ 1461960 w 3017710"/>
                  <a:gd name="connsiteY6" fmla="*/ 1232586 h 1232586"/>
                  <a:gd name="connsiteX7" fmla="*/ 795210 w 3017710"/>
                  <a:gd name="connsiteY7" fmla="*/ 1232586 h 1232586"/>
                  <a:gd name="connsiteX8" fmla="*/ 795210 w 3017710"/>
                  <a:gd name="connsiteY8" fmla="*/ 1232586 h 1232586"/>
                  <a:gd name="connsiteX9" fmla="*/ 503110 w 3017710"/>
                  <a:gd name="connsiteY9" fmla="*/ 1228725 h 1232586"/>
                  <a:gd name="connsiteX10" fmla="*/ 350710 w 3017710"/>
                  <a:gd name="connsiteY10" fmla="*/ 513578 h 1232586"/>
                  <a:gd name="connsiteX11" fmla="*/ 0 w 3017710"/>
                  <a:gd name="connsiteY11" fmla="*/ 363490 h 1232586"/>
                  <a:gd name="connsiteX12" fmla="*/ 350710 w 3017710"/>
                  <a:gd name="connsiteY12" fmla="*/ 205431 h 1232586"/>
                  <a:gd name="connsiteX13" fmla="*/ 350710 w 3017710"/>
                  <a:gd name="connsiteY13" fmla="*/ 0 h 1232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017710" h="1232586">
                    <a:moveTo>
                      <a:pt x="350710" y="0"/>
                    </a:moveTo>
                    <a:lnTo>
                      <a:pt x="795210" y="0"/>
                    </a:lnTo>
                    <a:lnTo>
                      <a:pt x="795210" y="0"/>
                    </a:lnTo>
                    <a:lnTo>
                      <a:pt x="1461960" y="0"/>
                    </a:lnTo>
                    <a:lnTo>
                      <a:pt x="3017710" y="0"/>
                    </a:lnTo>
                    <a:lnTo>
                      <a:pt x="2789110" y="1232586"/>
                    </a:lnTo>
                    <a:lnTo>
                      <a:pt x="1461960" y="1232586"/>
                    </a:lnTo>
                    <a:lnTo>
                      <a:pt x="795210" y="1232586"/>
                    </a:lnTo>
                    <a:lnTo>
                      <a:pt x="795210" y="1232586"/>
                    </a:lnTo>
                    <a:lnTo>
                      <a:pt x="503110" y="1228725"/>
                    </a:lnTo>
                    <a:lnTo>
                      <a:pt x="350710" y="513578"/>
                    </a:lnTo>
                    <a:lnTo>
                      <a:pt x="0" y="363490"/>
                    </a:lnTo>
                    <a:lnTo>
                      <a:pt x="350710" y="205431"/>
                    </a:lnTo>
                    <a:lnTo>
                      <a:pt x="350710" y="0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Freeform 21"/>
              <p:cNvSpPr>
                <a:spLocks noChangeAspect="1"/>
              </p:cNvSpPr>
              <p:nvPr/>
            </p:nvSpPr>
            <p:spPr>
              <a:xfrm>
                <a:off x="990600" y="2209800"/>
                <a:ext cx="3200400" cy="1232586"/>
              </a:xfrm>
              <a:custGeom>
                <a:avLst/>
                <a:gdLst>
                  <a:gd name="connsiteX0" fmla="*/ 0 w 2667000"/>
                  <a:gd name="connsiteY0" fmla="*/ 0 h 1232586"/>
                  <a:gd name="connsiteX1" fmla="*/ 444500 w 2667000"/>
                  <a:gd name="connsiteY1" fmla="*/ 0 h 1232586"/>
                  <a:gd name="connsiteX2" fmla="*/ 444500 w 2667000"/>
                  <a:gd name="connsiteY2" fmla="*/ 0 h 1232586"/>
                  <a:gd name="connsiteX3" fmla="*/ 1111250 w 2667000"/>
                  <a:gd name="connsiteY3" fmla="*/ 0 h 1232586"/>
                  <a:gd name="connsiteX4" fmla="*/ 2667000 w 2667000"/>
                  <a:gd name="connsiteY4" fmla="*/ 0 h 1232586"/>
                  <a:gd name="connsiteX5" fmla="*/ 2667000 w 2667000"/>
                  <a:gd name="connsiteY5" fmla="*/ 205431 h 1232586"/>
                  <a:gd name="connsiteX6" fmla="*/ 2667000 w 2667000"/>
                  <a:gd name="connsiteY6" fmla="*/ 205431 h 1232586"/>
                  <a:gd name="connsiteX7" fmla="*/ 2667000 w 2667000"/>
                  <a:gd name="connsiteY7" fmla="*/ 513578 h 1232586"/>
                  <a:gd name="connsiteX8" fmla="*/ 2667000 w 2667000"/>
                  <a:gd name="connsiteY8" fmla="*/ 1232586 h 1232586"/>
                  <a:gd name="connsiteX9" fmla="*/ 1111250 w 2667000"/>
                  <a:gd name="connsiteY9" fmla="*/ 1232586 h 1232586"/>
                  <a:gd name="connsiteX10" fmla="*/ 444500 w 2667000"/>
                  <a:gd name="connsiteY10" fmla="*/ 1232586 h 1232586"/>
                  <a:gd name="connsiteX11" fmla="*/ 444500 w 2667000"/>
                  <a:gd name="connsiteY11" fmla="*/ 1232586 h 1232586"/>
                  <a:gd name="connsiteX12" fmla="*/ 0 w 2667000"/>
                  <a:gd name="connsiteY12" fmla="*/ 1232586 h 1232586"/>
                  <a:gd name="connsiteX13" fmla="*/ 0 w 2667000"/>
                  <a:gd name="connsiteY13" fmla="*/ 513578 h 1232586"/>
                  <a:gd name="connsiteX14" fmla="*/ -350710 w 2667000"/>
                  <a:gd name="connsiteY14" fmla="*/ 363490 h 1232586"/>
                  <a:gd name="connsiteX15" fmla="*/ 0 w 2667000"/>
                  <a:gd name="connsiteY15" fmla="*/ 205431 h 1232586"/>
                  <a:gd name="connsiteX16" fmla="*/ 0 w 2667000"/>
                  <a:gd name="connsiteY16" fmla="*/ 0 h 1232586"/>
                  <a:gd name="connsiteX0" fmla="*/ 350710 w 3017710"/>
                  <a:gd name="connsiteY0" fmla="*/ 0 h 1232586"/>
                  <a:gd name="connsiteX1" fmla="*/ 795210 w 3017710"/>
                  <a:gd name="connsiteY1" fmla="*/ 0 h 1232586"/>
                  <a:gd name="connsiteX2" fmla="*/ 795210 w 3017710"/>
                  <a:gd name="connsiteY2" fmla="*/ 0 h 1232586"/>
                  <a:gd name="connsiteX3" fmla="*/ 1461960 w 3017710"/>
                  <a:gd name="connsiteY3" fmla="*/ 0 h 1232586"/>
                  <a:gd name="connsiteX4" fmla="*/ 3017710 w 3017710"/>
                  <a:gd name="connsiteY4" fmla="*/ 0 h 1232586"/>
                  <a:gd name="connsiteX5" fmla="*/ 3017710 w 3017710"/>
                  <a:gd name="connsiteY5" fmla="*/ 205431 h 1232586"/>
                  <a:gd name="connsiteX6" fmla="*/ 3017710 w 3017710"/>
                  <a:gd name="connsiteY6" fmla="*/ 205431 h 1232586"/>
                  <a:gd name="connsiteX7" fmla="*/ 3017710 w 3017710"/>
                  <a:gd name="connsiteY7" fmla="*/ 513578 h 1232586"/>
                  <a:gd name="connsiteX8" fmla="*/ 3017710 w 3017710"/>
                  <a:gd name="connsiteY8" fmla="*/ 1232586 h 1232586"/>
                  <a:gd name="connsiteX9" fmla="*/ 1461960 w 3017710"/>
                  <a:gd name="connsiteY9" fmla="*/ 1232586 h 1232586"/>
                  <a:gd name="connsiteX10" fmla="*/ 795210 w 3017710"/>
                  <a:gd name="connsiteY10" fmla="*/ 1232586 h 1232586"/>
                  <a:gd name="connsiteX11" fmla="*/ 795210 w 3017710"/>
                  <a:gd name="connsiteY11" fmla="*/ 1232586 h 1232586"/>
                  <a:gd name="connsiteX12" fmla="*/ 350710 w 3017710"/>
                  <a:gd name="connsiteY12" fmla="*/ 1232586 h 1232586"/>
                  <a:gd name="connsiteX13" fmla="*/ 350710 w 3017710"/>
                  <a:gd name="connsiteY13" fmla="*/ 513578 h 1232586"/>
                  <a:gd name="connsiteX14" fmla="*/ 0 w 3017710"/>
                  <a:gd name="connsiteY14" fmla="*/ 363490 h 1232586"/>
                  <a:gd name="connsiteX15" fmla="*/ 350710 w 3017710"/>
                  <a:gd name="connsiteY15" fmla="*/ 205431 h 1232586"/>
                  <a:gd name="connsiteX16" fmla="*/ 350710 w 3017710"/>
                  <a:gd name="connsiteY16" fmla="*/ 0 h 1232586"/>
                  <a:gd name="connsiteX0" fmla="*/ 350710 w 3017710"/>
                  <a:gd name="connsiteY0" fmla="*/ 0 h 1232586"/>
                  <a:gd name="connsiteX1" fmla="*/ 795210 w 3017710"/>
                  <a:gd name="connsiteY1" fmla="*/ 0 h 1232586"/>
                  <a:gd name="connsiteX2" fmla="*/ 795210 w 3017710"/>
                  <a:gd name="connsiteY2" fmla="*/ 0 h 1232586"/>
                  <a:gd name="connsiteX3" fmla="*/ 1461960 w 3017710"/>
                  <a:gd name="connsiteY3" fmla="*/ 0 h 1232586"/>
                  <a:gd name="connsiteX4" fmla="*/ 3017710 w 3017710"/>
                  <a:gd name="connsiteY4" fmla="*/ 0 h 1232586"/>
                  <a:gd name="connsiteX5" fmla="*/ 3017710 w 3017710"/>
                  <a:gd name="connsiteY5" fmla="*/ 205431 h 1232586"/>
                  <a:gd name="connsiteX6" fmla="*/ 3017710 w 3017710"/>
                  <a:gd name="connsiteY6" fmla="*/ 205431 h 1232586"/>
                  <a:gd name="connsiteX7" fmla="*/ 3017710 w 3017710"/>
                  <a:gd name="connsiteY7" fmla="*/ 513578 h 1232586"/>
                  <a:gd name="connsiteX8" fmla="*/ 2789110 w 3017710"/>
                  <a:gd name="connsiteY8" fmla="*/ 1232586 h 1232586"/>
                  <a:gd name="connsiteX9" fmla="*/ 1461960 w 3017710"/>
                  <a:gd name="connsiteY9" fmla="*/ 1232586 h 1232586"/>
                  <a:gd name="connsiteX10" fmla="*/ 795210 w 3017710"/>
                  <a:gd name="connsiteY10" fmla="*/ 1232586 h 1232586"/>
                  <a:gd name="connsiteX11" fmla="*/ 795210 w 3017710"/>
                  <a:gd name="connsiteY11" fmla="*/ 1232586 h 1232586"/>
                  <a:gd name="connsiteX12" fmla="*/ 350710 w 3017710"/>
                  <a:gd name="connsiteY12" fmla="*/ 1232586 h 1232586"/>
                  <a:gd name="connsiteX13" fmla="*/ 350710 w 3017710"/>
                  <a:gd name="connsiteY13" fmla="*/ 513578 h 1232586"/>
                  <a:gd name="connsiteX14" fmla="*/ 0 w 3017710"/>
                  <a:gd name="connsiteY14" fmla="*/ 363490 h 1232586"/>
                  <a:gd name="connsiteX15" fmla="*/ 350710 w 3017710"/>
                  <a:gd name="connsiteY15" fmla="*/ 205431 h 1232586"/>
                  <a:gd name="connsiteX16" fmla="*/ 350710 w 3017710"/>
                  <a:gd name="connsiteY16" fmla="*/ 0 h 1232586"/>
                  <a:gd name="connsiteX0" fmla="*/ 350710 w 3017710"/>
                  <a:gd name="connsiteY0" fmla="*/ 0 h 1232586"/>
                  <a:gd name="connsiteX1" fmla="*/ 795210 w 3017710"/>
                  <a:gd name="connsiteY1" fmla="*/ 0 h 1232586"/>
                  <a:gd name="connsiteX2" fmla="*/ 795210 w 3017710"/>
                  <a:gd name="connsiteY2" fmla="*/ 0 h 1232586"/>
                  <a:gd name="connsiteX3" fmla="*/ 1461960 w 3017710"/>
                  <a:gd name="connsiteY3" fmla="*/ 0 h 1232586"/>
                  <a:gd name="connsiteX4" fmla="*/ 3017710 w 3017710"/>
                  <a:gd name="connsiteY4" fmla="*/ 0 h 1232586"/>
                  <a:gd name="connsiteX5" fmla="*/ 3017710 w 3017710"/>
                  <a:gd name="connsiteY5" fmla="*/ 205431 h 1232586"/>
                  <a:gd name="connsiteX6" fmla="*/ 3017710 w 3017710"/>
                  <a:gd name="connsiteY6" fmla="*/ 205431 h 1232586"/>
                  <a:gd name="connsiteX7" fmla="*/ 2789110 w 3017710"/>
                  <a:gd name="connsiteY7" fmla="*/ 1232586 h 1232586"/>
                  <a:gd name="connsiteX8" fmla="*/ 1461960 w 3017710"/>
                  <a:gd name="connsiteY8" fmla="*/ 1232586 h 1232586"/>
                  <a:gd name="connsiteX9" fmla="*/ 795210 w 3017710"/>
                  <a:gd name="connsiteY9" fmla="*/ 1232586 h 1232586"/>
                  <a:gd name="connsiteX10" fmla="*/ 795210 w 3017710"/>
                  <a:gd name="connsiteY10" fmla="*/ 1232586 h 1232586"/>
                  <a:gd name="connsiteX11" fmla="*/ 350710 w 3017710"/>
                  <a:gd name="connsiteY11" fmla="*/ 1232586 h 1232586"/>
                  <a:gd name="connsiteX12" fmla="*/ 350710 w 3017710"/>
                  <a:gd name="connsiteY12" fmla="*/ 513578 h 1232586"/>
                  <a:gd name="connsiteX13" fmla="*/ 0 w 3017710"/>
                  <a:gd name="connsiteY13" fmla="*/ 363490 h 1232586"/>
                  <a:gd name="connsiteX14" fmla="*/ 350710 w 3017710"/>
                  <a:gd name="connsiteY14" fmla="*/ 205431 h 1232586"/>
                  <a:gd name="connsiteX15" fmla="*/ 350710 w 3017710"/>
                  <a:gd name="connsiteY15" fmla="*/ 0 h 1232586"/>
                  <a:gd name="connsiteX0" fmla="*/ 350710 w 3017710"/>
                  <a:gd name="connsiteY0" fmla="*/ 0 h 1232586"/>
                  <a:gd name="connsiteX1" fmla="*/ 795210 w 3017710"/>
                  <a:gd name="connsiteY1" fmla="*/ 0 h 1232586"/>
                  <a:gd name="connsiteX2" fmla="*/ 795210 w 3017710"/>
                  <a:gd name="connsiteY2" fmla="*/ 0 h 1232586"/>
                  <a:gd name="connsiteX3" fmla="*/ 1461960 w 3017710"/>
                  <a:gd name="connsiteY3" fmla="*/ 0 h 1232586"/>
                  <a:gd name="connsiteX4" fmla="*/ 3017710 w 3017710"/>
                  <a:gd name="connsiteY4" fmla="*/ 0 h 1232586"/>
                  <a:gd name="connsiteX5" fmla="*/ 3017710 w 3017710"/>
                  <a:gd name="connsiteY5" fmla="*/ 205431 h 1232586"/>
                  <a:gd name="connsiteX6" fmla="*/ 2789110 w 3017710"/>
                  <a:gd name="connsiteY6" fmla="*/ 1232586 h 1232586"/>
                  <a:gd name="connsiteX7" fmla="*/ 1461960 w 3017710"/>
                  <a:gd name="connsiteY7" fmla="*/ 1232586 h 1232586"/>
                  <a:gd name="connsiteX8" fmla="*/ 795210 w 3017710"/>
                  <a:gd name="connsiteY8" fmla="*/ 1232586 h 1232586"/>
                  <a:gd name="connsiteX9" fmla="*/ 795210 w 3017710"/>
                  <a:gd name="connsiteY9" fmla="*/ 1232586 h 1232586"/>
                  <a:gd name="connsiteX10" fmla="*/ 350710 w 3017710"/>
                  <a:gd name="connsiteY10" fmla="*/ 1232586 h 1232586"/>
                  <a:gd name="connsiteX11" fmla="*/ 350710 w 3017710"/>
                  <a:gd name="connsiteY11" fmla="*/ 513578 h 1232586"/>
                  <a:gd name="connsiteX12" fmla="*/ 0 w 3017710"/>
                  <a:gd name="connsiteY12" fmla="*/ 363490 h 1232586"/>
                  <a:gd name="connsiteX13" fmla="*/ 350710 w 3017710"/>
                  <a:gd name="connsiteY13" fmla="*/ 205431 h 1232586"/>
                  <a:gd name="connsiteX14" fmla="*/ 350710 w 3017710"/>
                  <a:gd name="connsiteY14" fmla="*/ 0 h 1232586"/>
                  <a:gd name="connsiteX0" fmla="*/ 350710 w 3017710"/>
                  <a:gd name="connsiteY0" fmla="*/ 0 h 1232586"/>
                  <a:gd name="connsiteX1" fmla="*/ 795210 w 3017710"/>
                  <a:gd name="connsiteY1" fmla="*/ 0 h 1232586"/>
                  <a:gd name="connsiteX2" fmla="*/ 795210 w 3017710"/>
                  <a:gd name="connsiteY2" fmla="*/ 0 h 1232586"/>
                  <a:gd name="connsiteX3" fmla="*/ 1461960 w 3017710"/>
                  <a:gd name="connsiteY3" fmla="*/ 0 h 1232586"/>
                  <a:gd name="connsiteX4" fmla="*/ 3017710 w 3017710"/>
                  <a:gd name="connsiteY4" fmla="*/ 0 h 1232586"/>
                  <a:gd name="connsiteX5" fmla="*/ 3017710 w 3017710"/>
                  <a:gd name="connsiteY5" fmla="*/ 205431 h 1232586"/>
                  <a:gd name="connsiteX6" fmla="*/ 2789110 w 3017710"/>
                  <a:gd name="connsiteY6" fmla="*/ 1232586 h 1232586"/>
                  <a:gd name="connsiteX7" fmla="*/ 1461960 w 3017710"/>
                  <a:gd name="connsiteY7" fmla="*/ 1232586 h 1232586"/>
                  <a:gd name="connsiteX8" fmla="*/ 795210 w 3017710"/>
                  <a:gd name="connsiteY8" fmla="*/ 1232586 h 1232586"/>
                  <a:gd name="connsiteX9" fmla="*/ 795210 w 3017710"/>
                  <a:gd name="connsiteY9" fmla="*/ 1232586 h 1232586"/>
                  <a:gd name="connsiteX10" fmla="*/ 350710 w 3017710"/>
                  <a:gd name="connsiteY10" fmla="*/ 1232586 h 1232586"/>
                  <a:gd name="connsiteX11" fmla="*/ 350710 w 3017710"/>
                  <a:gd name="connsiteY11" fmla="*/ 513578 h 1232586"/>
                  <a:gd name="connsiteX12" fmla="*/ 0 w 3017710"/>
                  <a:gd name="connsiteY12" fmla="*/ 363490 h 1232586"/>
                  <a:gd name="connsiteX13" fmla="*/ 350710 w 3017710"/>
                  <a:gd name="connsiteY13" fmla="*/ 205431 h 1232586"/>
                  <a:gd name="connsiteX14" fmla="*/ 350710 w 3017710"/>
                  <a:gd name="connsiteY14" fmla="*/ 0 h 1232586"/>
                  <a:gd name="connsiteX0" fmla="*/ 350710 w 3017710"/>
                  <a:gd name="connsiteY0" fmla="*/ 0 h 1232586"/>
                  <a:gd name="connsiteX1" fmla="*/ 795210 w 3017710"/>
                  <a:gd name="connsiteY1" fmla="*/ 0 h 1232586"/>
                  <a:gd name="connsiteX2" fmla="*/ 795210 w 3017710"/>
                  <a:gd name="connsiteY2" fmla="*/ 0 h 1232586"/>
                  <a:gd name="connsiteX3" fmla="*/ 1461960 w 3017710"/>
                  <a:gd name="connsiteY3" fmla="*/ 0 h 1232586"/>
                  <a:gd name="connsiteX4" fmla="*/ 3017710 w 3017710"/>
                  <a:gd name="connsiteY4" fmla="*/ 0 h 1232586"/>
                  <a:gd name="connsiteX5" fmla="*/ 2789110 w 3017710"/>
                  <a:gd name="connsiteY5" fmla="*/ 1232586 h 1232586"/>
                  <a:gd name="connsiteX6" fmla="*/ 1461960 w 3017710"/>
                  <a:gd name="connsiteY6" fmla="*/ 1232586 h 1232586"/>
                  <a:gd name="connsiteX7" fmla="*/ 795210 w 3017710"/>
                  <a:gd name="connsiteY7" fmla="*/ 1232586 h 1232586"/>
                  <a:gd name="connsiteX8" fmla="*/ 795210 w 3017710"/>
                  <a:gd name="connsiteY8" fmla="*/ 1232586 h 1232586"/>
                  <a:gd name="connsiteX9" fmla="*/ 350710 w 3017710"/>
                  <a:gd name="connsiteY9" fmla="*/ 1232586 h 1232586"/>
                  <a:gd name="connsiteX10" fmla="*/ 350710 w 3017710"/>
                  <a:gd name="connsiteY10" fmla="*/ 513578 h 1232586"/>
                  <a:gd name="connsiteX11" fmla="*/ 0 w 3017710"/>
                  <a:gd name="connsiteY11" fmla="*/ 363490 h 1232586"/>
                  <a:gd name="connsiteX12" fmla="*/ 350710 w 3017710"/>
                  <a:gd name="connsiteY12" fmla="*/ 205431 h 1232586"/>
                  <a:gd name="connsiteX13" fmla="*/ 350710 w 3017710"/>
                  <a:gd name="connsiteY13" fmla="*/ 0 h 1232586"/>
                  <a:gd name="connsiteX0" fmla="*/ 350710 w 3017710"/>
                  <a:gd name="connsiteY0" fmla="*/ 0 h 1232586"/>
                  <a:gd name="connsiteX1" fmla="*/ 795210 w 3017710"/>
                  <a:gd name="connsiteY1" fmla="*/ 0 h 1232586"/>
                  <a:gd name="connsiteX2" fmla="*/ 795210 w 3017710"/>
                  <a:gd name="connsiteY2" fmla="*/ 0 h 1232586"/>
                  <a:gd name="connsiteX3" fmla="*/ 1461960 w 3017710"/>
                  <a:gd name="connsiteY3" fmla="*/ 0 h 1232586"/>
                  <a:gd name="connsiteX4" fmla="*/ 3017710 w 3017710"/>
                  <a:gd name="connsiteY4" fmla="*/ 0 h 1232586"/>
                  <a:gd name="connsiteX5" fmla="*/ 2789110 w 3017710"/>
                  <a:gd name="connsiteY5" fmla="*/ 1232586 h 1232586"/>
                  <a:gd name="connsiteX6" fmla="*/ 1461960 w 3017710"/>
                  <a:gd name="connsiteY6" fmla="*/ 1232586 h 1232586"/>
                  <a:gd name="connsiteX7" fmla="*/ 795210 w 3017710"/>
                  <a:gd name="connsiteY7" fmla="*/ 1232586 h 1232586"/>
                  <a:gd name="connsiteX8" fmla="*/ 795210 w 3017710"/>
                  <a:gd name="connsiteY8" fmla="*/ 1232586 h 1232586"/>
                  <a:gd name="connsiteX9" fmla="*/ 350710 w 3017710"/>
                  <a:gd name="connsiteY9" fmla="*/ 1232586 h 1232586"/>
                  <a:gd name="connsiteX10" fmla="*/ 503110 w 3017710"/>
                  <a:gd name="connsiteY10" fmla="*/ 1228725 h 1232586"/>
                  <a:gd name="connsiteX11" fmla="*/ 350710 w 3017710"/>
                  <a:gd name="connsiteY11" fmla="*/ 513578 h 1232586"/>
                  <a:gd name="connsiteX12" fmla="*/ 0 w 3017710"/>
                  <a:gd name="connsiteY12" fmla="*/ 363490 h 1232586"/>
                  <a:gd name="connsiteX13" fmla="*/ 350710 w 3017710"/>
                  <a:gd name="connsiteY13" fmla="*/ 205431 h 1232586"/>
                  <a:gd name="connsiteX14" fmla="*/ 350710 w 3017710"/>
                  <a:gd name="connsiteY14" fmla="*/ 0 h 1232586"/>
                  <a:gd name="connsiteX0" fmla="*/ 350710 w 3017710"/>
                  <a:gd name="connsiteY0" fmla="*/ 0 h 1232586"/>
                  <a:gd name="connsiteX1" fmla="*/ 795210 w 3017710"/>
                  <a:gd name="connsiteY1" fmla="*/ 0 h 1232586"/>
                  <a:gd name="connsiteX2" fmla="*/ 795210 w 3017710"/>
                  <a:gd name="connsiteY2" fmla="*/ 0 h 1232586"/>
                  <a:gd name="connsiteX3" fmla="*/ 1461960 w 3017710"/>
                  <a:gd name="connsiteY3" fmla="*/ 0 h 1232586"/>
                  <a:gd name="connsiteX4" fmla="*/ 3017710 w 3017710"/>
                  <a:gd name="connsiteY4" fmla="*/ 0 h 1232586"/>
                  <a:gd name="connsiteX5" fmla="*/ 2789110 w 3017710"/>
                  <a:gd name="connsiteY5" fmla="*/ 1232586 h 1232586"/>
                  <a:gd name="connsiteX6" fmla="*/ 1461960 w 3017710"/>
                  <a:gd name="connsiteY6" fmla="*/ 1232586 h 1232586"/>
                  <a:gd name="connsiteX7" fmla="*/ 795210 w 3017710"/>
                  <a:gd name="connsiteY7" fmla="*/ 1232586 h 1232586"/>
                  <a:gd name="connsiteX8" fmla="*/ 795210 w 3017710"/>
                  <a:gd name="connsiteY8" fmla="*/ 1232586 h 1232586"/>
                  <a:gd name="connsiteX9" fmla="*/ 503110 w 3017710"/>
                  <a:gd name="connsiteY9" fmla="*/ 1228725 h 1232586"/>
                  <a:gd name="connsiteX10" fmla="*/ 350710 w 3017710"/>
                  <a:gd name="connsiteY10" fmla="*/ 513578 h 1232586"/>
                  <a:gd name="connsiteX11" fmla="*/ 0 w 3017710"/>
                  <a:gd name="connsiteY11" fmla="*/ 363490 h 1232586"/>
                  <a:gd name="connsiteX12" fmla="*/ 350710 w 3017710"/>
                  <a:gd name="connsiteY12" fmla="*/ 205431 h 1232586"/>
                  <a:gd name="connsiteX13" fmla="*/ 350710 w 3017710"/>
                  <a:gd name="connsiteY13" fmla="*/ 0 h 1232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017710" h="1232586">
                    <a:moveTo>
                      <a:pt x="350710" y="0"/>
                    </a:moveTo>
                    <a:lnTo>
                      <a:pt x="795210" y="0"/>
                    </a:lnTo>
                    <a:lnTo>
                      <a:pt x="795210" y="0"/>
                    </a:lnTo>
                    <a:lnTo>
                      <a:pt x="1461960" y="0"/>
                    </a:lnTo>
                    <a:lnTo>
                      <a:pt x="3017710" y="0"/>
                    </a:lnTo>
                    <a:lnTo>
                      <a:pt x="2789110" y="1232586"/>
                    </a:lnTo>
                    <a:lnTo>
                      <a:pt x="1461960" y="1232586"/>
                    </a:lnTo>
                    <a:lnTo>
                      <a:pt x="795210" y="1232586"/>
                    </a:lnTo>
                    <a:lnTo>
                      <a:pt x="795210" y="1232586"/>
                    </a:lnTo>
                    <a:lnTo>
                      <a:pt x="503110" y="1228725"/>
                    </a:lnTo>
                    <a:lnTo>
                      <a:pt x="350710" y="513578"/>
                    </a:lnTo>
                    <a:lnTo>
                      <a:pt x="0" y="363490"/>
                    </a:lnTo>
                    <a:lnTo>
                      <a:pt x="350710" y="205431"/>
                    </a:lnTo>
                    <a:lnTo>
                      <a:pt x="35071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1455193" y="2332736"/>
              <a:ext cx="2665332" cy="864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 can replace this text</a:t>
              </a:r>
            </a:p>
          </p:txBody>
        </p:sp>
      </p:grpSp>
      <p:grpSp>
        <p:nvGrpSpPr>
          <p:cNvPr id="19" name="Group 22"/>
          <p:cNvGrpSpPr/>
          <p:nvPr/>
        </p:nvGrpSpPr>
        <p:grpSpPr>
          <a:xfrm flipH="1">
            <a:off x="1528268" y="1762326"/>
            <a:ext cx="3333983" cy="1361768"/>
            <a:chOff x="868490" y="2152650"/>
            <a:chExt cx="3470366" cy="1417474"/>
          </a:xfrm>
        </p:grpSpPr>
        <p:grpSp>
          <p:nvGrpSpPr>
            <p:cNvPr id="23" name="Group 23"/>
            <p:cNvGrpSpPr/>
            <p:nvPr/>
          </p:nvGrpSpPr>
          <p:grpSpPr>
            <a:xfrm>
              <a:off x="868490" y="2152650"/>
              <a:ext cx="3470366" cy="1417474"/>
              <a:chOff x="868490" y="2152650"/>
              <a:chExt cx="3470366" cy="1417474"/>
            </a:xfrm>
          </p:grpSpPr>
          <p:sp>
            <p:nvSpPr>
              <p:cNvPr id="26" name="Freeform 25"/>
              <p:cNvSpPr>
                <a:spLocks noChangeAspect="1"/>
              </p:cNvSpPr>
              <p:nvPr/>
            </p:nvSpPr>
            <p:spPr>
              <a:xfrm>
                <a:off x="868490" y="2152650"/>
                <a:ext cx="3470366" cy="1417474"/>
              </a:xfrm>
              <a:custGeom>
                <a:avLst/>
                <a:gdLst>
                  <a:gd name="connsiteX0" fmla="*/ 0 w 2667000"/>
                  <a:gd name="connsiteY0" fmla="*/ 0 h 1232586"/>
                  <a:gd name="connsiteX1" fmla="*/ 444500 w 2667000"/>
                  <a:gd name="connsiteY1" fmla="*/ 0 h 1232586"/>
                  <a:gd name="connsiteX2" fmla="*/ 444500 w 2667000"/>
                  <a:gd name="connsiteY2" fmla="*/ 0 h 1232586"/>
                  <a:gd name="connsiteX3" fmla="*/ 1111250 w 2667000"/>
                  <a:gd name="connsiteY3" fmla="*/ 0 h 1232586"/>
                  <a:gd name="connsiteX4" fmla="*/ 2667000 w 2667000"/>
                  <a:gd name="connsiteY4" fmla="*/ 0 h 1232586"/>
                  <a:gd name="connsiteX5" fmla="*/ 2667000 w 2667000"/>
                  <a:gd name="connsiteY5" fmla="*/ 205431 h 1232586"/>
                  <a:gd name="connsiteX6" fmla="*/ 2667000 w 2667000"/>
                  <a:gd name="connsiteY6" fmla="*/ 205431 h 1232586"/>
                  <a:gd name="connsiteX7" fmla="*/ 2667000 w 2667000"/>
                  <a:gd name="connsiteY7" fmla="*/ 513578 h 1232586"/>
                  <a:gd name="connsiteX8" fmla="*/ 2667000 w 2667000"/>
                  <a:gd name="connsiteY8" fmla="*/ 1232586 h 1232586"/>
                  <a:gd name="connsiteX9" fmla="*/ 1111250 w 2667000"/>
                  <a:gd name="connsiteY9" fmla="*/ 1232586 h 1232586"/>
                  <a:gd name="connsiteX10" fmla="*/ 444500 w 2667000"/>
                  <a:gd name="connsiteY10" fmla="*/ 1232586 h 1232586"/>
                  <a:gd name="connsiteX11" fmla="*/ 444500 w 2667000"/>
                  <a:gd name="connsiteY11" fmla="*/ 1232586 h 1232586"/>
                  <a:gd name="connsiteX12" fmla="*/ 0 w 2667000"/>
                  <a:gd name="connsiteY12" fmla="*/ 1232586 h 1232586"/>
                  <a:gd name="connsiteX13" fmla="*/ 0 w 2667000"/>
                  <a:gd name="connsiteY13" fmla="*/ 513578 h 1232586"/>
                  <a:gd name="connsiteX14" fmla="*/ -350710 w 2667000"/>
                  <a:gd name="connsiteY14" fmla="*/ 363490 h 1232586"/>
                  <a:gd name="connsiteX15" fmla="*/ 0 w 2667000"/>
                  <a:gd name="connsiteY15" fmla="*/ 205431 h 1232586"/>
                  <a:gd name="connsiteX16" fmla="*/ 0 w 2667000"/>
                  <a:gd name="connsiteY16" fmla="*/ 0 h 1232586"/>
                  <a:gd name="connsiteX0" fmla="*/ 350710 w 3017710"/>
                  <a:gd name="connsiteY0" fmla="*/ 0 h 1232586"/>
                  <a:gd name="connsiteX1" fmla="*/ 795210 w 3017710"/>
                  <a:gd name="connsiteY1" fmla="*/ 0 h 1232586"/>
                  <a:gd name="connsiteX2" fmla="*/ 795210 w 3017710"/>
                  <a:gd name="connsiteY2" fmla="*/ 0 h 1232586"/>
                  <a:gd name="connsiteX3" fmla="*/ 1461960 w 3017710"/>
                  <a:gd name="connsiteY3" fmla="*/ 0 h 1232586"/>
                  <a:gd name="connsiteX4" fmla="*/ 3017710 w 3017710"/>
                  <a:gd name="connsiteY4" fmla="*/ 0 h 1232586"/>
                  <a:gd name="connsiteX5" fmla="*/ 3017710 w 3017710"/>
                  <a:gd name="connsiteY5" fmla="*/ 205431 h 1232586"/>
                  <a:gd name="connsiteX6" fmla="*/ 3017710 w 3017710"/>
                  <a:gd name="connsiteY6" fmla="*/ 205431 h 1232586"/>
                  <a:gd name="connsiteX7" fmla="*/ 3017710 w 3017710"/>
                  <a:gd name="connsiteY7" fmla="*/ 513578 h 1232586"/>
                  <a:gd name="connsiteX8" fmla="*/ 3017710 w 3017710"/>
                  <a:gd name="connsiteY8" fmla="*/ 1232586 h 1232586"/>
                  <a:gd name="connsiteX9" fmla="*/ 1461960 w 3017710"/>
                  <a:gd name="connsiteY9" fmla="*/ 1232586 h 1232586"/>
                  <a:gd name="connsiteX10" fmla="*/ 795210 w 3017710"/>
                  <a:gd name="connsiteY10" fmla="*/ 1232586 h 1232586"/>
                  <a:gd name="connsiteX11" fmla="*/ 795210 w 3017710"/>
                  <a:gd name="connsiteY11" fmla="*/ 1232586 h 1232586"/>
                  <a:gd name="connsiteX12" fmla="*/ 350710 w 3017710"/>
                  <a:gd name="connsiteY12" fmla="*/ 1232586 h 1232586"/>
                  <a:gd name="connsiteX13" fmla="*/ 350710 w 3017710"/>
                  <a:gd name="connsiteY13" fmla="*/ 513578 h 1232586"/>
                  <a:gd name="connsiteX14" fmla="*/ 0 w 3017710"/>
                  <a:gd name="connsiteY14" fmla="*/ 363490 h 1232586"/>
                  <a:gd name="connsiteX15" fmla="*/ 350710 w 3017710"/>
                  <a:gd name="connsiteY15" fmla="*/ 205431 h 1232586"/>
                  <a:gd name="connsiteX16" fmla="*/ 350710 w 3017710"/>
                  <a:gd name="connsiteY16" fmla="*/ 0 h 1232586"/>
                  <a:gd name="connsiteX0" fmla="*/ 350710 w 3017710"/>
                  <a:gd name="connsiteY0" fmla="*/ 0 h 1232586"/>
                  <a:gd name="connsiteX1" fmla="*/ 795210 w 3017710"/>
                  <a:gd name="connsiteY1" fmla="*/ 0 h 1232586"/>
                  <a:gd name="connsiteX2" fmla="*/ 795210 w 3017710"/>
                  <a:gd name="connsiteY2" fmla="*/ 0 h 1232586"/>
                  <a:gd name="connsiteX3" fmla="*/ 1461960 w 3017710"/>
                  <a:gd name="connsiteY3" fmla="*/ 0 h 1232586"/>
                  <a:gd name="connsiteX4" fmla="*/ 3017710 w 3017710"/>
                  <a:gd name="connsiteY4" fmla="*/ 0 h 1232586"/>
                  <a:gd name="connsiteX5" fmla="*/ 3017710 w 3017710"/>
                  <a:gd name="connsiteY5" fmla="*/ 205431 h 1232586"/>
                  <a:gd name="connsiteX6" fmla="*/ 3017710 w 3017710"/>
                  <a:gd name="connsiteY6" fmla="*/ 205431 h 1232586"/>
                  <a:gd name="connsiteX7" fmla="*/ 3017710 w 3017710"/>
                  <a:gd name="connsiteY7" fmla="*/ 513578 h 1232586"/>
                  <a:gd name="connsiteX8" fmla="*/ 2789110 w 3017710"/>
                  <a:gd name="connsiteY8" fmla="*/ 1232586 h 1232586"/>
                  <a:gd name="connsiteX9" fmla="*/ 1461960 w 3017710"/>
                  <a:gd name="connsiteY9" fmla="*/ 1232586 h 1232586"/>
                  <a:gd name="connsiteX10" fmla="*/ 795210 w 3017710"/>
                  <a:gd name="connsiteY10" fmla="*/ 1232586 h 1232586"/>
                  <a:gd name="connsiteX11" fmla="*/ 795210 w 3017710"/>
                  <a:gd name="connsiteY11" fmla="*/ 1232586 h 1232586"/>
                  <a:gd name="connsiteX12" fmla="*/ 350710 w 3017710"/>
                  <a:gd name="connsiteY12" fmla="*/ 1232586 h 1232586"/>
                  <a:gd name="connsiteX13" fmla="*/ 350710 w 3017710"/>
                  <a:gd name="connsiteY13" fmla="*/ 513578 h 1232586"/>
                  <a:gd name="connsiteX14" fmla="*/ 0 w 3017710"/>
                  <a:gd name="connsiteY14" fmla="*/ 363490 h 1232586"/>
                  <a:gd name="connsiteX15" fmla="*/ 350710 w 3017710"/>
                  <a:gd name="connsiteY15" fmla="*/ 205431 h 1232586"/>
                  <a:gd name="connsiteX16" fmla="*/ 350710 w 3017710"/>
                  <a:gd name="connsiteY16" fmla="*/ 0 h 1232586"/>
                  <a:gd name="connsiteX0" fmla="*/ 350710 w 3017710"/>
                  <a:gd name="connsiteY0" fmla="*/ 0 h 1232586"/>
                  <a:gd name="connsiteX1" fmla="*/ 795210 w 3017710"/>
                  <a:gd name="connsiteY1" fmla="*/ 0 h 1232586"/>
                  <a:gd name="connsiteX2" fmla="*/ 795210 w 3017710"/>
                  <a:gd name="connsiteY2" fmla="*/ 0 h 1232586"/>
                  <a:gd name="connsiteX3" fmla="*/ 1461960 w 3017710"/>
                  <a:gd name="connsiteY3" fmla="*/ 0 h 1232586"/>
                  <a:gd name="connsiteX4" fmla="*/ 3017710 w 3017710"/>
                  <a:gd name="connsiteY4" fmla="*/ 0 h 1232586"/>
                  <a:gd name="connsiteX5" fmla="*/ 3017710 w 3017710"/>
                  <a:gd name="connsiteY5" fmla="*/ 205431 h 1232586"/>
                  <a:gd name="connsiteX6" fmla="*/ 3017710 w 3017710"/>
                  <a:gd name="connsiteY6" fmla="*/ 205431 h 1232586"/>
                  <a:gd name="connsiteX7" fmla="*/ 2789110 w 3017710"/>
                  <a:gd name="connsiteY7" fmla="*/ 1232586 h 1232586"/>
                  <a:gd name="connsiteX8" fmla="*/ 1461960 w 3017710"/>
                  <a:gd name="connsiteY8" fmla="*/ 1232586 h 1232586"/>
                  <a:gd name="connsiteX9" fmla="*/ 795210 w 3017710"/>
                  <a:gd name="connsiteY9" fmla="*/ 1232586 h 1232586"/>
                  <a:gd name="connsiteX10" fmla="*/ 795210 w 3017710"/>
                  <a:gd name="connsiteY10" fmla="*/ 1232586 h 1232586"/>
                  <a:gd name="connsiteX11" fmla="*/ 350710 w 3017710"/>
                  <a:gd name="connsiteY11" fmla="*/ 1232586 h 1232586"/>
                  <a:gd name="connsiteX12" fmla="*/ 350710 w 3017710"/>
                  <a:gd name="connsiteY12" fmla="*/ 513578 h 1232586"/>
                  <a:gd name="connsiteX13" fmla="*/ 0 w 3017710"/>
                  <a:gd name="connsiteY13" fmla="*/ 363490 h 1232586"/>
                  <a:gd name="connsiteX14" fmla="*/ 350710 w 3017710"/>
                  <a:gd name="connsiteY14" fmla="*/ 205431 h 1232586"/>
                  <a:gd name="connsiteX15" fmla="*/ 350710 w 3017710"/>
                  <a:gd name="connsiteY15" fmla="*/ 0 h 1232586"/>
                  <a:gd name="connsiteX0" fmla="*/ 350710 w 3017710"/>
                  <a:gd name="connsiteY0" fmla="*/ 0 h 1232586"/>
                  <a:gd name="connsiteX1" fmla="*/ 795210 w 3017710"/>
                  <a:gd name="connsiteY1" fmla="*/ 0 h 1232586"/>
                  <a:gd name="connsiteX2" fmla="*/ 795210 w 3017710"/>
                  <a:gd name="connsiteY2" fmla="*/ 0 h 1232586"/>
                  <a:gd name="connsiteX3" fmla="*/ 1461960 w 3017710"/>
                  <a:gd name="connsiteY3" fmla="*/ 0 h 1232586"/>
                  <a:gd name="connsiteX4" fmla="*/ 3017710 w 3017710"/>
                  <a:gd name="connsiteY4" fmla="*/ 0 h 1232586"/>
                  <a:gd name="connsiteX5" fmla="*/ 3017710 w 3017710"/>
                  <a:gd name="connsiteY5" fmla="*/ 205431 h 1232586"/>
                  <a:gd name="connsiteX6" fmla="*/ 2789110 w 3017710"/>
                  <a:gd name="connsiteY6" fmla="*/ 1232586 h 1232586"/>
                  <a:gd name="connsiteX7" fmla="*/ 1461960 w 3017710"/>
                  <a:gd name="connsiteY7" fmla="*/ 1232586 h 1232586"/>
                  <a:gd name="connsiteX8" fmla="*/ 795210 w 3017710"/>
                  <a:gd name="connsiteY8" fmla="*/ 1232586 h 1232586"/>
                  <a:gd name="connsiteX9" fmla="*/ 795210 w 3017710"/>
                  <a:gd name="connsiteY9" fmla="*/ 1232586 h 1232586"/>
                  <a:gd name="connsiteX10" fmla="*/ 350710 w 3017710"/>
                  <a:gd name="connsiteY10" fmla="*/ 1232586 h 1232586"/>
                  <a:gd name="connsiteX11" fmla="*/ 350710 w 3017710"/>
                  <a:gd name="connsiteY11" fmla="*/ 513578 h 1232586"/>
                  <a:gd name="connsiteX12" fmla="*/ 0 w 3017710"/>
                  <a:gd name="connsiteY12" fmla="*/ 363490 h 1232586"/>
                  <a:gd name="connsiteX13" fmla="*/ 350710 w 3017710"/>
                  <a:gd name="connsiteY13" fmla="*/ 205431 h 1232586"/>
                  <a:gd name="connsiteX14" fmla="*/ 350710 w 3017710"/>
                  <a:gd name="connsiteY14" fmla="*/ 0 h 1232586"/>
                  <a:gd name="connsiteX0" fmla="*/ 350710 w 3017710"/>
                  <a:gd name="connsiteY0" fmla="*/ 0 h 1232586"/>
                  <a:gd name="connsiteX1" fmla="*/ 795210 w 3017710"/>
                  <a:gd name="connsiteY1" fmla="*/ 0 h 1232586"/>
                  <a:gd name="connsiteX2" fmla="*/ 795210 w 3017710"/>
                  <a:gd name="connsiteY2" fmla="*/ 0 h 1232586"/>
                  <a:gd name="connsiteX3" fmla="*/ 1461960 w 3017710"/>
                  <a:gd name="connsiteY3" fmla="*/ 0 h 1232586"/>
                  <a:gd name="connsiteX4" fmla="*/ 3017710 w 3017710"/>
                  <a:gd name="connsiteY4" fmla="*/ 0 h 1232586"/>
                  <a:gd name="connsiteX5" fmla="*/ 3017710 w 3017710"/>
                  <a:gd name="connsiteY5" fmla="*/ 205431 h 1232586"/>
                  <a:gd name="connsiteX6" fmla="*/ 2789110 w 3017710"/>
                  <a:gd name="connsiteY6" fmla="*/ 1232586 h 1232586"/>
                  <a:gd name="connsiteX7" fmla="*/ 1461960 w 3017710"/>
                  <a:gd name="connsiteY7" fmla="*/ 1232586 h 1232586"/>
                  <a:gd name="connsiteX8" fmla="*/ 795210 w 3017710"/>
                  <a:gd name="connsiteY8" fmla="*/ 1232586 h 1232586"/>
                  <a:gd name="connsiteX9" fmla="*/ 795210 w 3017710"/>
                  <a:gd name="connsiteY9" fmla="*/ 1232586 h 1232586"/>
                  <a:gd name="connsiteX10" fmla="*/ 350710 w 3017710"/>
                  <a:gd name="connsiteY10" fmla="*/ 1232586 h 1232586"/>
                  <a:gd name="connsiteX11" fmla="*/ 350710 w 3017710"/>
                  <a:gd name="connsiteY11" fmla="*/ 513578 h 1232586"/>
                  <a:gd name="connsiteX12" fmla="*/ 0 w 3017710"/>
                  <a:gd name="connsiteY12" fmla="*/ 363490 h 1232586"/>
                  <a:gd name="connsiteX13" fmla="*/ 350710 w 3017710"/>
                  <a:gd name="connsiteY13" fmla="*/ 205431 h 1232586"/>
                  <a:gd name="connsiteX14" fmla="*/ 350710 w 3017710"/>
                  <a:gd name="connsiteY14" fmla="*/ 0 h 1232586"/>
                  <a:gd name="connsiteX0" fmla="*/ 350710 w 3017710"/>
                  <a:gd name="connsiteY0" fmla="*/ 0 h 1232586"/>
                  <a:gd name="connsiteX1" fmla="*/ 795210 w 3017710"/>
                  <a:gd name="connsiteY1" fmla="*/ 0 h 1232586"/>
                  <a:gd name="connsiteX2" fmla="*/ 795210 w 3017710"/>
                  <a:gd name="connsiteY2" fmla="*/ 0 h 1232586"/>
                  <a:gd name="connsiteX3" fmla="*/ 1461960 w 3017710"/>
                  <a:gd name="connsiteY3" fmla="*/ 0 h 1232586"/>
                  <a:gd name="connsiteX4" fmla="*/ 3017710 w 3017710"/>
                  <a:gd name="connsiteY4" fmla="*/ 0 h 1232586"/>
                  <a:gd name="connsiteX5" fmla="*/ 2789110 w 3017710"/>
                  <a:gd name="connsiteY5" fmla="*/ 1232586 h 1232586"/>
                  <a:gd name="connsiteX6" fmla="*/ 1461960 w 3017710"/>
                  <a:gd name="connsiteY6" fmla="*/ 1232586 h 1232586"/>
                  <a:gd name="connsiteX7" fmla="*/ 795210 w 3017710"/>
                  <a:gd name="connsiteY7" fmla="*/ 1232586 h 1232586"/>
                  <a:gd name="connsiteX8" fmla="*/ 795210 w 3017710"/>
                  <a:gd name="connsiteY8" fmla="*/ 1232586 h 1232586"/>
                  <a:gd name="connsiteX9" fmla="*/ 350710 w 3017710"/>
                  <a:gd name="connsiteY9" fmla="*/ 1232586 h 1232586"/>
                  <a:gd name="connsiteX10" fmla="*/ 350710 w 3017710"/>
                  <a:gd name="connsiteY10" fmla="*/ 513578 h 1232586"/>
                  <a:gd name="connsiteX11" fmla="*/ 0 w 3017710"/>
                  <a:gd name="connsiteY11" fmla="*/ 363490 h 1232586"/>
                  <a:gd name="connsiteX12" fmla="*/ 350710 w 3017710"/>
                  <a:gd name="connsiteY12" fmla="*/ 205431 h 1232586"/>
                  <a:gd name="connsiteX13" fmla="*/ 350710 w 3017710"/>
                  <a:gd name="connsiteY13" fmla="*/ 0 h 1232586"/>
                  <a:gd name="connsiteX0" fmla="*/ 350710 w 3017710"/>
                  <a:gd name="connsiteY0" fmla="*/ 0 h 1232586"/>
                  <a:gd name="connsiteX1" fmla="*/ 795210 w 3017710"/>
                  <a:gd name="connsiteY1" fmla="*/ 0 h 1232586"/>
                  <a:gd name="connsiteX2" fmla="*/ 795210 w 3017710"/>
                  <a:gd name="connsiteY2" fmla="*/ 0 h 1232586"/>
                  <a:gd name="connsiteX3" fmla="*/ 1461960 w 3017710"/>
                  <a:gd name="connsiteY3" fmla="*/ 0 h 1232586"/>
                  <a:gd name="connsiteX4" fmla="*/ 3017710 w 3017710"/>
                  <a:gd name="connsiteY4" fmla="*/ 0 h 1232586"/>
                  <a:gd name="connsiteX5" fmla="*/ 2789110 w 3017710"/>
                  <a:gd name="connsiteY5" fmla="*/ 1232586 h 1232586"/>
                  <a:gd name="connsiteX6" fmla="*/ 1461960 w 3017710"/>
                  <a:gd name="connsiteY6" fmla="*/ 1232586 h 1232586"/>
                  <a:gd name="connsiteX7" fmla="*/ 795210 w 3017710"/>
                  <a:gd name="connsiteY7" fmla="*/ 1232586 h 1232586"/>
                  <a:gd name="connsiteX8" fmla="*/ 795210 w 3017710"/>
                  <a:gd name="connsiteY8" fmla="*/ 1232586 h 1232586"/>
                  <a:gd name="connsiteX9" fmla="*/ 350710 w 3017710"/>
                  <a:gd name="connsiteY9" fmla="*/ 1232586 h 1232586"/>
                  <a:gd name="connsiteX10" fmla="*/ 503110 w 3017710"/>
                  <a:gd name="connsiteY10" fmla="*/ 1228725 h 1232586"/>
                  <a:gd name="connsiteX11" fmla="*/ 350710 w 3017710"/>
                  <a:gd name="connsiteY11" fmla="*/ 513578 h 1232586"/>
                  <a:gd name="connsiteX12" fmla="*/ 0 w 3017710"/>
                  <a:gd name="connsiteY12" fmla="*/ 363490 h 1232586"/>
                  <a:gd name="connsiteX13" fmla="*/ 350710 w 3017710"/>
                  <a:gd name="connsiteY13" fmla="*/ 205431 h 1232586"/>
                  <a:gd name="connsiteX14" fmla="*/ 350710 w 3017710"/>
                  <a:gd name="connsiteY14" fmla="*/ 0 h 1232586"/>
                  <a:gd name="connsiteX0" fmla="*/ 350710 w 3017710"/>
                  <a:gd name="connsiteY0" fmla="*/ 0 h 1232586"/>
                  <a:gd name="connsiteX1" fmla="*/ 795210 w 3017710"/>
                  <a:gd name="connsiteY1" fmla="*/ 0 h 1232586"/>
                  <a:gd name="connsiteX2" fmla="*/ 795210 w 3017710"/>
                  <a:gd name="connsiteY2" fmla="*/ 0 h 1232586"/>
                  <a:gd name="connsiteX3" fmla="*/ 1461960 w 3017710"/>
                  <a:gd name="connsiteY3" fmla="*/ 0 h 1232586"/>
                  <a:gd name="connsiteX4" fmla="*/ 3017710 w 3017710"/>
                  <a:gd name="connsiteY4" fmla="*/ 0 h 1232586"/>
                  <a:gd name="connsiteX5" fmla="*/ 2789110 w 3017710"/>
                  <a:gd name="connsiteY5" fmla="*/ 1232586 h 1232586"/>
                  <a:gd name="connsiteX6" fmla="*/ 1461960 w 3017710"/>
                  <a:gd name="connsiteY6" fmla="*/ 1232586 h 1232586"/>
                  <a:gd name="connsiteX7" fmla="*/ 795210 w 3017710"/>
                  <a:gd name="connsiteY7" fmla="*/ 1232586 h 1232586"/>
                  <a:gd name="connsiteX8" fmla="*/ 795210 w 3017710"/>
                  <a:gd name="connsiteY8" fmla="*/ 1232586 h 1232586"/>
                  <a:gd name="connsiteX9" fmla="*/ 503110 w 3017710"/>
                  <a:gd name="connsiteY9" fmla="*/ 1228725 h 1232586"/>
                  <a:gd name="connsiteX10" fmla="*/ 350710 w 3017710"/>
                  <a:gd name="connsiteY10" fmla="*/ 513578 h 1232586"/>
                  <a:gd name="connsiteX11" fmla="*/ 0 w 3017710"/>
                  <a:gd name="connsiteY11" fmla="*/ 363490 h 1232586"/>
                  <a:gd name="connsiteX12" fmla="*/ 350710 w 3017710"/>
                  <a:gd name="connsiteY12" fmla="*/ 205431 h 1232586"/>
                  <a:gd name="connsiteX13" fmla="*/ 350710 w 3017710"/>
                  <a:gd name="connsiteY13" fmla="*/ 0 h 1232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017710" h="1232586">
                    <a:moveTo>
                      <a:pt x="350710" y="0"/>
                    </a:moveTo>
                    <a:lnTo>
                      <a:pt x="795210" y="0"/>
                    </a:lnTo>
                    <a:lnTo>
                      <a:pt x="795210" y="0"/>
                    </a:lnTo>
                    <a:lnTo>
                      <a:pt x="1461960" y="0"/>
                    </a:lnTo>
                    <a:lnTo>
                      <a:pt x="3017710" y="0"/>
                    </a:lnTo>
                    <a:lnTo>
                      <a:pt x="2789110" y="1232586"/>
                    </a:lnTo>
                    <a:lnTo>
                      <a:pt x="1461960" y="1232586"/>
                    </a:lnTo>
                    <a:lnTo>
                      <a:pt x="795210" y="1232586"/>
                    </a:lnTo>
                    <a:lnTo>
                      <a:pt x="795210" y="1232586"/>
                    </a:lnTo>
                    <a:lnTo>
                      <a:pt x="503110" y="1228725"/>
                    </a:lnTo>
                    <a:lnTo>
                      <a:pt x="350710" y="513578"/>
                    </a:lnTo>
                    <a:lnTo>
                      <a:pt x="0" y="363490"/>
                    </a:lnTo>
                    <a:lnTo>
                      <a:pt x="350710" y="205431"/>
                    </a:lnTo>
                    <a:lnTo>
                      <a:pt x="350710" y="0"/>
                    </a:lnTo>
                    <a:close/>
                  </a:path>
                </a:pathLst>
              </a:cu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Freeform 26"/>
              <p:cNvSpPr>
                <a:spLocks noChangeAspect="1"/>
              </p:cNvSpPr>
              <p:nvPr/>
            </p:nvSpPr>
            <p:spPr>
              <a:xfrm>
                <a:off x="990600" y="2209800"/>
                <a:ext cx="3200400" cy="1232586"/>
              </a:xfrm>
              <a:custGeom>
                <a:avLst/>
                <a:gdLst>
                  <a:gd name="connsiteX0" fmla="*/ 0 w 2667000"/>
                  <a:gd name="connsiteY0" fmla="*/ 0 h 1232586"/>
                  <a:gd name="connsiteX1" fmla="*/ 444500 w 2667000"/>
                  <a:gd name="connsiteY1" fmla="*/ 0 h 1232586"/>
                  <a:gd name="connsiteX2" fmla="*/ 444500 w 2667000"/>
                  <a:gd name="connsiteY2" fmla="*/ 0 h 1232586"/>
                  <a:gd name="connsiteX3" fmla="*/ 1111250 w 2667000"/>
                  <a:gd name="connsiteY3" fmla="*/ 0 h 1232586"/>
                  <a:gd name="connsiteX4" fmla="*/ 2667000 w 2667000"/>
                  <a:gd name="connsiteY4" fmla="*/ 0 h 1232586"/>
                  <a:gd name="connsiteX5" fmla="*/ 2667000 w 2667000"/>
                  <a:gd name="connsiteY5" fmla="*/ 205431 h 1232586"/>
                  <a:gd name="connsiteX6" fmla="*/ 2667000 w 2667000"/>
                  <a:gd name="connsiteY6" fmla="*/ 205431 h 1232586"/>
                  <a:gd name="connsiteX7" fmla="*/ 2667000 w 2667000"/>
                  <a:gd name="connsiteY7" fmla="*/ 513578 h 1232586"/>
                  <a:gd name="connsiteX8" fmla="*/ 2667000 w 2667000"/>
                  <a:gd name="connsiteY8" fmla="*/ 1232586 h 1232586"/>
                  <a:gd name="connsiteX9" fmla="*/ 1111250 w 2667000"/>
                  <a:gd name="connsiteY9" fmla="*/ 1232586 h 1232586"/>
                  <a:gd name="connsiteX10" fmla="*/ 444500 w 2667000"/>
                  <a:gd name="connsiteY10" fmla="*/ 1232586 h 1232586"/>
                  <a:gd name="connsiteX11" fmla="*/ 444500 w 2667000"/>
                  <a:gd name="connsiteY11" fmla="*/ 1232586 h 1232586"/>
                  <a:gd name="connsiteX12" fmla="*/ 0 w 2667000"/>
                  <a:gd name="connsiteY12" fmla="*/ 1232586 h 1232586"/>
                  <a:gd name="connsiteX13" fmla="*/ 0 w 2667000"/>
                  <a:gd name="connsiteY13" fmla="*/ 513578 h 1232586"/>
                  <a:gd name="connsiteX14" fmla="*/ -350710 w 2667000"/>
                  <a:gd name="connsiteY14" fmla="*/ 363490 h 1232586"/>
                  <a:gd name="connsiteX15" fmla="*/ 0 w 2667000"/>
                  <a:gd name="connsiteY15" fmla="*/ 205431 h 1232586"/>
                  <a:gd name="connsiteX16" fmla="*/ 0 w 2667000"/>
                  <a:gd name="connsiteY16" fmla="*/ 0 h 1232586"/>
                  <a:gd name="connsiteX0" fmla="*/ 350710 w 3017710"/>
                  <a:gd name="connsiteY0" fmla="*/ 0 h 1232586"/>
                  <a:gd name="connsiteX1" fmla="*/ 795210 w 3017710"/>
                  <a:gd name="connsiteY1" fmla="*/ 0 h 1232586"/>
                  <a:gd name="connsiteX2" fmla="*/ 795210 w 3017710"/>
                  <a:gd name="connsiteY2" fmla="*/ 0 h 1232586"/>
                  <a:gd name="connsiteX3" fmla="*/ 1461960 w 3017710"/>
                  <a:gd name="connsiteY3" fmla="*/ 0 h 1232586"/>
                  <a:gd name="connsiteX4" fmla="*/ 3017710 w 3017710"/>
                  <a:gd name="connsiteY4" fmla="*/ 0 h 1232586"/>
                  <a:gd name="connsiteX5" fmla="*/ 3017710 w 3017710"/>
                  <a:gd name="connsiteY5" fmla="*/ 205431 h 1232586"/>
                  <a:gd name="connsiteX6" fmla="*/ 3017710 w 3017710"/>
                  <a:gd name="connsiteY6" fmla="*/ 205431 h 1232586"/>
                  <a:gd name="connsiteX7" fmla="*/ 3017710 w 3017710"/>
                  <a:gd name="connsiteY7" fmla="*/ 513578 h 1232586"/>
                  <a:gd name="connsiteX8" fmla="*/ 3017710 w 3017710"/>
                  <a:gd name="connsiteY8" fmla="*/ 1232586 h 1232586"/>
                  <a:gd name="connsiteX9" fmla="*/ 1461960 w 3017710"/>
                  <a:gd name="connsiteY9" fmla="*/ 1232586 h 1232586"/>
                  <a:gd name="connsiteX10" fmla="*/ 795210 w 3017710"/>
                  <a:gd name="connsiteY10" fmla="*/ 1232586 h 1232586"/>
                  <a:gd name="connsiteX11" fmla="*/ 795210 w 3017710"/>
                  <a:gd name="connsiteY11" fmla="*/ 1232586 h 1232586"/>
                  <a:gd name="connsiteX12" fmla="*/ 350710 w 3017710"/>
                  <a:gd name="connsiteY12" fmla="*/ 1232586 h 1232586"/>
                  <a:gd name="connsiteX13" fmla="*/ 350710 w 3017710"/>
                  <a:gd name="connsiteY13" fmla="*/ 513578 h 1232586"/>
                  <a:gd name="connsiteX14" fmla="*/ 0 w 3017710"/>
                  <a:gd name="connsiteY14" fmla="*/ 363490 h 1232586"/>
                  <a:gd name="connsiteX15" fmla="*/ 350710 w 3017710"/>
                  <a:gd name="connsiteY15" fmla="*/ 205431 h 1232586"/>
                  <a:gd name="connsiteX16" fmla="*/ 350710 w 3017710"/>
                  <a:gd name="connsiteY16" fmla="*/ 0 h 1232586"/>
                  <a:gd name="connsiteX0" fmla="*/ 350710 w 3017710"/>
                  <a:gd name="connsiteY0" fmla="*/ 0 h 1232586"/>
                  <a:gd name="connsiteX1" fmla="*/ 795210 w 3017710"/>
                  <a:gd name="connsiteY1" fmla="*/ 0 h 1232586"/>
                  <a:gd name="connsiteX2" fmla="*/ 795210 w 3017710"/>
                  <a:gd name="connsiteY2" fmla="*/ 0 h 1232586"/>
                  <a:gd name="connsiteX3" fmla="*/ 1461960 w 3017710"/>
                  <a:gd name="connsiteY3" fmla="*/ 0 h 1232586"/>
                  <a:gd name="connsiteX4" fmla="*/ 3017710 w 3017710"/>
                  <a:gd name="connsiteY4" fmla="*/ 0 h 1232586"/>
                  <a:gd name="connsiteX5" fmla="*/ 3017710 w 3017710"/>
                  <a:gd name="connsiteY5" fmla="*/ 205431 h 1232586"/>
                  <a:gd name="connsiteX6" fmla="*/ 3017710 w 3017710"/>
                  <a:gd name="connsiteY6" fmla="*/ 205431 h 1232586"/>
                  <a:gd name="connsiteX7" fmla="*/ 3017710 w 3017710"/>
                  <a:gd name="connsiteY7" fmla="*/ 513578 h 1232586"/>
                  <a:gd name="connsiteX8" fmla="*/ 2789110 w 3017710"/>
                  <a:gd name="connsiteY8" fmla="*/ 1232586 h 1232586"/>
                  <a:gd name="connsiteX9" fmla="*/ 1461960 w 3017710"/>
                  <a:gd name="connsiteY9" fmla="*/ 1232586 h 1232586"/>
                  <a:gd name="connsiteX10" fmla="*/ 795210 w 3017710"/>
                  <a:gd name="connsiteY10" fmla="*/ 1232586 h 1232586"/>
                  <a:gd name="connsiteX11" fmla="*/ 795210 w 3017710"/>
                  <a:gd name="connsiteY11" fmla="*/ 1232586 h 1232586"/>
                  <a:gd name="connsiteX12" fmla="*/ 350710 w 3017710"/>
                  <a:gd name="connsiteY12" fmla="*/ 1232586 h 1232586"/>
                  <a:gd name="connsiteX13" fmla="*/ 350710 w 3017710"/>
                  <a:gd name="connsiteY13" fmla="*/ 513578 h 1232586"/>
                  <a:gd name="connsiteX14" fmla="*/ 0 w 3017710"/>
                  <a:gd name="connsiteY14" fmla="*/ 363490 h 1232586"/>
                  <a:gd name="connsiteX15" fmla="*/ 350710 w 3017710"/>
                  <a:gd name="connsiteY15" fmla="*/ 205431 h 1232586"/>
                  <a:gd name="connsiteX16" fmla="*/ 350710 w 3017710"/>
                  <a:gd name="connsiteY16" fmla="*/ 0 h 1232586"/>
                  <a:gd name="connsiteX0" fmla="*/ 350710 w 3017710"/>
                  <a:gd name="connsiteY0" fmla="*/ 0 h 1232586"/>
                  <a:gd name="connsiteX1" fmla="*/ 795210 w 3017710"/>
                  <a:gd name="connsiteY1" fmla="*/ 0 h 1232586"/>
                  <a:gd name="connsiteX2" fmla="*/ 795210 w 3017710"/>
                  <a:gd name="connsiteY2" fmla="*/ 0 h 1232586"/>
                  <a:gd name="connsiteX3" fmla="*/ 1461960 w 3017710"/>
                  <a:gd name="connsiteY3" fmla="*/ 0 h 1232586"/>
                  <a:gd name="connsiteX4" fmla="*/ 3017710 w 3017710"/>
                  <a:gd name="connsiteY4" fmla="*/ 0 h 1232586"/>
                  <a:gd name="connsiteX5" fmla="*/ 3017710 w 3017710"/>
                  <a:gd name="connsiteY5" fmla="*/ 205431 h 1232586"/>
                  <a:gd name="connsiteX6" fmla="*/ 3017710 w 3017710"/>
                  <a:gd name="connsiteY6" fmla="*/ 205431 h 1232586"/>
                  <a:gd name="connsiteX7" fmla="*/ 2789110 w 3017710"/>
                  <a:gd name="connsiteY7" fmla="*/ 1232586 h 1232586"/>
                  <a:gd name="connsiteX8" fmla="*/ 1461960 w 3017710"/>
                  <a:gd name="connsiteY8" fmla="*/ 1232586 h 1232586"/>
                  <a:gd name="connsiteX9" fmla="*/ 795210 w 3017710"/>
                  <a:gd name="connsiteY9" fmla="*/ 1232586 h 1232586"/>
                  <a:gd name="connsiteX10" fmla="*/ 795210 w 3017710"/>
                  <a:gd name="connsiteY10" fmla="*/ 1232586 h 1232586"/>
                  <a:gd name="connsiteX11" fmla="*/ 350710 w 3017710"/>
                  <a:gd name="connsiteY11" fmla="*/ 1232586 h 1232586"/>
                  <a:gd name="connsiteX12" fmla="*/ 350710 w 3017710"/>
                  <a:gd name="connsiteY12" fmla="*/ 513578 h 1232586"/>
                  <a:gd name="connsiteX13" fmla="*/ 0 w 3017710"/>
                  <a:gd name="connsiteY13" fmla="*/ 363490 h 1232586"/>
                  <a:gd name="connsiteX14" fmla="*/ 350710 w 3017710"/>
                  <a:gd name="connsiteY14" fmla="*/ 205431 h 1232586"/>
                  <a:gd name="connsiteX15" fmla="*/ 350710 w 3017710"/>
                  <a:gd name="connsiteY15" fmla="*/ 0 h 1232586"/>
                  <a:gd name="connsiteX0" fmla="*/ 350710 w 3017710"/>
                  <a:gd name="connsiteY0" fmla="*/ 0 h 1232586"/>
                  <a:gd name="connsiteX1" fmla="*/ 795210 w 3017710"/>
                  <a:gd name="connsiteY1" fmla="*/ 0 h 1232586"/>
                  <a:gd name="connsiteX2" fmla="*/ 795210 w 3017710"/>
                  <a:gd name="connsiteY2" fmla="*/ 0 h 1232586"/>
                  <a:gd name="connsiteX3" fmla="*/ 1461960 w 3017710"/>
                  <a:gd name="connsiteY3" fmla="*/ 0 h 1232586"/>
                  <a:gd name="connsiteX4" fmla="*/ 3017710 w 3017710"/>
                  <a:gd name="connsiteY4" fmla="*/ 0 h 1232586"/>
                  <a:gd name="connsiteX5" fmla="*/ 3017710 w 3017710"/>
                  <a:gd name="connsiteY5" fmla="*/ 205431 h 1232586"/>
                  <a:gd name="connsiteX6" fmla="*/ 2789110 w 3017710"/>
                  <a:gd name="connsiteY6" fmla="*/ 1232586 h 1232586"/>
                  <a:gd name="connsiteX7" fmla="*/ 1461960 w 3017710"/>
                  <a:gd name="connsiteY7" fmla="*/ 1232586 h 1232586"/>
                  <a:gd name="connsiteX8" fmla="*/ 795210 w 3017710"/>
                  <a:gd name="connsiteY8" fmla="*/ 1232586 h 1232586"/>
                  <a:gd name="connsiteX9" fmla="*/ 795210 w 3017710"/>
                  <a:gd name="connsiteY9" fmla="*/ 1232586 h 1232586"/>
                  <a:gd name="connsiteX10" fmla="*/ 350710 w 3017710"/>
                  <a:gd name="connsiteY10" fmla="*/ 1232586 h 1232586"/>
                  <a:gd name="connsiteX11" fmla="*/ 350710 w 3017710"/>
                  <a:gd name="connsiteY11" fmla="*/ 513578 h 1232586"/>
                  <a:gd name="connsiteX12" fmla="*/ 0 w 3017710"/>
                  <a:gd name="connsiteY12" fmla="*/ 363490 h 1232586"/>
                  <a:gd name="connsiteX13" fmla="*/ 350710 w 3017710"/>
                  <a:gd name="connsiteY13" fmla="*/ 205431 h 1232586"/>
                  <a:gd name="connsiteX14" fmla="*/ 350710 w 3017710"/>
                  <a:gd name="connsiteY14" fmla="*/ 0 h 1232586"/>
                  <a:gd name="connsiteX0" fmla="*/ 350710 w 3017710"/>
                  <a:gd name="connsiteY0" fmla="*/ 0 h 1232586"/>
                  <a:gd name="connsiteX1" fmla="*/ 795210 w 3017710"/>
                  <a:gd name="connsiteY1" fmla="*/ 0 h 1232586"/>
                  <a:gd name="connsiteX2" fmla="*/ 795210 w 3017710"/>
                  <a:gd name="connsiteY2" fmla="*/ 0 h 1232586"/>
                  <a:gd name="connsiteX3" fmla="*/ 1461960 w 3017710"/>
                  <a:gd name="connsiteY3" fmla="*/ 0 h 1232586"/>
                  <a:gd name="connsiteX4" fmla="*/ 3017710 w 3017710"/>
                  <a:gd name="connsiteY4" fmla="*/ 0 h 1232586"/>
                  <a:gd name="connsiteX5" fmla="*/ 3017710 w 3017710"/>
                  <a:gd name="connsiteY5" fmla="*/ 205431 h 1232586"/>
                  <a:gd name="connsiteX6" fmla="*/ 2789110 w 3017710"/>
                  <a:gd name="connsiteY6" fmla="*/ 1232586 h 1232586"/>
                  <a:gd name="connsiteX7" fmla="*/ 1461960 w 3017710"/>
                  <a:gd name="connsiteY7" fmla="*/ 1232586 h 1232586"/>
                  <a:gd name="connsiteX8" fmla="*/ 795210 w 3017710"/>
                  <a:gd name="connsiteY8" fmla="*/ 1232586 h 1232586"/>
                  <a:gd name="connsiteX9" fmla="*/ 795210 w 3017710"/>
                  <a:gd name="connsiteY9" fmla="*/ 1232586 h 1232586"/>
                  <a:gd name="connsiteX10" fmla="*/ 350710 w 3017710"/>
                  <a:gd name="connsiteY10" fmla="*/ 1232586 h 1232586"/>
                  <a:gd name="connsiteX11" fmla="*/ 350710 w 3017710"/>
                  <a:gd name="connsiteY11" fmla="*/ 513578 h 1232586"/>
                  <a:gd name="connsiteX12" fmla="*/ 0 w 3017710"/>
                  <a:gd name="connsiteY12" fmla="*/ 363490 h 1232586"/>
                  <a:gd name="connsiteX13" fmla="*/ 350710 w 3017710"/>
                  <a:gd name="connsiteY13" fmla="*/ 205431 h 1232586"/>
                  <a:gd name="connsiteX14" fmla="*/ 350710 w 3017710"/>
                  <a:gd name="connsiteY14" fmla="*/ 0 h 1232586"/>
                  <a:gd name="connsiteX0" fmla="*/ 350710 w 3017710"/>
                  <a:gd name="connsiteY0" fmla="*/ 0 h 1232586"/>
                  <a:gd name="connsiteX1" fmla="*/ 795210 w 3017710"/>
                  <a:gd name="connsiteY1" fmla="*/ 0 h 1232586"/>
                  <a:gd name="connsiteX2" fmla="*/ 795210 w 3017710"/>
                  <a:gd name="connsiteY2" fmla="*/ 0 h 1232586"/>
                  <a:gd name="connsiteX3" fmla="*/ 1461960 w 3017710"/>
                  <a:gd name="connsiteY3" fmla="*/ 0 h 1232586"/>
                  <a:gd name="connsiteX4" fmla="*/ 3017710 w 3017710"/>
                  <a:gd name="connsiteY4" fmla="*/ 0 h 1232586"/>
                  <a:gd name="connsiteX5" fmla="*/ 2789110 w 3017710"/>
                  <a:gd name="connsiteY5" fmla="*/ 1232586 h 1232586"/>
                  <a:gd name="connsiteX6" fmla="*/ 1461960 w 3017710"/>
                  <a:gd name="connsiteY6" fmla="*/ 1232586 h 1232586"/>
                  <a:gd name="connsiteX7" fmla="*/ 795210 w 3017710"/>
                  <a:gd name="connsiteY7" fmla="*/ 1232586 h 1232586"/>
                  <a:gd name="connsiteX8" fmla="*/ 795210 w 3017710"/>
                  <a:gd name="connsiteY8" fmla="*/ 1232586 h 1232586"/>
                  <a:gd name="connsiteX9" fmla="*/ 350710 w 3017710"/>
                  <a:gd name="connsiteY9" fmla="*/ 1232586 h 1232586"/>
                  <a:gd name="connsiteX10" fmla="*/ 350710 w 3017710"/>
                  <a:gd name="connsiteY10" fmla="*/ 513578 h 1232586"/>
                  <a:gd name="connsiteX11" fmla="*/ 0 w 3017710"/>
                  <a:gd name="connsiteY11" fmla="*/ 363490 h 1232586"/>
                  <a:gd name="connsiteX12" fmla="*/ 350710 w 3017710"/>
                  <a:gd name="connsiteY12" fmla="*/ 205431 h 1232586"/>
                  <a:gd name="connsiteX13" fmla="*/ 350710 w 3017710"/>
                  <a:gd name="connsiteY13" fmla="*/ 0 h 1232586"/>
                  <a:gd name="connsiteX0" fmla="*/ 350710 w 3017710"/>
                  <a:gd name="connsiteY0" fmla="*/ 0 h 1232586"/>
                  <a:gd name="connsiteX1" fmla="*/ 795210 w 3017710"/>
                  <a:gd name="connsiteY1" fmla="*/ 0 h 1232586"/>
                  <a:gd name="connsiteX2" fmla="*/ 795210 w 3017710"/>
                  <a:gd name="connsiteY2" fmla="*/ 0 h 1232586"/>
                  <a:gd name="connsiteX3" fmla="*/ 1461960 w 3017710"/>
                  <a:gd name="connsiteY3" fmla="*/ 0 h 1232586"/>
                  <a:gd name="connsiteX4" fmla="*/ 3017710 w 3017710"/>
                  <a:gd name="connsiteY4" fmla="*/ 0 h 1232586"/>
                  <a:gd name="connsiteX5" fmla="*/ 2789110 w 3017710"/>
                  <a:gd name="connsiteY5" fmla="*/ 1232586 h 1232586"/>
                  <a:gd name="connsiteX6" fmla="*/ 1461960 w 3017710"/>
                  <a:gd name="connsiteY6" fmla="*/ 1232586 h 1232586"/>
                  <a:gd name="connsiteX7" fmla="*/ 795210 w 3017710"/>
                  <a:gd name="connsiteY7" fmla="*/ 1232586 h 1232586"/>
                  <a:gd name="connsiteX8" fmla="*/ 795210 w 3017710"/>
                  <a:gd name="connsiteY8" fmla="*/ 1232586 h 1232586"/>
                  <a:gd name="connsiteX9" fmla="*/ 350710 w 3017710"/>
                  <a:gd name="connsiteY9" fmla="*/ 1232586 h 1232586"/>
                  <a:gd name="connsiteX10" fmla="*/ 503110 w 3017710"/>
                  <a:gd name="connsiteY10" fmla="*/ 1228725 h 1232586"/>
                  <a:gd name="connsiteX11" fmla="*/ 350710 w 3017710"/>
                  <a:gd name="connsiteY11" fmla="*/ 513578 h 1232586"/>
                  <a:gd name="connsiteX12" fmla="*/ 0 w 3017710"/>
                  <a:gd name="connsiteY12" fmla="*/ 363490 h 1232586"/>
                  <a:gd name="connsiteX13" fmla="*/ 350710 w 3017710"/>
                  <a:gd name="connsiteY13" fmla="*/ 205431 h 1232586"/>
                  <a:gd name="connsiteX14" fmla="*/ 350710 w 3017710"/>
                  <a:gd name="connsiteY14" fmla="*/ 0 h 1232586"/>
                  <a:gd name="connsiteX0" fmla="*/ 350710 w 3017710"/>
                  <a:gd name="connsiteY0" fmla="*/ 0 h 1232586"/>
                  <a:gd name="connsiteX1" fmla="*/ 795210 w 3017710"/>
                  <a:gd name="connsiteY1" fmla="*/ 0 h 1232586"/>
                  <a:gd name="connsiteX2" fmla="*/ 795210 w 3017710"/>
                  <a:gd name="connsiteY2" fmla="*/ 0 h 1232586"/>
                  <a:gd name="connsiteX3" fmla="*/ 1461960 w 3017710"/>
                  <a:gd name="connsiteY3" fmla="*/ 0 h 1232586"/>
                  <a:gd name="connsiteX4" fmla="*/ 3017710 w 3017710"/>
                  <a:gd name="connsiteY4" fmla="*/ 0 h 1232586"/>
                  <a:gd name="connsiteX5" fmla="*/ 2789110 w 3017710"/>
                  <a:gd name="connsiteY5" fmla="*/ 1232586 h 1232586"/>
                  <a:gd name="connsiteX6" fmla="*/ 1461960 w 3017710"/>
                  <a:gd name="connsiteY6" fmla="*/ 1232586 h 1232586"/>
                  <a:gd name="connsiteX7" fmla="*/ 795210 w 3017710"/>
                  <a:gd name="connsiteY7" fmla="*/ 1232586 h 1232586"/>
                  <a:gd name="connsiteX8" fmla="*/ 795210 w 3017710"/>
                  <a:gd name="connsiteY8" fmla="*/ 1232586 h 1232586"/>
                  <a:gd name="connsiteX9" fmla="*/ 503110 w 3017710"/>
                  <a:gd name="connsiteY9" fmla="*/ 1228725 h 1232586"/>
                  <a:gd name="connsiteX10" fmla="*/ 350710 w 3017710"/>
                  <a:gd name="connsiteY10" fmla="*/ 513578 h 1232586"/>
                  <a:gd name="connsiteX11" fmla="*/ 0 w 3017710"/>
                  <a:gd name="connsiteY11" fmla="*/ 363490 h 1232586"/>
                  <a:gd name="connsiteX12" fmla="*/ 350710 w 3017710"/>
                  <a:gd name="connsiteY12" fmla="*/ 205431 h 1232586"/>
                  <a:gd name="connsiteX13" fmla="*/ 350710 w 3017710"/>
                  <a:gd name="connsiteY13" fmla="*/ 0 h 1232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017710" h="1232586">
                    <a:moveTo>
                      <a:pt x="350710" y="0"/>
                    </a:moveTo>
                    <a:lnTo>
                      <a:pt x="795210" y="0"/>
                    </a:lnTo>
                    <a:lnTo>
                      <a:pt x="795210" y="0"/>
                    </a:lnTo>
                    <a:lnTo>
                      <a:pt x="1461960" y="0"/>
                    </a:lnTo>
                    <a:lnTo>
                      <a:pt x="3017710" y="0"/>
                    </a:lnTo>
                    <a:lnTo>
                      <a:pt x="2789110" y="1232586"/>
                    </a:lnTo>
                    <a:lnTo>
                      <a:pt x="1461960" y="1232586"/>
                    </a:lnTo>
                    <a:lnTo>
                      <a:pt x="795210" y="1232586"/>
                    </a:lnTo>
                    <a:lnTo>
                      <a:pt x="795210" y="1232586"/>
                    </a:lnTo>
                    <a:lnTo>
                      <a:pt x="503110" y="1228725"/>
                    </a:lnTo>
                    <a:lnTo>
                      <a:pt x="350710" y="513578"/>
                    </a:lnTo>
                    <a:lnTo>
                      <a:pt x="0" y="363490"/>
                    </a:lnTo>
                    <a:lnTo>
                      <a:pt x="350710" y="205431"/>
                    </a:lnTo>
                    <a:lnTo>
                      <a:pt x="35071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1460071" y="2332611"/>
              <a:ext cx="2584145" cy="1006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 can replace this text</a:t>
              </a:r>
            </a:p>
          </p:txBody>
        </p:sp>
      </p:grpSp>
      <p:sp>
        <p:nvSpPr>
          <p:cNvPr id="28" name="Title 27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Balanced Scorecard overview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144537" y="3215392"/>
            <a:ext cx="18874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w Cen MT Condensed Extra Bold" panose="020B0803020202020204" pitchFamily="34" charset="0"/>
              </a:rPr>
              <a:t>Vision and Strategy</a:t>
            </a:r>
          </a:p>
        </p:txBody>
      </p:sp>
      <p:sp>
        <p:nvSpPr>
          <p:cNvPr id="30" name="TextBox 29"/>
          <p:cNvSpPr txBox="1"/>
          <p:nvPr/>
        </p:nvSpPr>
        <p:spPr>
          <a:xfrm rot="18960000">
            <a:off x="4076731" y="2610128"/>
            <a:ext cx="2154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Financial Success</a:t>
            </a:r>
          </a:p>
        </p:txBody>
      </p:sp>
      <p:sp>
        <p:nvSpPr>
          <p:cNvPr id="31" name="TextBox 30"/>
          <p:cNvSpPr txBox="1"/>
          <p:nvPr/>
        </p:nvSpPr>
        <p:spPr>
          <a:xfrm rot="18960000">
            <a:off x="5845041" y="4365075"/>
            <a:ext cx="2356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Learning &amp; Growth</a:t>
            </a:r>
          </a:p>
        </p:txBody>
      </p:sp>
      <p:sp>
        <p:nvSpPr>
          <p:cNvPr id="32" name="TextBox 31"/>
          <p:cNvSpPr txBox="1"/>
          <p:nvPr/>
        </p:nvSpPr>
        <p:spPr>
          <a:xfrm rot="2640000" flipH="1">
            <a:off x="5907828" y="2490789"/>
            <a:ext cx="2207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Internal Business</a:t>
            </a:r>
          </a:p>
        </p:txBody>
      </p:sp>
      <p:sp>
        <p:nvSpPr>
          <p:cNvPr id="33" name="TextBox 32"/>
          <p:cNvSpPr txBox="1"/>
          <p:nvPr/>
        </p:nvSpPr>
        <p:spPr>
          <a:xfrm rot="2640000" flipH="1">
            <a:off x="4550478" y="4317428"/>
            <a:ext cx="1260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Customer</a:t>
            </a:r>
          </a:p>
        </p:txBody>
      </p:sp>
    </p:spTree>
    <p:extLst>
      <p:ext uri="{BB962C8B-B14F-4D97-AF65-F5344CB8AC3E}">
        <p14:creationId xmlns:p14="http://schemas.microsoft.com/office/powerpoint/2010/main" val="2654113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7"/>
          <p:cNvSpPr txBox="1">
            <a:spLocks/>
          </p:cNvSpPr>
          <p:nvPr/>
        </p:nvSpPr>
        <p:spPr>
          <a:xfrm>
            <a:off x="1981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endParaRPr lang="en-US" sz="3200" dirty="0">
              <a:latin typeface="Franklin Gothic Medium Cond" pitchFamily="34" charset="0"/>
              <a:ea typeface="+mj-ea"/>
              <a:cs typeface="+mj-cs"/>
            </a:endParaRPr>
          </a:p>
        </p:txBody>
      </p:sp>
      <p:sp>
        <p:nvSpPr>
          <p:cNvPr id="2053" name="Freeform 5"/>
          <p:cNvSpPr>
            <a:spLocks/>
          </p:cNvSpPr>
          <p:nvPr/>
        </p:nvSpPr>
        <p:spPr bwMode="auto">
          <a:xfrm>
            <a:off x="2629126" y="1949676"/>
            <a:ext cx="3479800" cy="1871663"/>
          </a:xfrm>
          <a:custGeom>
            <a:avLst/>
            <a:gdLst/>
            <a:ahLst/>
            <a:cxnLst>
              <a:cxn ang="0">
                <a:pos x="927" y="242"/>
              </a:cxn>
              <a:cxn ang="0">
                <a:pos x="927" y="0"/>
              </a:cxn>
              <a:cxn ang="0">
                <a:pos x="0" y="0"/>
              </a:cxn>
              <a:cxn ang="0">
                <a:pos x="0" y="498"/>
              </a:cxn>
              <a:cxn ang="0">
                <a:pos x="675" y="498"/>
              </a:cxn>
              <a:cxn ang="0">
                <a:pos x="927" y="242"/>
              </a:cxn>
            </a:cxnLst>
            <a:rect l="0" t="0" r="r" b="b"/>
            <a:pathLst>
              <a:path w="927" h="498">
                <a:moveTo>
                  <a:pt x="927" y="242"/>
                </a:moveTo>
                <a:cubicBezTo>
                  <a:pt x="927" y="0"/>
                  <a:pt x="927" y="0"/>
                  <a:pt x="92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98"/>
                  <a:pt x="0" y="498"/>
                  <a:pt x="0" y="498"/>
                </a:cubicBezTo>
                <a:cubicBezTo>
                  <a:pt x="675" y="498"/>
                  <a:pt x="675" y="498"/>
                  <a:pt x="675" y="498"/>
                </a:cubicBezTo>
                <a:cubicBezTo>
                  <a:pt x="679" y="360"/>
                  <a:pt x="789" y="248"/>
                  <a:pt x="927" y="242"/>
                </a:cubicBezTo>
                <a:close/>
              </a:path>
            </a:pathLst>
          </a:custGeom>
          <a:solidFill>
            <a:schemeClr val="bg1"/>
          </a:solidFill>
          <a:ln w="9" cap="flat">
            <a:solidFill>
              <a:srgbClr val="000000"/>
            </a:solidFill>
            <a:prstDash val="solid"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054" name="Freeform 6"/>
          <p:cNvSpPr>
            <a:spLocks/>
          </p:cNvSpPr>
          <p:nvPr/>
        </p:nvSpPr>
        <p:spPr bwMode="auto">
          <a:xfrm>
            <a:off x="6185126" y="1949676"/>
            <a:ext cx="3479800" cy="1871663"/>
          </a:xfrm>
          <a:custGeom>
            <a:avLst/>
            <a:gdLst/>
            <a:ahLst/>
            <a:cxnLst>
              <a:cxn ang="0">
                <a:pos x="927" y="0"/>
              </a:cxn>
              <a:cxn ang="0">
                <a:pos x="0" y="0"/>
              </a:cxn>
              <a:cxn ang="0">
                <a:pos x="0" y="243"/>
              </a:cxn>
              <a:cxn ang="0">
                <a:pos x="255" y="498"/>
              </a:cxn>
              <a:cxn ang="0">
                <a:pos x="927" y="498"/>
              </a:cxn>
              <a:cxn ang="0">
                <a:pos x="927" y="0"/>
              </a:cxn>
            </a:cxnLst>
            <a:rect l="0" t="0" r="r" b="b"/>
            <a:pathLst>
              <a:path w="927" h="498">
                <a:moveTo>
                  <a:pt x="927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43"/>
                  <a:pt x="0" y="243"/>
                  <a:pt x="0" y="243"/>
                </a:cubicBezTo>
                <a:cubicBezTo>
                  <a:pt x="139" y="248"/>
                  <a:pt x="250" y="360"/>
                  <a:pt x="255" y="498"/>
                </a:cubicBezTo>
                <a:cubicBezTo>
                  <a:pt x="927" y="498"/>
                  <a:pt x="927" y="498"/>
                  <a:pt x="927" y="498"/>
                </a:cubicBezTo>
                <a:lnTo>
                  <a:pt x="927" y="0"/>
                </a:lnTo>
                <a:close/>
              </a:path>
            </a:pathLst>
          </a:custGeom>
          <a:solidFill>
            <a:schemeClr val="bg1"/>
          </a:solidFill>
          <a:ln w="9" cap="flat">
            <a:solidFill>
              <a:srgbClr val="000000"/>
            </a:solidFill>
            <a:prstDash val="solid"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055" name="Freeform 7"/>
          <p:cNvSpPr>
            <a:spLocks/>
          </p:cNvSpPr>
          <p:nvPr/>
        </p:nvSpPr>
        <p:spPr bwMode="auto">
          <a:xfrm>
            <a:off x="6172200" y="3886200"/>
            <a:ext cx="3478213" cy="1871663"/>
          </a:xfrm>
          <a:custGeom>
            <a:avLst/>
            <a:gdLst/>
            <a:ahLst/>
            <a:cxnLst>
              <a:cxn ang="0">
                <a:pos x="0" y="255"/>
              </a:cxn>
              <a:cxn ang="0">
                <a:pos x="0" y="498"/>
              </a:cxn>
              <a:cxn ang="0">
                <a:pos x="926" y="498"/>
              </a:cxn>
              <a:cxn ang="0">
                <a:pos x="926" y="0"/>
              </a:cxn>
              <a:cxn ang="0">
                <a:pos x="254" y="0"/>
              </a:cxn>
              <a:cxn ang="0">
                <a:pos x="0" y="255"/>
              </a:cxn>
            </a:cxnLst>
            <a:rect l="0" t="0" r="r" b="b"/>
            <a:pathLst>
              <a:path w="926" h="498">
                <a:moveTo>
                  <a:pt x="0" y="255"/>
                </a:moveTo>
                <a:cubicBezTo>
                  <a:pt x="0" y="498"/>
                  <a:pt x="0" y="498"/>
                  <a:pt x="0" y="498"/>
                </a:cubicBezTo>
                <a:cubicBezTo>
                  <a:pt x="926" y="498"/>
                  <a:pt x="926" y="498"/>
                  <a:pt x="926" y="498"/>
                </a:cubicBezTo>
                <a:cubicBezTo>
                  <a:pt x="926" y="0"/>
                  <a:pt x="926" y="0"/>
                  <a:pt x="926" y="0"/>
                </a:cubicBezTo>
                <a:cubicBezTo>
                  <a:pt x="254" y="0"/>
                  <a:pt x="254" y="0"/>
                  <a:pt x="254" y="0"/>
                </a:cubicBezTo>
                <a:cubicBezTo>
                  <a:pt x="249" y="138"/>
                  <a:pt x="138" y="250"/>
                  <a:pt x="0" y="255"/>
                </a:cubicBezTo>
                <a:close/>
              </a:path>
            </a:pathLst>
          </a:custGeom>
          <a:solidFill>
            <a:schemeClr val="bg1"/>
          </a:solidFill>
          <a:ln w="9" cap="flat">
            <a:solidFill>
              <a:srgbClr val="000000"/>
            </a:solidFill>
            <a:prstDash val="solid"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2056" name="Freeform 8"/>
          <p:cNvSpPr>
            <a:spLocks/>
          </p:cNvSpPr>
          <p:nvPr/>
        </p:nvSpPr>
        <p:spPr bwMode="auto">
          <a:xfrm>
            <a:off x="2629127" y="3897538"/>
            <a:ext cx="3476625" cy="1874838"/>
          </a:xfrm>
          <a:custGeom>
            <a:avLst/>
            <a:gdLst/>
            <a:ahLst/>
            <a:cxnLst>
              <a:cxn ang="0">
                <a:pos x="674" y="0"/>
              </a:cxn>
              <a:cxn ang="0">
                <a:pos x="0" y="0"/>
              </a:cxn>
              <a:cxn ang="0">
                <a:pos x="0" y="499"/>
              </a:cxn>
              <a:cxn ang="0">
                <a:pos x="926" y="499"/>
              </a:cxn>
              <a:cxn ang="0">
                <a:pos x="926" y="252"/>
              </a:cxn>
              <a:cxn ang="0">
                <a:pos x="674" y="0"/>
              </a:cxn>
            </a:cxnLst>
            <a:rect l="0" t="0" r="r" b="b"/>
            <a:pathLst>
              <a:path w="926" h="499">
                <a:moveTo>
                  <a:pt x="674" y="0"/>
                </a:moveTo>
                <a:cubicBezTo>
                  <a:pt x="0" y="0"/>
                  <a:pt x="0" y="0"/>
                  <a:pt x="0" y="0"/>
                </a:cubicBezTo>
                <a:cubicBezTo>
                  <a:pt x="0" y="499"/>
                  <a:pt x="0" y="499"/>
                  <a:pt x="0" y="499"/>
                </a:cubicBezTo>
                <a:cubicBezTo>
                  <a:pt x="926" y="499"/>
                  <a:pt x="926" y="499"/>
                  <a:pt x="926" y="499"/>
                </a:cubicBezTo>
                <a:cubicBezTo>
                  <a:pt x="926" y="252"/>
                  <a:pt x="926" y="252"/>
                  <a:pt x="926" y="252"/>
                </a:cubicBezTo>
                <a:cubicBezTo>
                  <a:pt x="790" y="246"/>
                  <a:pt x="680" y="137"/>
                  <a:pt x="674" y="0"/>
                </a:cubicBezTo>
                <a:close/>
              </a:path>
            </a:pathLst>
          </a:custGeom>
          <a:solidFill>
            <a:schemeClr val="bg1"/>
          </a:solidFill>
          <a:ln w="9" cap="flat">
            <a:solidFill>
              <a:srgbClr val="000000"/>
            </a:solidFill>
            <a:prstDash val="solid"/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5" name="Oval 44"/>
          <p:cNvSpPr/>
          <p:nvPr/>
        </p:nvSpPr>
        <p:spPr>
          <a:xfrm>
            <a:off x="5118326" y="2831192"/>
            <a:ext cx="1981200" cy="1981200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5285240" y="2997652"/>
            <a:ext cx="1661886" cy="1676400"/>
          </a:xfrm>
          <a:prstGeom prst="ellipse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</a:schemeClr>
              </a:gs>
              <a:gs pos="50000">
                <a:schemeClr val="accent1">
                  <a:lumMod val="75000"/>
                </a:schemeClr>
              </a:gs>
              <a:gs pos="100000">
                <a:schemeClr val="tx2">
                  <a:lumMod val="5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r>
              <a:rPr lang="en-US" sz="2400" dirty="0"/>
              <a:t>Vision &amp; Strategy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2561772" y="5877376"/>
            <a:ext cx="716280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2756127" y="2373992"/>
            <a:ext cx="2633663" cy="838200"/>
            <a:chOff x="2971780" y="1981200"/>
            <a:chExt cx="2634362" cy="838200"/>
          </a:xfrm>
        </p:grpSpPr>
        <p:sp>
          <p:nvSpPr>
            <p:cNvPr id="13348" name="TextBox 29"/>
            <p:cNvSpPr txBox="1">
              <a:spLocks noChangeArrowheads="1"/>
            </p:cNvSpPr>
            <p:nvPr/>
          </p:nvSpPr>
          <p:spPr bwMode="auto">
            <a:xfrm>
              <a:off x="3167742" y="1981200"/>
              <a:ext cx="243840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400" dirty="0">
                  <a:latin typeface="Calibri" pitchFamily="34" charset="0"/>
                </a:rPr>
                <a:t>You may enter your text here</a:t>
              </a:r>
            </a:p>
          </p:txBody>
        </p:sp>
        <p:sp>
          <p:nvSpPr>
            <p:cNvPr id="13349" name="TextBox 30"/>
            <p:cNvSpPr txBox="1">
              <a:spLocks noChangeArrowheads="1"/>
            </p:cNvSpPr>
            <p:nvPr/>
          </p:nvSpPr>
          <p:spPr bwMode="auto">
            <a:xfrm>
              <a:off x="2971780" y="2065476"/>
              <a:ext cx="42042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contourW="6350" prstMaterial="metal">
                <a:bevelT w="127000" h="31750" prst="relaxedInset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r>
                <a:rPr lang="en-US" sz="4000" b="1" cap="all" dirty="0">
                  <a:ln w="0"/>
                  <a:gradFill flip="none">
                    <a:gsLst>
                      <a:gs pos="0">
                        <a:schemeClr val="accent1">
                          <a:tint val="75000"/>
                          <a:shade val="75000"/>
                          <a:satMod val="170000"/>
                        </a:schemeClr>
                      </a:gs>
                      <a:gs pos="49000">
                        <a:schemeClr val="accent1">
                          <a:tint val="88000"/>
                          <a:shade val="65000"/>
                          <a:satMod val="172000"/>
                        </a:schemeClr>
                      </a:gs>
                      <a:gs pos="50000">
                        <a:schemeClr val="accent1">
                          <a:shade val="65000"/>
                          <a:satMod val="130000"/>
                        </a:schemeClr>
                      </a:gs>
                      <a:gs pos="92000">
                        <a:schemeClr val="accent1">
                          <a:shade val="50000"/>
                          <a:satMod val="120000"/>
                        </a:schemeClr>
                      </a:gs>
                      <a:gs pos="100000">
                        <a:schemeClr val="accent1">
                          <a:shade val="48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reflection blurRad="12700" stA="50000" endPos="50000" dist="5000" dir="5400000" sy="-100000" rotWithShape="0"/>
                  </a:effectLst>
                  <a:latin typeface="Calibri" pitchFamily="34" charset="0"/>
                </a:rPr>
                <a:t>F</a:t>
              </a:r>
            </a:p>
          </p:txBody>
        </p:sp>
        <p:cxnSp>
          <p:nvCxnSpPr>
            <p:cNvPr id="32" name="Straight Connector 31"/>
            <p:cNvCxnSpPr/>
            <p:nvPr/>
          </p:nvCxnSpPr>
          <p:spPr>
            <a:xfrm rot="5400000">
              <a:off x="3001258" y="2437606"/>
              <a:ext cx="762000" cy="1588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32"/>
          <p:cNvGrpSpPr>
            <a:grpSpLocks/>
          </p:cNvGrpSpPr>
          <p:nvPr/>
        </p:nvGrpSpPr>
        <p:grpSpPr bwMode="auto">
          <a:xfrm>
            <a:off x="6931006" y="2373992"/>
            <a:ext cx="2530723" cy="838200"/>
            <a:chOff x="3060455" y="2971800"/>
            <a:chExt cx="2531173" cy="838200"/>
          </a:xfrm>
        </p:grpSpPr>
        <p:sp>
          <p:nvSpPr>
            <p:cNvPr id="13345" name="TextBox 33"/>
            <p:cNvSpPr txBox="1">
              <a:spLocks noChangeArrowheads="1"/>
            </p:cNvSpPr>
            <p:nvPr/>
          </p:nvSpPr>
          <p:spPr bwMode="auto">
            <a:xfrm>
              <a:off x="3153228" y="2971800"/>
              <a:ext cx="243840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400" dirty="0">
                  <a:latin typeface="Calibri" pitchFamily="34" charset="0"/>
                </a:rPr>
                <a:t>You may enter your text here</a:t>
              </a:r>
            </a:p>
          </p:txBody>
        </p:sp>
        <p:sp>
          <p:nvSpPr>
            <p:cNvPr id="13346" name="TextBox 34"/>
            <p:cNvSpPr txBox="1">
              <a:spLocks noChangeArrowheads="1"/>
            </p:cNvSpPr>
            <p:nvPr/>
          </p:nvSpPr>
          <p:spPr bwMode="auto">
            <a:xfrm>
              <a:off x="3060455" y="3078162"/>
              <a:ext cx="320979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contourW="6350" prstMaterial="metal">
                <a:bevelT w="127000" h="31750" prst="relaxedInset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r>
                <a:rPr lang="en-US" sz="4000" b="1" cap="all" dirty="0">
                  <a:ln w="0"/>
                  <a:gradFill flip="none">
                    <a:gsLst>
                      <a:gs pos="0">
                        <a:schemeClr val="accent1">
                          <a:tint val="75000"/>
                          <a:shade val="75000"/>
                          <a:satMod val="170000"/>
                        </a:schemeClr>
                      </a:gs>
                      <a:gs pos="49000">
                        <a:schemeClr val="accent1">
                          <a:tint val="88000"/>
                          <a:shade val="65000"/>
                          <a:satMod val="172000"/>
                        </a:schemeClr>
                      </a:gs>
                      <a:gs pos="50000">
                        <a:schemeClr val="accent1">
                          <a:shade val="65000"/>
                          <a:satMod val="130000"/>
                        </a:schemeClr>
                      </a:gs>
                      <a:gs pos="92000">
                        <a:schemeClr val="accent1">
                          <a:shade val="50000"/>
                          <a:satMod val="120000"/>
                        </a:schemeClr>
                      </a:gs>
                      <a:gs pos="100000">
                        <a:schemeClr val="accent1">
                          <a:shade val="48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reflection blurRad="12700" stA="50000" endPos="50000" dist="5000" dir="5400000" sy="-100000" rotWithShape="0"/>
                  </a:effectLst>
                  <a:latin typeface="Calibri" pitchFamily="34" charset="0"/>
                </a:rPr>
                <a:t>I</a:t>
              </a:r>
            </a:p>
          </p:txBody>
        </p:sp>
        <p:cxnSp>
          <p:nvCxnSpPr>
            <p:cNvPr id="36" name="Straight Connector 35"/>
            <p:cNvCxnSpPr/>
            <p:nvPr/>
          </p:nvCxnSpPr>
          <p:spPr>
            <a:xfrm rot="5400000">
              <a:off x="3005992" y="3428206"/>
              <a:ext cx="762000" cy="1587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36"/>
          <p:cNvGrpSpPr>
            <a:grpSpLocks/>
          </p:cNvGrpSpPr>
          <p:nvPr/>
        </p:nvGrpSpPr>
        <p:grpSpPr bwMode="auto">
          <a:xfrm>
            <a:off x="6794727" y="4507593"/>
            <a:ext cx="2667000" cy="830262"/>
            <a:chOff x="2938433" y="3969603"/>
            <a:chExt cx="2667709" cy="830997"/>
          </a:xfrm>
        </p:grpSpPr>
        <p:sp>
          <p:nvSpPr>
            <p:cNvPr id="13342" name="TextBox 37"/>
            <p:cNvSpPr txBox="1">
              <a:spLocks noChangeArrowheads="1"/>
            </p:cNvSpPr>
            <p:nvPr/>
          </p:nvSpPr>
          <p:spPr bwMode="auto">
            <a:xfrm>
              <a:off x="3167742" y="3969603"/>
              <a:ext cx="243840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400" dirty="0">
                  <a:latin typeface="Calibri" pitchFamily="34" charset="0"/>
                </a:rPr>
                <a:t>You may enter your text here</a:t>
              </a:r>
            </a:p>
          </p:txBody>
        </p:sp>
        <p:sp>
          <p:nvSpPr>
            <p:cNvPr id="13343" name="TextBox 38"/>
            <p:cNvSpPr txBox="1">
              <a:spLocks noChangeArrowheads="1"/>
            </p:cNvSpPr>
            <p:nvPr/>
          </p:nvSpPr>
          <p:spPr bwMode="auto">
            <a:xfrm>
              <a:off x="2938433" y="4076058"/>
              <a:ext cx="401179" cy="708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contourW="6350" prstMaterial="metal">
                <a:bevelT w="127000" h="31750" prst="relaxedInset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r>
                <a:rPr lang="en-US" sz="4000" b="1" cap="all" dirty="0">
                  <a:ln w="0"/>
                  <a:gradFill flip="none">
                    <a:gsLst>
                      <a:gs pos="0">
                        <a:schemeClr val="accent1">
                          <a:tint val="75000"/>
                          <a:shade val="75000"/>
                          <a:satMod val="170000"/>
                        </a:schemeClr>
                      </a:gs>
                      <a:gs pos="49000">
                        <a:schemeClr val="accent1">
                          <a:tint val="88000"/>
                          <a:shade val="65000"/>
                          <a:satMod val="172000"/>
                        </a:schemeClr>
                      </a:gs>
                      <a:gs pos="50000">
                        <a:schemeClr val="accent1">
                          <a:shade val="65000"/>
                          <a:satMod val="130000"/>
                        </a:schemeClr>
                      </a:gs>
                      <a:gs pos="92000">
                        <a:schemeClr val="accent1">
                          <a:shade val="50000"/>
                          <a:satMod val="120000"/>
                        </a:schemeClr>
                      </a:gs>
                      <a:gs pos="100000">
                        <a:schemeClr val="accent1">
                          <a:shade val="48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reflection blurRad="12700" stA="50000" endPos="50000" dist="5000" dir="5400000" sy="-100000" rotWithShape="0"/>
                  </a:effectLst>
                  <a:latin typeface="Calibri" pitchFamily="34" charset="0"/>
                </a:rPr>
                <a:t>L</a:t>
              </a:r>
            </a:p>
          </p:txBody>
        </p:sp>
        <p:cxnSp>
          <p:nvCxnSpPr>
            <p:cNvPr id="40" name="Straight Connector 39"/>
            <p:cNvCxnSpPr/>
            <p:nvPr/>
          </p:nvCxnSpPr>
          <p:spPr>
            <a:xfrm rot="5400000">
              <a:off x="3005684" y="4418469"/>
              <a:ext cx="762675" cy="1588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40"/>
          <p:cNvGrpSpPr>
            <a:grpSpLocks/>
          </p:cNvGrpSpPr>
          <p:nvPr/>
        </p:nvGrpSpPr>
        <p:grpSpPr bwMode="auto">
          <a:xfrm>
            <a:off x="2756126" y="4431392"/>
            <a:ext cx="2667000" cy="838200"/>
            <a:chOff x="5791200" y="1981200"/>
            <a:chExt cx="2667000" cy="838200"/>
          </a:xfrm>
        </p:grpSpPr>
        <p:sp>
          <p:nvSpPr>
            <p:cNvPr id="13339" name="TextBox 41"/>
            <p:cNvSpPr txBox="1">
              <a:spLocks noChangeArrowheads="1"/>
            </p:cNvSpPr>
            <p:nvPr/>
          </p:nvSpPr>
          <p:spPr bwMode="auto">
            <a:xfrm>
              <a:off x="6019800" y="1981200"/>
              <a:ext cx="243840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2400" dirty="0">
                  <a:latin typeface="Calibri" pitchFamily="34" charset="0"/>
                </a:rPr>
                <a:t>You may enter your text here</a:t>
              </a:r>
            </a:p>
          </p:txBody>
        </p:sp>
        <p:sp>
          <p:nvSpPr>
            <p:cNvPr id="13340" name="TextBox 42"/>
            <p:cNvSpPr txBox="1">
              <a:spLocks noChangeArrowheads="1"/>
            </p:cNvSpPr>
            <p:nvPr/>
          </p:nvSpPr>
          <p:spPr bwMode="auto">
            <a:xfrm>
              <a:off x="5791200" y="2087562"/>
              <a:ext cx="455574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contourW="6350" prstMaterial="metal">
                <a:bevelT w="127000" h="31750" prst="relaxedInset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r>
                <a:rPr lang="en-US" sz="4000" b="1" cap="all" dirty="0">
                  <a:ln w="0"/>
                  <a:gradFill flip="none">
                    <a:gsLst>
                      <a:gs pos="0">
                        <a:schemeClr val="accent1">
                          <a:tint val="75000"/>
                          <a:shade val="75000"/>
                          <a:satMod val="170000"/>
                        </a:schemeClr>
                      </a:gs>
                      <a:gs pos="49000">
                        <a:schemeClr val="accent1">
                          <a:tint val="88000"/>
                          <a:shade val="65000"/>
                          <a:satMod val="172000"/>
                        </a:schemeClr>
                      </a:gs>
                      <a:gs pos="50000">
                        <a:schemeClr val="accent1">
                          <a:shade val="65000"/>
                          <a:satMod val="130000"/>
                        </a:schemeClr>
                      </a:gs>
                      <a:gs pos="92000">
                        <a:schemeClr val="accent1">
                          <a:shade val="50000"/>
                          <a:satMod val="120000"/>
                        </a:schemeClr>
                      </a:gs>
                      <a:gs pos="100000">
                        <a:schemeClr val="accent1">
                          <a:shade val="48000"/>
                          <a:satMod val="120000"/>
                        </a:schemeClr>
                      </a:gs>
                    </a:gsLst>
                    <a:lin ang="5400000"/>
                  </a:gradFill>
                  <a:effectLst>
                    <a:reflection blurRad="12700" stA="50000" endPos="50000" dist="5000" dir="5400000" sy="-100000" rotWithShape="0"/>
                  </a:effectLst>
                  <a:latin typeface="Calibri" pitchFamily="34" charset="0"/>
                </a:rPr>
                <a:t>C</a:t>
              </a:r>
            </a:p>
          </p:txBody>
        </p:sp>
        <p:cxnSp>
          <p:nvCxnSpPr>
            <p:cNvPr id="44" name="Straight Connector 43"/>
            <p:cNvCxnSpPr/>
            <p:nvPr/>
          </p:nvCxnSpPr>
          <p:spPr>
            <a:xfrm rot="5400000">
              <a:off x="5868194" y="2437606"/>
              <a:ext cx="762000" cy="1588"/>
            </a:xfrm>
            <a:prstGeom prst="line">
              <a:avLst/>
            </a:prstGeom>
            <a:ln w="190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38" name="Title 28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92162"/>
          </a:xfrm>
        </p:spPr>
        <p:txBody>
          <a:bodyPr/>
          <a:lstStyle/>
          <a:p>
            <a:pPr eaLnBrk="1" hangingPunct="1"/>
            <a:r>
              <a:rPr lang="en-US" dirty="0"/>
              <a:t>Balanced Scorecard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Balanced Scorecard</a:t>
            </a:r>
          </a:p>
        </p:txBody>
      </p:sp>
      <p:sp>
        <p:nvSpPr>
          <p:cNvPr id="9" name="Oval 8"/>
          <p:cNvSpPr/>
          <p:nvPr/>
        </p:nvSpPr>
        <p:spPr>
          <a:xfrm>
            <a:off x="5181600" y="2971800"/>
            <a:ext cx="1828800" cy="1828800"/>
          </a:xfrm>
          <a:prstGeom prst="ellipse">
            <a:avLst/>
          </a:prstGeom>
          <a:ln w="76200">
            <a:solidFill>
              <a:schemeClr val="bg1"/>
            </a:solidFill>
          </a:ln>
          <a:effectLst>
            <a:outerShdw blurRad="101600" sx="107000" sy="107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334001" y="3268641"/>
            <a:ext cx="1523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Your text here. Your text here</a:t>
            </a:r>
          </a:p>
        </p:txBody>
      </p:sp>
      <p:grpSp>
        <p:nvGrpSpPr>
          <p:cNvPr id="3" name="Group 30"/>
          <p:cNvGrpSpPr/>
          <p:nvPr/>
        </p:nvGrpSpPr>
        <p:grpSpPr>
          <a:xfrm>
            <a:off x="1981200" y="1600200"/>
            <a:ext cx="3733800" cy="1981200"/>
            <a:chOff x="457200" y="1524000"/>
            <a:chExt cx="3733800" cy="1981200"/>
          </a:xfrm>
        </p:grpSpPr>
        <p:sp>
          <p:nvSpPr>
            <p:cNvPr id="7" name="Rounded Rectangle 6"/>
            <p:cNvSpPr/>
            <p:nvPr/>
          </p:nvSpPr>
          <p:spPr>
            <a:xfrm>
              <a:off x="457200" y="1524000"/>
              <a:ext cx="2971800" cy="1981200"/>
            </a:xfrm>
            <a:prstGeom prst="roundRect">
              <a:avLst>
                <a:gd name="adj" fmla="val 8401"/>
              </a:avLst>
            </a:prstGeom>
            <a:ln>
              <a:solidFill>
                <a:schemeClr val="bg1"/>
              </a:solidFill>
            </a:ln>
            <a:effectLst>
              <a:outerShdw blurRad="101600" dist="38100" dir="8100000" sx="102000" sy="102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124200" y="1828800"/>
              <a:ext cx="533400" cy="12192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9" name="Straight Connector 18"/>
            <p:cNvCxnSpPr>
              <a:endCxn id="11" idx="3"/>
            </p:cNvCxnSpPr>
            <p:nvPr/>
          </p:nvCxnSpPr>
          <p:spPr>
            <a:xfrm rot="16200000" flipV="1">
              <a:off x="3657600" y="2438400"/>
              <a:ext cx="533400" cy="533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3096904" y="2035792"/>
              <a:ext cx="59503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latin typeface="Arial Black" pitchFamily="34" charset="0"/>
                </a:rPr>
                <a:t>F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33400" y="1676400"/>
              <a:ext cx="24384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solidFill>
                    <a:schemeClr val="bg1"/>
                  </a:solidFill>
                </a:rPr>
                <a:t>You can replace this placeholder text with your own text </a:t>
              </a:r>
            </a:p>
          </p:txBody>
        </p:sp>
      </p:grpSp>
      <p:grpSp>
        <p:nvGrpSpPr>
          <p:cNvPr id="4" name="Group 29"/>
          <p:cNvGrpSpPr/>
          <p:nvPr/>
        </p:nvGrpSpPr>
        <p:grpSpPr>
          <a:xfrm>
            <a:off x="1981200" y="4191000"/>
            <a:ext cx="3581400" cy="1981200"/>
            <a:chOff x="457200" y="4114800"/>
            <a:chExt cx="3581400" cy="1981200"/>
          </a:xfrm>
        </p:grpSpPr>
        <p:sp>
          <p:nvSpPr>
            <p:cNvPr id="8" name="Rounded Rectangle 7"/>
            <p:cNvSpPr/>
            <p:nvPr/>
          </p:nvSpPr>
          <p:spPr>
            <a:xfrm>
              <a:off x="457200" y="4114800"/>
              <a:ext cx="2971800" cy="1981200"/>
            </a:xfrm>
            <a:prstGeom prst="roundRect">
              <a:avLst>
                <a:gd name="adj" fmla="val 8401"/>
              </a:avLst>
            </a:prstGeom>
            <a:ln>
              <a:solidFill>
                <a:schemeClr val="bg1"/>
              </a:solidFill>
            </a:ln>
            <a:effectLst>
              <a:outerShdw blurRad="114300" dist="38100" dir="8100000" sx="103000" sy="103000" algn="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048000" y="4495800"/>
              <a:ext cx="533400" cy="12192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" name="Straight Connector 20"/>
            <p:cNvCxnSpPr>
              <a:endCxn id="15" idx="3"/>
            </p:cNvCxnSpPr>
            <p:nvPr/>
          </p:nvCxnSpPr>
          <p:spPr>
            <a:xfrm rot="5400000">
              <a:off x="3581400" y="4648200"/>
              <a:ext cx="457200" cy="457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2996954" y="4675496"/>
              <a:ext cx="66396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latin typeface="Arial Black" pitchFamily="34" charset="0"/>
                </a:rPr>
                <a:t>C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33400" y="4343400"/>
              <a:ext cx="24384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 </a:t>
              </a:r>
              <a:r>
                <a:rPr lang="en-US" sz="2400" dirty="0">
                  <a:solidFill>
                    <a:schemeClr val="bg1"/>
                  </a:solidFill>
                </a:rPr>
                <a:t>You can replace this placeholder text with your own text </a:t>
              </a:r>
            </a:p>
          </p:txBody>
        </p:sp>
      </p:grpSp>
      <p:grpSp>
        <p:nvGrpSpPr>
          <p:cNvPr id="14" name="Group 27"/>
          <p:cNvGrpSpPr/>
          <p:nvPr/>
        </p:nvGrpSpPr>
        <p:grpSpPr>
          <a:xfrm>
            <a:off x="6477000" y="1600200"/>
            <a:ext cx="3733800" cy="1981200"/>
            <a:chOff x="4953000" y="1524000"/>
            <a:chExt cx="3733800" cy="1981200"/>
          </a:xfrm>
        </p:grpSpPr>
        <p:sp>
          <p:nvSpPr>
            <p:cNvPr id="5" name="Rounded Rectangle 4"/>
            <p:cNvSpPr/>
            <p:nvPr/>
          </p:nvSpPr>
          <p:spPr>
            <a:xfrm>
              <a:off x="5715000" y="1524000"/>
              <a:ext cx="2971800" cy="1981200"/>
            </a:xfrm>
            <a:prstGeom prst="roundRect">
              <a:avLst>
                <a:gd name="adj" fmla="val 8401"/>
              </a:avLst>
            </a:prstGeom>
            <a:ln>
              <a:solidFill>
                <a:schemeClr val="bg1"/>
              </a:solidFill>
            </a:ln>
            <a:effectLst>
              <a:outerShdw blurRad="114300" dist="38100" dir="2700000" sx="102000" sy="102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486400" y="1828800"/>
              <a:ext cx="533400" cy="12192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Connector 16"/>
            <p:cNvCxnSpPr>
              <a:endCxn id="12" idx="1"/>
            </p:cNvCxnSpPr>
            <p:nvPr/>
          </p:nvCxnSpPr>
          <p:spPr>
            <a:xfrm rot="5400000" flipH="1" flipV="1">
              <a:off x="4953000" y="2438400"/>
              <a:ext cx="533400" cy="5334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5451144" y="2035792"/>
              <a:ext cx="56865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latin typeface="Arial Black" pitchFamily="34" charset="0"/>
                </a:rPr>
                <a:t>I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172200" y="1752600"/>
              <a:ext cx="24384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You can replace this placeholder text with your own text </a:t>
              </a:r>
            </a:p>
          </p:txBody>
        </p:sp>
      </p:grpSp>
      <p:grpSp>
        <p:nvGrpSpPr>
          <p:cNvPr id="16" name="Group 28"/>
          <p:cNvGrpSpPr/>
          <p:nvPr/>
        </p:nvGrpSpPr>
        <p:grpSpPr>
          <a:xfrm>
            <a:off x="6553200" y="4191000"/>
            <a:ext cx="3733800" cy="1981200"/>
            <a:chOff x="5029200" y="4114800"/>
            <a:chExt cx="3733800" cy="1981200"/>
          </a:xfrm>
        </p:grpSpPr>
        <p:sp>
          <p:nvSpPr>
            <p:cNvPr id="6" name="Rounded Rectangle 5"/>
            <p:cNvSpPr/>
            <p:nvPr/>
          </p:nvSpPr>
          <p:spPr>
            <a:xfrm>
              <a:off x="5791200" y="4114800"/>
              <a:ext cx="2971800" cy="1981200"/>
            </a:xfrm>
            <a:prstGeom prst="roundRect">
              <a:avLst>
                <a:gd name="adj" fmla="val 8401"/>
              </a:avLst>
            </a:prstGeom>
            <a:ln>
              <a:solidFill>
                <a:schemeClr val="bg1"/>
              </a:solidFill>
            </a:ln>
            <a:effectLst>
              <a:outerShdw blurRad="114300" dist="38100" dir="2700000" sx="102000" sy="102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562600" y="4495800"/>
              <a:ext cx="533400" cy="12192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solidFill>
                <a:schemeClr val="bg1">
                  <a:lumMod val="75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3" name="Straight Connector 22"/>
            <p:cNvCxnSpPr>
              <a:endCxn id="13" idx="1"/>
            </p:cNvCxnSpPr>
            <p:nvPr/>
          </p:nvCxnSpPr>
          <p:spPr>
            <a:xfrm>
              <a:off x="5029200" y="4648200"/>
              <a:ext cx="533400" cy="4572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527344" y="4675496"/>
              <a:ext cx="6096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latin typeface="Arial Black" pitchFamily="34" charset="0"/>
                </a:rPr>
                <a:t>L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172200" y="4343400"/>
              <a:ext cx="24384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You can replace this placeholder text with your own text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DF0111D8-C147-43FA-9A1C-0B17EB94629E}"/>
              </a:ext>
            </a:extLst>
          </p:cNvPr>
          <p:cNvSpPr/>
          <p:nvPr/>
        </p:nvSpPr>
        <p:spPr>
          <a:xfrm>
            <a:off x="0" y="3612119"/>
            <a:ext cx="12192000" cy="325970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4000"/>
                </a:schemeClr>
              </a:gs>
              <a:gs pos="46000">
                <a:schemeClr val="bg1">
                  <a:lumMod val="75000"/>
                  <a:alpha val="6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2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Balanced Scorecard with Icons</a:t>
            </a:r>
          </a:p>
        </p:txBody>
      </p:sp>
      <p:grpSp>
        <p:nvGrpSpPr>
          <p:cNvPr id="31" name="Group 24"/>
          <p:cNvGrpSpPr/>
          <p:nvPr/>
        </p:nvGrpSpPr>
        <p:grpSpPr>
          <a:xfrm>
            <a:off x="427300" y="1626428"/>
            <a:ext cx="3614200" cy="4632267"/>
            <a:chOff x="-457200" y="1560945"/>
            <a:chExt cx="3614200" cy="4632267"/>
          </a:xfrm>
        </p:grpSpPr>
        <p:sp>
          <p:nvSpPr>
            <p:cNvPr id="32" name="Ellipse 142"/>
            <p:cNvSpPr/>
            <p:nvPr/>
          </p:nvSpPr>
          <p:spPr bwMode="auto">
            <a:xfrm>
              <a:off x="-457200" y="5389187"/>
              <a:ext cx="3614200" cy="804025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latin typeface="Calibri" pitchFamily="34" charset="0"/>
                <a:ea typeface="ＭＳ Ｐゴシック" pitchFamily="-111" charset="-128"/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304800" y="2741612"/>
              <a:ext cx="2057400" cy="3049588"/>
            </a:xfrm>
            <a:prstGeom prst="round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81000" y="3505200"/>
              <a:ext cx="19812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Your text related to FINANCIAL SUCCESS</a:t>
              </a:r>
            </a:p>
          </p:txBody>
        </p:sp>
        <p:sp>
          <p:nvSpPr>
            <p:cNvPr id="35" name="Oval 34"/>
            <p:cNvSpPr/>
            <p:nvPr/>
          </p:nvSpPr>
          <p:spPr>
            <a:xfrm>
              <a:off x="507600" y="1560945"/>
              <a:ext cx="1728000" cy="1728000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190500" cap="rnd">
              <a:noFill/>
              <a:prstDash val="solid"/>
            </a:ln>
            <a:effectLst>
              <a:outerShdw blurRad="127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38" name="Group 24"/>
          <p:cNvGrpSpPr/>
          <p:nvPr/>
        </p:nvGrpSpPr>
        <p:grpSpPr>
          <a:xfrm>
            <a:off x="3028067" y="1626428"/>
            <a:ext cx="3614200" cy="4632267"/>
            <a:chOff x="-457200" y="1560945"/>
            <a:chExt cx="3614200" cy="4632267"/>
          </a:xfrm>
        </p:grpSpPr>
        <p:sp>
          <p:nvSpPr>
            <p:cNvPr id="40" name="Ellipse 142"/>
            <p:cNvSpPr/>
            <p:nvPr/>
          </p:nvSpPr>
          <p:spPr bwMode="auto">
            <a:xfrm>
              <a:off x="-457200" y="5389187"/>
              <a:ext cx="3614200" cy="804025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latin typeface="Calibri" pitchFamily="34" charset="0"/>
                <a:ea typeface="ＭＳ Ｐゴシック" pitchFamily="-111" charset="-128"/>
              </a:endParaRP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304800" y="2741612"/>
              <a:ext cx="2057400" cy="3049588"/>
            </a:xfrm>
            <a:prstGeom prst="round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81000" y="3505200"/>
              <a:ext cx="19812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Your text related to INTERNAL BUSINESS</a:t>
              </a:r>
            </a:p>
          </p:txBody>
        </p:sp>
        <p:sp>
          <p:nvSpPr>
            <p:cNvPr id="43" name="Oval 42"/>
            <p:cNvSpPr/>
            <p:nvPr/>
          </p:nvSpPr>
          <p:spPr>
            <a:xfrm>
              <a:off x="507600" y="1560945"/>
              <a:ext cx="1728000" cy="1728000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 w="190500" cap="rnd">
              <a:noFill/>
              <a:prstDash val="solid"/>
            </a:ln>
            <a:effectLst>
              <a:outerShdw blurRad="127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45" name="Group 24"/>
          <p:cNvGrpSpPr/>
          <p:nvPr/>
        </p:nvGrpSpPr>
        <p:grpSpPr>
          <a:xfrm>
            <a:off x="5628834" y="1626428"/>
            <a:ext cx="3614200" cy="4632267"/>
            <a:chOff x="-457200" y="1560945"/>
            <a:chExt cx="3614200" cy="4632267"/>
          </a:xfrm>
        </p:grpSpPr>
        <p:sp>
          <p:nvSpPr>
            <p:cNvPr id="47" name="Ellipse 142"/>
            <p:cNvSpPr/>
            <p:nvPr/>
          </p:nvSpPr>
          <p:spPr bwMode="auto">
            <a:xfrm>
              <a:off x="-457200" y="5389187"/>
              <a:ext cx="3614200" cy="804025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latin typeface="Calibri" pitchFamily="34" charset="0"/>
                <a:ea typeface="ＭＳ Ｐゴシック" pitchFamily="-111" charset="-128"/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304800" y="2741612"/>
              <a:ext cx="2057400" cy="3049588"/>
            </a:xfrm>
            <a:prstGeom prst="round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69433" y="3505200"/>
              <a:ext cx="216693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Your text related to LEARNING &amp; DEVELOPMENT</a:t>
              </a:r>
            </a:p>
          </p:txBody>
        </p:sp>
        <p:sp>
          <p:nvSpPr>
            <p:cNvPr id="50" name="Oval 49"/>
            <p:cNvSpPr/>
            <p:nvPr/>
          </p:nvSpPr>
          <p:spPr>
            <a:xfrm>
              <a:off x="507600" y="1560945"/>
              <a:ext cx="1728000" cy="1728000"/>
            </a:xfrm>
            <a:prstGeom prst="ellipse">
              <a:avLst/>
            </a:prstGeom>
            <a:blipFill>
              <a:blip r:embed="rId5"/>
              <a:stretch>
                <a:fillRect/>
              </a:stretch>
            </a:blipFill>
            <a:ln w="190500" cap="rnd">
              <a:noFill/>
              <a:prstDash val="solid"/>
            </a:ln>
            <a:effectLst>
              <a:outerShdw blurRad="127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  <p:grpSp>
        <p:nvGrpSpPr>
          <p:cNvPr id="52" name="Group 24"/>
          <p:cNvGrpSpPr/>
          <p:nvPr/>
        </p:nvGrpSpPr>
        <p:grpSpPr>
          <a:xfrm>
            <a:off x="8229600" y="1626428"/>
            <a:ext cx="3614200" cy="4632267"/>
            <a:chOff x="-457200" y="1560945"/>
            <a:chExt cx="3614200" cy="4632267"/>
          </a:xfrm>
        </p:grpSpPr>
        <p:sp>
          <p:nvSpPr>
            <p:cNvPr id="54" name="Ellipse 142"/>
            <p:cNvSpPr/>
            <p:nvPr/>
          </p:nvSpPr>
          <p:spPr bwMode="auto">
            <a:xfrm>
              <a:off x="-457200" y="5389187"/>
              <a:ext cx="3614200" cy="804025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rgbClr val="E6E6E6">
                    <a:lumMod val="10000"/>
                    <a:alpha val="76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latin typeface="Calibri" pitchFamily="34" charset="0"/>
                <a:ea typeface="ＭＳ Ｐゴシック" pitchFamily="-111" charset="-128"/>
              </a:endParaRPr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304800" y="2741612"/>
              <a:ext cx="2057400" cy="3049588"/>
            </a:xfrm>
            <a:prstGeom prst="roundRect">
              <a:avLst/>
            </a:prstGeom>
            <a:gradFill>
              <a:gsLst>
                <a:gs pos="0">
                  <a:schemeClr val="tx1">
                    <a:lumMod val="50000"/>
                    <a:lumOff val="50000"/>
                  </a:schemeClr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69433" y="3505200"/>
              <a:ext cx="216693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Calibri" pitchFamily="34" charset="0"/>
                </a:rPr>
                <a:t>Your text related to CUSTOMER SATISFACTION</a:t>
              </a:r>
            </a:p>
          </p:txBody>
        </p:sp>
        <p:sp>
          <p:nvSpPr>
            <p:cNvPr id="57" name="Oval 56"/>
            <p:cNvSpPr/>
            <p:nvPr/>
          </p:nvSpPr>
          <p:spPr>
            <a:xfrm>
              <a:off x="507600" y="1560945"/>
              <a:ext cx="1728000" cy="1728000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 w="190500" cap="rnd">
              <a:noFill/>
              <a:prstDash val="solid"/>
            </a:ln>
            <a:effectLst>
              <a:outerShdw blurRad="127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Balanced Scorecard Variation</a:t>
            </a:r>
          </a:p>
        </p:txBody>
      </p:sp>
      <p:sp>
        <p:nvSpPr>
          <p:cNvPr id="31" name="Content Placeholder 30"/>
          <p:cNvSpPr>
            <a:spLocks noGrp="1"/>
          </p:cNvSpPr>
          <p:nvPr>
            <p:ph sz="half" idx="2"/>
          </p:nvPr>
        </p:nvSpPr>
        <p:spPr>
          <a:xfrm>
            <a:off x="8198162" y="1600200"/>
            <a:ext cx="3384238" cy="4648198"/>
          </a:xfrm>
        </p:spPr>
        <p:txBody>
          <a:bodyPr>
            <a:normAutofit/>
          </a:bodyPr>
          <a:lstStyle/>
          <a:p>
            <a:r>
              <a:rPr lang="en-US" sz="2400" dirty="0"/>
              <a:t>You can replace this placeholder text with your text</a:t>
            </a:r>
          </a:p>
          <a:p>
            <a:r>
              <a:rPr lang="en-US" sz="2400" dirty="0"/>
              <a:t>You can replace this placeholder text with your text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7924800" y="1447798"/>
            <a:ext cx="0" cy="48006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28"/>
          <p:cNvGrpSpPr/>
          <p:nvPr/>
        </p:nvGrpSpPr>
        <p:grpSpPr>
          <a:xfrm>
            <a:off x="864243" y="1775996"/>
            <a:ext cx="2686423" cy="2537866"/>
            <a:chOff x="304800" y="2133600"/>
            <a:chExt cx="2362200" cy="2231572"/>
          </a:xfrm>
        </p:grpSpPr>
        <p:grpSp>
          <p:nvGrpSpPr>
            <p:cNvPr id="12" name="Group 13"/>
            <p:cNvGrpSpPr/>
            <p:nvPr/>
          </p:nvGrpSpPr>
          <p:grpSpPr>
            <a:xfrm>
              <a:off x="304800" y="3450772"/>
              <a:ext cx="2362200" cy="914400"/>
              <a:chOff x="685800" y="3505200"/>
              <a:chExt cx="2362200" cy="914400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685800" y="3505200"/>
                <a:ext cx="2362200" cy="914400"/>
              </a:xfrm>
              <a:prstGeom prst="round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85800" y="3573772"/>
                <a:ext cx="23622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You can replace the text here</a:t>
                </a:r>
              </a:p>
            </p:txBody>
          </p:sp>
        </p:grpSp>
        <p:sp>
          <p:nvSpPr>
            <p:cNvPr id="15" name="Bent Arrow 14"/>
            <p:cNvSpPr/>
            <p:nvPr/>
          </p:nvSpPr>
          <p:spPr>
            <a:xfrm>
              <a:off x="587830" y="2133600"/>
              <a:ext cx="1317170" cy="990600"/>
            </a:xfrm>
            <a:prstGeom prst="bentArrow">
              <a:avLst>
                <a:gd name="adj1" fmla="val 50275"/>
                <a:gd name="adj2" fmla="val 33791"/>
                <a:gd name="adj3" fmla="val 37088"/>
                <a:gd name="adj4" fmla="val 81112"/>
              </a:avLst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62000" y="2362200"/>
              <a:ext cx="7232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rial Black" pitchFamily="34" charset="0"/>
                </a:rPr>
                <a:t>CS</a:t>
              </a:r>
            </a:p>
          </p:txBody>
        </p:sp>
      </p:grpSp>
      <p:grpSp>
        <p:nvGrpSpPr>
          <p:cNvPr id="13" name="Group 18"/>
          <p:cNvGrpSpPr/>
          <p:nvPr/>
        </p:nvGrpSpPr>
        <p:grpSpPr>
          <a:xfrm>
            <a:off x="3010005" y="1657744"/>
            <a:ext cx="4048207" cy="1559859"/>
            <a:chOff x="1926770" y="1981200"/>
            <a:chExt cx="3559630" cy="1371600"/>
          </a:xfrm>
        </p:grpSpPr>
        <p:grpSp>
          <p:nvGrpSpPr>
            <p:cNvPr id="14" name="Group 11"/>
            <p:cNvGrpSpPr/>
            <p:nvPr/>
          </p:nvGrpSpPr>
          <p:grpSpPr>
            <a:xfrm>
              <a:off x="1926770" y="1981200"/>
              <a:ext cx="2370148" cy="915216"/>
              <a:chOff x="2971800" y="2209800"/>
              <a:chExt cx="2370148" cy="915216"/>
            </a:xfrm>
          </p:grpSpPr>
          <p:sp>
            <p:nvSpPr>
              <p:cNvPr id="3" name="Rounded Rectangle 2"/>
              <p:cNvSpPr/>
              <p:nvPr/>
            </p:nvSpPr>
            <p:spPr>
              <a:xfrm>
                <a:off x="2971800" y="2209800"/>
                <a:ext cx="2362200" cy="914400"/>
              </a:xfrm>
              <a:prstGeom prst="round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2979748" y="2294019"/>
                <a:ext cx="23622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You can replace the text here</a:t>
                </a:r>
              </a:p>
            </p:txBody>
          </p:sp>
        </p:grpSp>
        <p:sp>
          <p:nvSpPr>
            <p:cNvPr id="18" name="Bent Arrow 17"/>
            <p:cNvSpPr/>
            <p:nvPr/>
          </p:nvSpPr>
          <p:spPr>
            <a:xfrm rot="16200000" flipH="1" flipV="1">
              <a:off x="4354285" y="2220685"/>
              <a:ext cx="1219200" cy="1045030"/>
            </a:xfrm>
            <a:prstGeom prst="bentArrow">
              <a:avLst>
                <a:gd name="adj1" fmla="val 50275"/>
                <a:gd name="adj2" fmla="val 33791"/>
                <a:gd name="adj3" fmla="val 37088"/>
                <a:gd name="adj4" fmla="val 81112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648200" y="2362200"/>
              <a:ext cx="68320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rial Black" pitchFamily="34" charset="0"/>
                </a:rPr>
                <a:t>FS</a:t>
              </a:r>
            </a:p>
          </p:txBody>
        </p:sp>
      </p:grpSp>
      <p:grpSp>
        <p:nvGrpSpPr>
          <p:cNvPr id="19" name="Group 26"/>
          <p:cNvGrpSpPr/>
          <p:nvPr/>
        </p:nvGrpSpPr>
        <p:grpSpPr>
          <a:xfrm>
            <a:off x="4805082" y="3337251"/>
            <a:ext cx="2686424" cy="2525486"/>
            <a:chOff x="3352799" y="3494314"/>
            <a:chExt cx="2362201" cy="2220686"/>
          </a:xfrm>
        </p:grpSpPr>
        <p:grpSp>
          <p:nvGrpSpPr>
            <p:cNvPr id="21" name="Group 12"/>
            <p:cNvGrpSpPr/>
            <p:nvPr/>
          </p:nvGrpSpPr>
          <p:grpSpPr>
            <a:xfrm>
              <a:off x="3352799" y="3494314"/>
              <a:ext cx="2362201" cy="914400"/>
              <a:chOff x="5105399" y="3581400"/>
              <a:chExt cx="2362201" cy="914400"/>
            </a:xfrm>
          </p:grpSpPr>
          <p:sp>
            <p:nvSpPr>
              <p:cNvPr id="4" name="Rounded Rectangle 3"/>
              <p:cNvSpPr/>
              <p:nvPr/>
            </p:nvSpPr>
            <p:spPr>
              <a:xfrm>
                <a:off x="5105400" y="3581400"/>
                <a:ext cx="2362200" cy="914400"/>
              </a:xfrm>
              <a:prstGeom prst="round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5105399" y="3651860"/>
                <a:ext cx="23622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You can replace the text here</a:t>
                </a:r>
              </a:p>
            </p:txBody>
          </p:sp>
        </p:grpSp>
        <p:sp>
          <p:nvSpPr>
            <p:cNvPr id="16" name="Bent Arrow 15"/>
            <p:cNvSpPr/>
            <p:nvPr/>
          </p:nvSpPr>
          <p:spPr>
            <a:xfrm flipH="1" flipV="1">
              <a:off x="4245424" y="4713514"/>
              <a:ext cx="1240976" cy="1001486"/>
            </a:xfrm>
            <a:prstGeom prst="bentArrow">
              <a:avLst>
                <a:gd name="adj1" fmla="val 50275"/>
                <a:gd name="adj2" fmla="val 33791"/>
                <a:gd name="adj3" fmla="val 37088"/>
                <a:gd name="adj4" fmla="val 81112"/>
              </a:avLst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788725" y="4941125"/>
              <a:ext cx="6030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rial Black" pitchFamily="34" charset="0"/>
                </a:rPr>
                <a:t>IB</a:t>
              </a:r>
            </a:p>
          </p:txBody>
        </p:sp>
      </p:grpSp>
      <p:grpSp>
        <p:nvGrpSpPr>
          <p:cNvPr id="26" name="Group 27"/>
          <p:cNvGrpSpPr/>
          <p:nvPr/>
        </p:nvGrpSpPr>
        <p:grpSpPr>
          <a:xfrm>
            <a:off x="1222258" y="4568550"/>
            <a:ext cx="4231995" cy="1546553"/>
            <a:chOff x="457200" y="4484914"/>
            <a:chExt cx="3721238" cy="1359900"/>
          </a:xfrm>
        </p:grpSpPr>
        <p:grpSp>
          <p:nvGrpSpPr>
            <p:cNvPr id="27" name="Group 10"/>
            <p:cNvGrpSpPr/>
            <p:nvPr/>
          </p:nvGrpSpPr>
          <p:grpSpPr>
            <a:xfrm>
              <a:off x="1768925" y="4904014"/>
              <a:ext cx="2409513" cy="940800"/>
              <a:chOff x="2971800" y="4953000"/>
              <a:chExt cx="2409513" cy="940800"/>
            </a:xfrm>
          </p:grpSpPr>
          <p:sp>
            <p:nvSpPr>
              <p:cNvPr id="5" name="Rounded Rectangle 4"/>
              <p:cNvSpPr/>
              <p:nvPr/>
            </p:nvSpPr>
            <p:spPr>
              <a:xfrm>
                <a:off x="2971800" y="4953000"/>
                <a:ext cx="2362200" cy="914400"/>
              </a:xfrm>
              <a:prstGeom prst="roundRect">
                <a:avLst/>
              </a:prstGeom>
              <a:gradFill flip="none" rotWithShape="1">
                <a:gsLst>
                  <a:gs pos="0">
                    <a:schemeClr val="accent3">
                      <a:lumMod val="50000"/>
                      <a:shade val="30000"/>
                      <a:satMod val="115000"/>
                    </a:schemeClr>
                  </a:gs>
                  <a:gs pos="50000">
                    <a:schemeClr val="accent3">
                      <a:lumMod val="50000"/>
                      <a:shade val="67500"/>
                      <a:satMod val="115000"/>
                    </a:schemeClr>
                  </a:gs>
                  <a:gs pos="100000">
                    <a:schemeClr val="accent3">
                      <a:lumMod val="50000"/>
                      <a:shade val="100000"/>
                      <a:satMod val="115000"/>
                    </a:schemeClr>
                  </a:gs>
                </a:gsLst>
                <a:lin ang="16200000" scaled="1"/>
                <a:tileRect/>
              </a:gra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019113" y="5062803"/>
                <a:ext cx="23622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You can replace the text here</a:t>
                </a:r>
              </a:p>
            </p:txBody>
          </p:sp>
        </p:grpSp>
        <p:sp>
          <p:nvSpPr>
            <p:cNvPr id="17" name="Bent Arrow 16"/>
            <p:cNvSpPr/>
            <p:nvPr/>
          </p:nvSpPr>
          <p:spPr>
            <a:xfrm rot="16200000">
              <a:off x="364669" y="4577445"/>
              <a:ext cx="1230086" cy="1045024"/>
            </a:xfrm>
            <a:prstGeom prst="bentArrow">
              <a:avLst>
                <a:gd name="adj1" fmla="val 50275"/>
                <a:gd name="adj2" fmla="val 33791"/>
                <a:gd name="adj3" fmla="val 37088"/>
                <a:gd name="adj4" fmla="val 81112"/>
              </a:avLst>
            </a:prstGeom>
            <a:gradFill flip="none" rotWithShape="1">
              <a:gsLst>
                <a:gs pos="0">
                  <a:schemeClr val="accent3">
                    <a:lumMod val="50000"/>
                    <a:shade val="30000"/>
                    <a:satMod val="115000"/>
                  </a:schemeClr>
                </a:gs>
                <a:gs pos="50000">
                  <a:schemeClr val="accent3">
                    <a:lumMod val="50000"/>
                    <a:shade val="67500"/>
                    <a:satMod val="115000"/>
                  </a:schemeClr>
                </a:gs>
                <a:gs pos="100000">
                  <a:schemeClr val="accent3">
                    <a:lumMod val="5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09600" y="4953000"/>
              <a:ext cx="7024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Arial Black" pitchFamily="34" charset="0"/>
                </a:rPr>
                <a:t>LD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PEST Analysis</a:t>
            </a:r>
          </a:p>
        </p:txBody>
      </p:sp>
      <p:grpSp>
        <p:nvGrpSpPr>
          <p:cNvPr id="3" name="Group 14"/>
          <p:cNvGrpSpPr/>
          <p:nvPr/>
        </p:nvGrpSpPr>
        <p:grpSpPr>
          <a:xfrm>
            <a:off x="3866311" y="1673689"/>
            <a:ext cx="4459377" cy="4500204"/>
            <a:chOff x="1279720" y="1843184"/>
            <a:chExt cx="4459377" cy="4500204"/>
          </a:xfrm>
        </p:grpSpPr>
        <p:sp>
          <p:nvSpPr>
            <p:cNvPr id="5" name="Freeform 4"/>
            <p:cNvSpPr/>
            <p:nvPr/>
          </p:nvSpPr>
          <p:spPr>
            <a:xfrm>
              <a:off x="1664145" y="2478683"/>
              <a:ext cx="3690527" cy="3229205"/>
            </a:xfrm>
            <a:custGeom>
              <a:avLst/>
              <a:gdLst/>
              <a:ahLst/>
              <a:cxnLst/>
              <a:rect l="l" t="t" r="r" b="b"/>
              <a:pathLst>
                <a:path w="3690527" h="3229205">
                  <a:moveTo>
                    <a:pt x="799621" y="322920"/>
                  </a:moveTo>
                  <a:cubicBezTo>
                    <a:pt x="561825" y="322920"/>
                    <a:pt x="369052" y="515693"/>
                    <a:pt x="369052" y="753489"/>
                  </a:cubicBezTo>
                  <a:lnTo>
                    <a:pt x="369052" y="2475715"/>
                  </a:lnTo>
                  <a:cubicBezTo>
                    <a:pt x="369052" y="2713512"/>
                    <a:pt x="561825" y="2906284"/>
                    <a:pt x="799621" y="2906284"/>
                  </a:cubicBezTo>
                  <a:lnTo>
                    <a:pt x="2890905" y="2906284"/>
                  </a:lnTo>
                  <a:cubicBezTo>
                    <a:pt x="3128702" y="2906284"/>
                    <a:pt x="3321474" y="2713512"/>
                    <a:pt x="3321474" y="2475715"/>
                  </a:cubicBezTo>
                  <a:lnTo>
                    <a:pt x="3321474" y="753489"/>
                  </a:lnTo>
                  <a:cubicBezTo>
                    <a:pt x="3321474" y="515693"/>
                    <a:pt x="3128702" y="322920"/>
                    <a:pt x="2890905" y="322920"/>
                  </a:cubicBezTo>
                  <a:close/>
                  <a:moveTo>
                    <a:pt x="538212" y="0"/>
                  </a:moveTo>
                  <a:lnTo>
                    <a:pt x="3152316" y="0"/>
                  </a:lnTo>
                  <a:cubicBezTo>
                    <a:pt x="3449562" y="0"/>
                    <a:pt x="3690527" y="240966"/>
                    <a:pt x="3690527" y="538212"/>
                  </a:cubicBezTo>
                  <a:lnTo>
                    <a:pt x="3690527" y="2690994"/>
                  </a:lnTo>
                  <a:cubicBezTo>
                    <a:pt x="3690527" y="2988239"/>
                    <a:pt x="3449562" y="3229205"/>
                    <a:pt x="3152316" y="3229205"/>
                  </a:cubicBezTo>
                  <a:lnTo>
                    <a:pt x="538212" y="3229205"/>
                  </a:lnTo>
                  <a:cubicBezTo>
                    <a:pt x="240966" y="3229205"/>
                    <a:pt x="0" y="2988239"/>
                    <a:pt x="0" y="2690994"/>
                  </a:cubicBezTo>
                  <a:lnTo>
                    <a:pt x="0" y="538212"/>
                  </a:lnTo>
                  <a:cubicBezTo>
                    <a:pt x="0" y="240966"/>
                    <a:pt x="240966" y="0"/>
                    <a:pt x="538212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lumMod val="75000"/>
                    <a:shade val="30000"/>
                    <a:satMod val="115000"/>
                  </a:schemeClr>
                </a:gs>
                <a:gs pos="50000">
                  <a:schemeClr val="bg1">
                    <a:lumMod val="75000"/>
                    <a:shade val="67500"/>
                    <a:satMod val="115000"/>
                  </a:schemeClr>
                </a:gs>
                <a:gs pos="100000">
                  <a:schemeClr val="bg1">
                    <a:lumMod val="7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101600" dist="38100" dir="5400000" sx="102000" sy="102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  <a:sp3d prstMaterial="dkEdge">
              <a:bevelT w="190500" h="38100" prst="coolSlan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spcFirstLastPara="0" vert="horz" wrap="square" lIns="271980" tIns="271980" rIns="271980" bIns="271980" numCol="1" spcCol="1270" anchor="ctr" anchorCtr="0">
              <a:noAutofit/>
            </a:bodyPr>
            <a:lstStyle/>
            <a:p>
              <a:pPr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6600">
                <a:latin typeface="Tw Cen MT Condensed Extra Bold" panose="020B0803020202020204" pitchFamily="34" charset="0"/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>
              <a:off x="2760966" y="1843184"/>
              <a:ext cx="1496884" cy="1537712"/>
            </a:xfrm>
            <a:custGeom>
              <a:avLst/>
              <a:gdLst>
                <a:gd name="connsiteX0" fmla="*/ 0 w 1798784"/>
                <a:gd name="connsiteY0" fmla="*/ 923923 h 1847846"/>
                <a:gd name="connsiteX1" fmla="*/ 899392 w 1798784"/>
                <a:gd name="connsiteY1" fmla="*/ 0 h 1847846"/>
                <a:gd name="connsiteX2" fmla="*/ 1798784 w 1798784"/>
                <a:gd name="connsiteY2" fmla="*/ 923923 h 1847846"/>
                <a:gd name="connsiteX3" fmla="*/ 899392 w 1798784"/>
                <a:gd name="connsiteY3" fmla="*/ 1847846 h 1847846"/>
                <a:gd name="connsiteX4" fmla="*/ 0 w 1798784"/>
                <a:gd name="connsiteY4" fmla="*/ 923923 h 1847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8784" h="1847846">
                  <a:moveTo>
                    <a:pt x="0" y="923923"/>
                  </a:moveTo>
                  <a:lnTo>
                    <a:pt x="899392" y="0"/>
                  </a:lnTo>
                  <a:lnTo>
                    <a:pt x="1798784" y="923923"/>
                  </a:lnTo>
                  <a:lnTo>
                    <a:pt x="899392" y="1847846"/>
                  </a:lnTo>
                  <a:lnTo>
                    <a:pt x="0" y="92392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 prstMaterial="dkEdge">
              <a:bevelT w="63500" h="254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491606" tIns="503872" rIns="491606" bIns="503871" numCol="1" spcCol="1270" anchor="ctr" anchorCtr="0">
              <a:noAutofit/>
            </a:bodyPr>
            <a:lstStyle/>
            <a:p>
              <a:pPr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600">
                <a:latin typeface="Tw Cen MT Condensed Extra Bold" panose="020B0803020202020204" pitchFamily="34" charset="0"/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4242213" y="3324429"/>
              <a:ext cx="1496884" cy="1537712"/>
            </a:xfrm>
            <a:custGeom>
              <a:avLst/>
              <a:gdLst>
                <a:gd name="connsiteX0" fmla="*/ 0 w 1798784"/>
                <a:gd name="connsiteY0" fmla="*/ 923923 h 1847846"/>
                <a:gd name="connsiteX1" fmla="*/ 899392 w 1798784"/>
                <a:gd name="connsiteY1" fmla="*/ 0 h 1847846"/>
                <a:gd name="connsiteX2" fmla="*/ 1798784 w 1798784"/>
                <a:gd name="connsiteY2" fmla="*/ 923923 h 1847846"/>
                <a:gd name="connsiteX3" fmla="*/ 899392 w 1798784"/>
                <a:gd name="connsiteY3" fmla="*/ 1847846 h 1847846"/>
                <a:gd name="connsiteX4" fmla="*/ 0 w 1798784"/>
                <a:gd name="connsiteY4" fmla="*/ 923923 h 1847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8784" h="1847846">
                  <a:moveTo>
                    <a:pt x="0" y="923923"/>
                  </a:moveTo>
                  <a:lnTo>
                    <a:pt x="899392" y="0"/>
                  </a:lnTo>
                  <a:lnTo>
                    <a:pt x="1798784" y="923923"/>
                  </a:lnTo>
                  <a:lnTo>
                    <a:pt x="899392" y="1847846"/>
                  </a:lnTo>
                  <a:lnTo>
                    <a:pt x="0" y="92392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2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tx2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tx2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 prstMaterial="dkEdge">
              <a:bevelT w="63500" h="254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491606" tIns="503872" rIns="491606" bIns="503871" numCol="1" spcCol="1270" anchor="ctr" anchorCtr="0">
              <a:noAutofit/>
            </a:bodyPr>
            <a:lstStyle/>
            <a:p>
              <a:pPr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600">
                <a:latin typeface="Tw Cen MT Condensed Extra Bold" panose="020B0803020202020204" pitchFamily="34" charset="0"/>
              </a:endParaRPr>
            </a:p>
          </p:txBody>
        </p:sp>
        <p:sp>
          <p:nvSpPr>
            <p:cNvPr id="8" name="Freeform 7"/>
            <p:cNvSpPr/>
            <p:nvPr/>
          </p:nvSpPr>
          <p:spPr>
            <a:xfrm>
              <a:off x="2760966" y="4805676"/>
              <a:ext cx="1496884" cy="1537712"/>
            </a:xfrm>
            <a:custGeom>
              <a:avLst/>
              <a:gdLst>
                <a:gd name="connsiteX0" fmla="*/ 0 w 1798784"/>
                <a:gd name="connsiteY0" fmla="*/ 923923 h 1847846"/>
                <a:gd name="connsiteX1" fmla="*/ 899392 w 1798784"/>
                <a:gd name="connsiteY1" fmla="*/ 0 h 1847846"/>
                <a:gd name="connsiteX2" fmla="*/ 1798784 w 1798784"/>
                <a:gd name="connsiteY2" fmla="*/ 923923 h 1847846"/>
                <a:gd name="connsiteX3" fmla="*/ 899392 w 1798784"/>
                <a:gd name="connsiteY3" fmla="*/ 1847846 h 1847846"/>
                <a:gd name="connsiteX4" fmla="*/ 0 w 1798784"/>
                <a:gd name="connsiteY4" fmla="*/ 923923 h 1847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8784" h="1847846">
                  <a:moveTo>
                    <a:pt x="0" y="923923"/>
                  </a:moveTo>
                  <a:lnTo>
                    <a:pt x="899392" y="0"/>
                  </a:lnTo>
                  <a:lnTo>
                    <a:pt x="1798784" y="923923"/>
                  </a:lnTo>
                  <a:lnTo>
                    <a:pt x="899392" y="1847846"/>
                  </a:lnTo>
                  <a:lnTo>
                    <a:pt x="0" y="92392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50000"/>
                    <a:shade val="30000"/>
                    <a:satMod val="115000"/>
                  </a:schemeClr>
                </a:gs>
                <a:gs pos="50000">
                  <a:schemeClr val="accent5">
                    <a:lumMod val="50000"/>
                    <a:shade val="67500"/>
                    <a:satMod val="115000"/>
                  </a:schemeClr>
                </a:gs>
                <a:gs pos="100000">
                  <a:schemeClr val="accent5">
                    <a:lumMod val="5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 prstMaterial="dkEdge">
              <a:bevelT w="63500" h="254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491606" tIns="503872" rIns="491606" bIns="503871" numCol="1" spcCol="1270" anchor="ctr" anchorCtr="0">
              <a:noAutofit/>
            </a:bodyPr>
            <a:lstStyle/>
            <a:p>
              <a:pPr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600">
                <a:latin typeface="Tw Cen MT Condensed Extra Bold" panose="020B0803020202020204" pitchFamily="34" charset="0"/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>
              <a:off x="1279720" y="3324429"/>
              <a:ext cx="1496884" cy="1537712"/>
            </a:xfrm>
            <a:custGeom>
              <a:avLst/>
              <a:gdLst>
                <a:gd name="connsiteX0" fmla="*/ 0 w 1798784"/>
                <a:gd name="connsiteY0" fmla="*/ 923923 h 1847846"/>
                <a:gd name="connsiteX1" fmla="*/ 899392 w 1798784"/>
                <a:gd name="connsiteY1" fmla="*/ 0 h 1847846"/>
                <a:gd name="connsiteX2" fmla="*/ 1798784 w 1798784"/>
                <a:gd name="connsiteY2" fmla="*/ 923923 h 1847846"/>
                <a:gd name="connsiteX3" fmla="*/ 899392 w 1798784"/>
                <a:gd name="connsiteY3" fmla="*/ 1847846 h 1847846"/>
                <a:gd name="connsiteX4" fmla="*/ 0 w 1798784"/>
                <a:gd name="connsiteY4" fmla="*/ 923923 h 1847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8784" h="1847846">
                  <a:moveTo>
                    <a:pt x="0" y="923923"/>
                  </a:moveTo>
                  <a:lnTo>
                    <a:pt x="899392" y="0"/>
                  </a:lnTo>
                  <a:lnTo>
                    <a:pt x="1798784" y="923923"/>
                  </a:lnTo>
                  <a:lnTo>
                    <a:pt x="899392" y="1847846"/>
                  </a:lnTo>
                  <a:lnTo>
                    <a:pt x="0" y="923923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6">
                    <a:lumMod val="50000"/>
                    <a:shade val="30000"/>
                    <a:satMod val="115000"/>
                  </a:schemeClr>
                </a:gs>
                <a:gs pos="50000">
                  <a:schemeClr val="accent6">
                    <a:lumMod val="50000"/>
                    <a:shade val="67500"/>
                    <a:satMod val="115000"/>
                  </a:schemeClr>
                </a:gs>
                <a:gs pos="100000">
                  <a:schemeClr val="accent6">
                    <a:lumMod val="5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 prstMaterial="dkEdge">
              <a:bevelT w="63500" h="254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alpha val="5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491606" tIns="503872" rIns="491606" bIns="503871" numCol="1" spcCol="1270" anchor="ctr" anchorCtr="0">
              <a:noAutofit/>
            </a:bodyPr>
            <a:lstStyle/>
            <a:p>
              <a:pPr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600" dirty="0">
                <a:latin typeface="Tw Cen MT Condensed Extra Bold" panose="020B0803020202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260782" y="2196542"/>
              <a:ext cx="497252" cy="830997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 prstMaterial="dkEdge"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P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770082" y="3677787"/>
              <a:ext cx="441146" cy="830997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 prstMaterial="dkEdge"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E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282423" y="5159034"/>
              <a:ext cx="453970" cy="830997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 prstMaterial="dkEdge"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S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814001" y="3677787"/>
              <a:ext cx="428322" cy="830997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 prstMaterial="dkEdge"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T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6AD9BBF-7A16-4685-9D94-4622315414B8}"/>
              </a:ext>
            </a:extLst>
          </p:cNvPr>
          <p:cNvGrpSpPr/>
          <p:nvPr/>
        </p:nvGrpSpPr>
        <p:grpSpPr>
          <a:xfrm>
            <a:off x="6609511" y="886437"/>
            <a:ext cx="4239669" cy="1536477"/>
            <a:chOff x="6797027" y="964571"/>
            <a:chExt cx="4239669" cy="1536477"/>
          </a:xfrm>
        </p:grpSpPr>
        <p:sp>
          <p:nvSpPr>
            <p:cNvPr id="16" name="TextBox 15"/>
            <p:cNvSpPr txBox="1"/>
            <p:nvPr/>
          </p:nvSpPr>
          <p:spPr>
            <a:xfrm>
              <a:off x="6797027" y="1596156"/>
              <a:ext cx="14660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Tw Cen MT Condensed Extra Bold" panose="020B0803020202020204" pitchFamily="34" charset="0"/>
                </a:rPr>
                <a:t>Political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0B81135-E6C3-4E5C-B96A-873485E60D70}"/>
                </a:ext>
              </a:extLst>
            </p:cNvPr>
            <p:cNvSpPr txBox="1"/>
            <p:nvPr/>
          </p:nvSpPr>
          <p:spPr>
            <a:xfrm>
              <a:off x="8332741" y="964571"/>
              <a:ext cx="270395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Your text here about this aspect of analysis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85181DA-7CD2-4833-9AAC-B5D299628890}"/>
                </a:ext>
              </a:extLst>
            </p:cNvPr>
            <p:cNvCxnSpPr/>
            <p:nvPr/>
          </p:nvCxnSpPr>
          <p:spPr>
            <a:xfrm>
              <a:off x="8263060" y="1083651"/>
              <a:ext cx="0" cy="13716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B721DA75-6C5D-4E37-95FA-6FFCB6B8523D}"/>
                </a:ext>
              </a:extLst>
            </p:cNvPr>
            <p:cNvSpPr txBox="1"/>
            <p:nvPr/>
          </p:nvSpPr>
          <p:spPr>
            <a:xfrm>
              <a:off x="8332741" y="1731607"/>
              <a:ext cx="270395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Your text here about this aspect of analysis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536C2E6-EF0E-40BF-AB95-C665CC3C5F0A}"/>
              </a:ext>
            </a:extLst>
          </p:cNvPr>
          <p:cNvGrpSpPr/>
          <p:nvPr/>
        </p:nvGrpSpPr>
        <p:grpSpPr>
          <a:xfrm>
            <a:off x="8367597" y="3156931"/>
            <a:ext cx="2847399" cy="2029196"/>
            <a:chOff x="8150467" y="1046594"/>
            <a:chExt cx="2847399" cy="202919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2F084FC-744F-4852-834A-5C375BDA7443}"/>
                </a:ext>
              </a:extLst>
            </p:cNvPr>
            <p:cNvSpPr txBox="1"/>
            <p:nvPr/>
          </p:nvSpPr>
          <p:spPr>
            <a:xfrm>
              <a:off x="8150467" y="1046594"/>
              <a:ext cx="165164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Tw Cen MT Condensed Extra Bold" panose="020B0803020202020204" pitchFamily="34" charset="0"/>
                </a:rPr>
                <a:t>Economic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67DF99D-7E38-4324-AC6C-DC81CADFBE5B}"/>
                </a:ext>
              </a:extLst>
            </p:cNvPr>
            <p:cNvSpPr txBox="1"/>
            <p:nvPr/>
          </p:nvSpPr>
          <p:spPr>
            <a:xfrm>
              <a:off x="8293911" y="1515075"/>
              <a:ext cx="270395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Your text here about this aspect of analysis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5FF8F6D-E20D-4C20-8E39-4980F5320116}"/>
                </a:ext>
              </a:extLst>
            </p:cNvPr>
            <p:cNvCxnSpPr/>
            <p:nvPr/>
          </p:nvCxnSpPr>
          <p:spPr>
            <a:xfrm>
              <a:off x="8265952" y="1636178"/>
              <a:ext cx="0" cy="13716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A957550-5E3A-49DD-A300-53B959560B30}"/>
                </a:ext>
              </a:extLst>
            </p:cNvPr>
            <p:cNvSpPr txBox="1"/>
            <p:nvPr/>
          </p:nvSpPr>
          <p:spPr>
            <a:xfrm>
              <a:off x="8281150" y="2306349"/>
              <a:ext cx="270395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/>
                <a:t>Your text here about this aspect of analysis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5B2EA2E-861A-4EE0-B0BE-9635BFF5FE30}"/>
              </a:ext>
            </a:extLst>
          </p:cNvPr>
          <p:cNvGrpSpPr/>
          <p:nvPr/>
        </p:nvGrpSpPr>
        <p:grpSpPr>
          <a:xfrm>
            <a:off x="1324242" y="5039417"/>
            <a:ext cx="4343408" cy="1543945"/>
            <a:chOff x="8169075" y="939794"/>
            <a:chExt cx="4343408" cy="154394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B4B72B9-1192-4782-B97A-2088552C043D}"/>
                </a:ext>
              </a:extLst>
            </p:cNvPr>
            <p:cNvSpPr txBox="1"/>
            <p:nvPr/>
          </p:nvSpPr>
          <p:spPr>
            <a:xfrm>
              <a:off x="11046450" y="1898964"/>
              <a:ext cx="14660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Tw Cen MT Condensed Extra Bold" panose="020B0803020202020204" pitchFamily="34" charset="0"/>
                </a:rPr>
                <a:t>Social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019BA44-1DC2-4D45-A443-0E66DF2F8676}"/>
                </a:ext>
              </a:extLst>
            </p:cNvPr>
            <p:cNvSpPr txBox="1"/>
            <p:nvPr/>
          </p:nvSpPr>
          <p:spPr>
            <a:xfrm>
              <a:off x="8169075" y="1692688"/>
              <a:ext cx="270395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200" dirty="0"/>
                <a:t>Your text here about this aspect of analysis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5143275-A84A-418A-893D-42A2FD45C411}"/>
                </a:ext>
              </a:extLst>
            </p:cNvPr>
            <p:cNvCxnSpPr/>
            <p:nvPr/>
          </p:nvCxnSpPr>
          <p:spPr>
            <a:xfrm>
              <a:off x="10939744" y="1035113"/>
              <a:ext cx="0" cy="13716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571BE48-FFEA-4A57-838E-2CFA91905445}"/>
                </a:ext>
              </a:extLst>
            </p:cNvPr>
            <p:cNvSpPr txBox="1"/>
            <p:nvPr/>
          </p:nvSpPr>
          <p:spPr>
            <a:xfrm>
              <a:off x="8169075" y="939794"/>
              <a:ext cx="270395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200" dirty="0"/>
                <a:t>Your text here about this aspect of analysis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0259E19-EB15-429D-A9D8-DD5A21E40EA5}"/>
              </a:ext>
            </a:extLst>
          </p:cNvPr>
          <p:cNvGrpSpPr/>
          <p:nvPr/>
        </p:nvGrpSpPr>
        <p:grpSpPr>
          <a:xfrm>
            <a:off x="1017153" y="1981246"/>
            <a:ext cx="2926134" cy="2057966"/>
            <a:chOff x="8263945" y="1002928"/>
            <a:chExt cx="2926134" cy="2057966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74760E5-3C77-426A-8609-898371556794}"/>
                </a:ext>
              </a:extLst>
            </p:cNvPr>
            <p:cNvSpPr txBox="1"/>
            <p:nvPr/>
          </p:nvSpPr>
          <p:spPr>
            <a:xfrm>
              <a:off x="8752505" y="1002928"/>
              <a:ext cx="24375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200" dirty="0">
                  <a:latin typeface="Tw Cen MT Condensed Extra Bold" panose="020B0803020202020204" pitchFamily="34" charset="0"/>
                </a:rPr>
                <a:t>Technological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C5A3F38-F629-44AA-B8E6-43B8E7AA0C77}"/>
                </a:ext>
              </a:extLst>
            </p:cNvPr>
            <p:cNvSpPr txBox="1"/>
            <p:nvPr/>
          </p:nvSpPr>
          <p:spPr>
            <a:xfrm>
              <a:off x="8293911" y="1515075"/>
              <a:ext cx="270395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200" dirty="0"/>
                <a:t>Your text here about this aspect of analysis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9774E70-B280-4879-A341-BA7EF0D525D7}"/>
                </a:ext>
              </a:extLst>
            </p:cNvPr>
            <p:cNvCxnSpPr/>
            <p:nvPr/>
          </p:nvCxnSpPr>
          <p:spPr>
            <a:xfrm>
              <a:off x="11067598" y="1659720"/>
              <a:ext cx="0" cy="1371600"/>
            </a:xfrm>
            <a:prstGeom prst="line">
              <a:avLst/>
            </a:prstGeom>
            <a:ln w="28575"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C4700F0-68AE-4D47-BEFF-A15D57BDC6E8}"/>
                </a:ext>
              </a:extLst>
            </p:cNvPr>
            <p:cNvSpPr txBox="1"/>
            <p:nvPr/>
          </p:nvSpPr>
          <p:spPr>
            <a:xfrm>
              <a:off x="8263945" y="2291453"/>
              <a:ext cx="270395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200" dirty="0"/>
                <a:t>Your text here about this aspect of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579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8507389A-1C3A-4F84-87FC-EA3784782BD4}"/>
              </a:ext>
            </a:extLst>
          </p:cNvPr>
          <p:cNvSpPr/>
          <p:nvPr/>
        </p:nvSpPr>
        <p:spPr>
          <a:xfrm>
            <a:off x="0" y="3612119"/>
            <a:ext cx="12192000" cy="325970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4000"/>
                </a:schemeClr>
              </a:gs>
              <a:gs pos="46000">
                <a:schemeClr val="bg1">
                  <a:lumMod val="75000"/>
                  <a:alpha val="6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9"/>
          <p:cNvGrpSpPr/>
          <p:nvPr/>
        </p:nvGrpSpPr>
        <p:grpSpPr>
          <a:xfrm>
            <a:off x="3752850" y="1341438"/>
            <a:ext cx="5029200" cy="4724400"/>
            <a:chOff x="1143000" y="1524000"/>
            <a:chExt cx="4343400" cy="3429000"/>
          </a:xfrm>
          <a:scene3d>
            <a:camera prst="isometricOffAxis2Top">
              <a:rot lat="18075700" lon="3207259" rev="18141424"/>
            </a:camera>
            <a:lightRig rig="soft" dir="t"/>
          </a:scene3d>
        </p:grpSpPr>
        <p:sp>
          <p:nvSpPr>
            <p:cNvPr id="9" name="Flowchart: Data 8"/>
            <p:cNvSpPr/>
            <p:nvPr/>
          </p:nvSpPr>
          <p:spPr>
            <a:xfrm>
              <a:off x="1143000" y="1524000"/>
              <a:ext cx="4343400" cy="3429000"/>
            </a:xfrm>
            <a:prstGeom prst="flowChartInputOutput">
              <a:avLst/>
            </a:prstGeom>
            <a:ln>
              <a:noFill/>
            </a:ln>
            <a:sp3d extrusionH="762000" prstMaterial="dkEdge">
              <a:bevelT prst="relaxedInset"/>
              <a:extrusionClr>
                <a:schemeClr val="bg1">
                  <a:lumMod val="85000"/>
                </a:schemeClr>
              </a:extrusionClr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lowchart: Data 4"/>
            <p:cNvSpPr/>
            <p:nvPr/>
          </p:nvSpPr>
          <p:spPr>
            <a:xfrm>
              <a:off x="1752600" y="1828800"/>
              <a:ext cx="1905000" cy="1371600"/>
            </a:xfrm>
            <a:prstGeom prst="flowChartInputOutput">
              <a:avLst/>
            </a:prstGeom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sp3d z="139700" extrusionH="76200">
              <a:bevelT prst="relaxedInset"/>
              <a:extrusionClr>
                <a:schemeClr val="bg1">
                  <a:lumMod val="65000"/>
                </a:schemeClr>
              </a:extrusionClr>
            </a:sp3d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lowchart: Data 5"/>
            <p:cNvSpPr/>
            <p:nvPr/>
          </p:nvSpPr>
          <p:spPr>
            <a:xfrm>
              <a:off x="3352800" y="1828800"/>
              <a:ext cx="1905000" cy="1371600"/>
            </a:xfrm>
            <a:prstGeom prst="flowChartInputOutput">
              <a:avLst/>
            </a:prstGeom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sp3d z="139700" extrusionH="76200">
              <a:bevelT prst="relaxedInset"/>
              <a:extrusionClr>
                <a:schemeClr val="bg1">
                  <a:lumMod val="65000"/>
                </a:schemeClr>
              </a:extrusionClr>
            </a:sp3d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lowchart: Data 6"/>
            <p:cNvSpPr/>
            <p:nvPr/>
          </p:nvSpPr>
          <p:spPr>
            <a:xfrm>
              <a:off x="2971800" y="3276600"/>
              <a:ext cx="1905000" cy="1371600"/>
            </a:xfrm>
            <a:prstGeom prst="flowChartInputOutput">
              <a:avLst/>
            </a:prstGeom>
            <a:gradFill flip="none" rotWithShape="1">
              <a:gsLst>
                <a:gs pos="0">
                  <a:schemeClr val="bg2">
                    <a:lumMod val="50000"/>
                    <a:shade val="30000"/>
                    <a:satMod val="115000"/>
                  </a:schemeClr>
                </a:gs>
                <a:gs pos="50000">
                  <a:schemeClr val="bg2">
                    <a:lumMod val="50000"/>
                    <a:shade val="67500"/>
                    <a:satMod val="115000"/>
                  </a:schemeClr>
                </a:gs>
                <a:gs pos="100000">
                  <a:schemeClr val="bg2">
                    <a:lumMod val="5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sp3d z="139700" extrusionH="76200">
              <a:bevelT prst="relaxedInset"/>
              <a:extrusionClr>
                <a:schemeClr val="bg1">
                  <a:lumMod val="65000"/>
                </a:schemeClr>
              </a:extrusionClr>
            </a:sp3d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lowchart: Data 7"/>
            <p:cNvSpPr/>
            <p:nvPr/>
          </p:nvSpPr>
          <p:spPr>
            <a:xfrm>
              <a:off x="1371600" y="3276600"/>
              <a:ext cx="1905000" cy="1371600"/>
            </a:xfrm>
            <a:prstGeom prst="flowChartInputOutput">
              <a:avLst/>
            </a:prstGeom>
            <a:effectLst>
              <a:innerShdw blurRad="63500" dist="50800" dir="16200000">
                <a:prstClr val="black">
                  <a:alpha val="50000"/>
                </a:prstClr>
              </a:innerShdw>
            </a:effectLst>
            <a:sp3d z="139700" extrusionH="76200">
              <a:bevelT prst="relaxedInset"/>
              <a:extrusionClr>
                <a:schemeClr val="bg1">
                  <a:lumMod val="65000"/>
                </a:schemeClr>
              </a:extrusionClr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41"/>
          <p:cNvGrpSpPr/>
          <p:nvPr/>
        </p:nvGrpSpPr>
        <p:grpSpPr>
          <a:xfrm>
            <a:off x="2965451" y="1355743"/>
            <a:ext cx="3059735" cy="1662889"/>
            <a:chOff x="6400799" y="1614505"/>
            <a:chExt cx="3059735" cy="1662889"/>
          </a:xfrm>
        </p:grpSpPr>
        <p:cxnSp>
          <p:nvCxnSpPr>
            <p:cNvPr id="17" name="Straight Connector 16"/>
            <p:cNvCxnSpPr/>
            <p:nvPr/>
          </p:nvCxnSpPr>
          <p:spPr>
            <a:xfrm rot="5400000">
              <a:off x="8839199" y="2667000"/>
              <a:ext cx="12192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545884" y="2057400"/>
              <a:ext cx="2914650" cy="23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4"/>
            <p:cNvSpPr txBox="1">
              <a:spLocks noChangeArrowheads="1"/>
            </p:cNvSpPr>
            <p:nvPr/>
          </p:nvSpPr>
          <p:spPr bwMode="auto">
            <a:xfrm>
              <a:off x="6466859" y="1614505"/>
              <a:ext cx="1558985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Tw Cen MT Condensed Extra Bold" panose="020B0803020202020204" pitchFamily="34" charset="0"/>
                </a:rPr>
                <a:t>POLITICAL </a:t>
              </a:r>
            </a:p>
          </p:txBody>
        </p:sp>
        <p:sp>
          <p:nvSpPr>
            <p:cNvPr id="20" name="TextBox 15"/>
            <p:cNvSpPr txBox="1">
              <a:spLocks noChangeArrowheads="1"/>
            </p:cNvSpPr>
            <p:nvPr/>
          </p:nvSpPr>
          <p:spPr bwMode="auto">
            <a:xfrm>
              <a:off x="6400799" y="1981200"/>
              <a:ext cx="274320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may enter your text here for factor 1</a:t>
              </a:r>
            </a:p>
          </p:txBody>
        </p:sp>
      </p:grpSp>
      <p:grpSp>
        <p:nvGrpSpPr>
          <p:cNvPr id="10" name="Group 42"/>
          <p:cNvGrpSpPr/>
          <p:nvPr/>
        </p:nvGrpSpPr>
        <p:grpSpPr>
          <a:xfrm>
            <a:off x="7620000" y="1417638"/>
            <a:ext cx="2819401" cy="1981202"/>
            <a:chOff x="5853112" y="2652713"/>
            <a:chExt cx="2819401" cy="1981202"/>
          </a:xfrm>
        </p:grpSpPr>
        <p:cxnSp>
          <p:nvCxnSpPr>
            <p:cNvPr id="22" name="Straight Connector 21"/>
            <p:cNvCxnSpPr/>
            <p:nvPr/>
          </p:nvCxnSpPr>
          <p:spPr>
            <a:xfrm rot="16200000" flipH="1">
              <a:off x="5123498" y="3825875"/>
              <a:ext cx="1598618" cy="174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5921858" y="3033713"/>
              <a:ext cx="2743200" cy="23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19"/>
            <p:cNvSpPr txBox="1">
              <a:spLocks noChangeArrowheads="1"/>
            </p:cNvSpPr>
            <p:nvPr/>
          </p:nvSpPr>
          <p:spPr bwMode="auto">
            <a:xfrm>
              <a:off x="5853112" y="2652713"/>
              <a:ext cx="1558985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Tw Cen MT Condensed Extra Bold" panose="020B0803020202020204" pitchFamily="34" charset="0"/>
                </a:rPr>
                <a:t>ECONOMIC</a:t>
              </a:r>
            </a:p>
          </p:txBody>
        </p:sp>
        <p:sp>
          <p:nvSpPr>
            <p:cNvPr id="25" name="TextBox 20"/>
            <p:cNvSpPr txBox="1">
              <a:spLocks noChangeArrowheads="1"/>
            </p:cNvSpPr>
            <p:nvPr/>
          </p:nvSpPr>
          <p:spPr bwMode="auto">
            <a:xfrm>
              <a:off x="5929313" y="3109913"/>
              <a:ext cx="274320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400">
                  <a:latin typeface="Calibri" pitchFamily="34" charset="0"/>
                </a:rPr>
                <a:t>You may enter your text here for factor 2</a:t>
              </a:r>
            </a:p>
          </p:txBody>
        </p:sp>
      </p:grpSp>
      <p:grpSp>
        <p:nvGrpSpPr>
          <p:cNvPr id="11" name="Group 43"/>
          <p:cNvGrpSpPr/>
          <p:nvPr/>
        </p:nvGrpSpPr>
        <p:grpSpPr>
          <a:xfrm>
            <a:off x="6432550" y="4008439"/>
            <a:ext cx="2914650" cy="2660590"/>
            <a:chOff x="5395912" y="2747964"/>
            <a:chExt cx="2914650" cy="2660590"/>
          </a:xfrm>
        </p:grpSpPr>
        <p:cxnSp>
          <p:nvCxnSpPr>
            <p:cNvPr id="27" name="Straight Connector 26"/>
            <p:cNvCxnSpPr/>
            <p:nvPr/>
          </p:nvCxnSpPr>
          <p:spPr>
            <a:xfrm rot="16200000" flipH="1">
              <a:off x="4066017" y="4077859"/>
              <a:ext cx="2660590" cy="79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5395912" y="4500563"/>
              <a:ext cx="2914650" cy="23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3"/>
            <p:cNvSpPr txBox="1">
              <a:spLocks noChangeArrowheads="1"/>
            </p:cNvSpPr>
            <p:nvPr/>
          </p:nvSpPr>
          <p:spPr bwMode="auto">
            <a:xfrm>
              <a:off x="5530888" y="4055188"/>
              <a:ext cx="1863785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Tw Cen MT Condensed Extra Bold" panose="020B0803020202020204" pitchFamily="34" charset="0"/>
                </a:rPr>
                <a:t>SOCIAL</a:t>
              </a:r>
            </a:p>
          </p:txBody>
        </p:sp>
        <p:sp>
          <p:nvSpPr>
            <p:cNvPr id="30" name="TextBox 24"/>
            <p:cNvSpPr txBox="1">
              <a:spLocks noChangeArrowheads="1"/>
            </p:cNvSpPr>
            <p:nvPr/>
          </p:nvSpPr>
          <p:spPr bwMode="auto">
            <a:xfrm>
              <a:off x="5472112" y="4576763"/>
              <a:ext cx="274320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may enter your text here for factor 3</a:t>
              </a:r>
            </a:p>
          </p:txBody>
        </p:sp>
      </p:grpSp>
      <p:grpSp>
        <p:nvGrpSpPr>
          <p:cNvPr id="13" name="Group 41"/>
          <p:cNvGrpSpPr/>
          <p:nvPr/>
        </p:nvGrpSpPr>
        <p:grpSpPr>
          <a:xfrm>
            <a:off x="2762251" y="3779839"/>
            <a:ext cx="2914651" cy="2735997"/>
            <a:chOff x="5867399" y="-152400"/>
            <a:chExt cx="2914651" cy="2735997"/>
          </a:xfrm>
        </p:grpSpPr>
        <p:cxnSp>
          <p:nvCxnSpPr>
            <p:cNvPr id="35" name="Straight Connector 34"/>
            <p:cNvCxnSpPr/>
            <p:nvPr/>
          </p:nvCxnSpPr>
          <p:spPr>
            <a:xfrm rot="5400000">
              <a:off x="6922293" y="761206"/>
              <a:ext cx="1828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5867400" y="1676400"/>
              <a:ext cx="2914650" cy="238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14"/>
            <p:cNvSpPr txBox="1">
              <a:spLocks noChangeArrowheads="1"/>
            </p:cNvSpPr>
            <p:nvPr/>
          </p:nvSpPr>
          <p:spPr bwMode="auto">
            <a:xfrm>
              <a:off x="5867399" y="1295400"/>
              <a:ext cx="20574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Tw Cen MT Condensed Extra Bold" panose="020B0803020202020204" pitchFamily="34" charset="0"/>
                </a:rPr>
                <a:t>TECHNOLOGICAL</a:t>
              </a:r>
            </a:p>
          </p:txBody>
        </p:sp>
        <p:sp>
          <p:nvSpPr>
            <p:cNvPr id="38" name="TextBox 15"/>
            <p:cNvSpPr txBox="1">
              <a:spLocks noChangeArrowheads="1"/>
            </p:cNvSpPr>
            <p:nvPr/>
          </p:nvSpPr>
          <p:spPr bwMode="auto">
            <a:xfrm>
              <a:off x="5943600" y="1752600"/>
              <a:ext cx="274320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may enter your text here for factor 4</a:t>
              </a:r>
            </a:p>
          </p:txBody>
        </p:sp>
      </p:grpSp>
      <p:grpSp>
        <p:nvGrpSpPr>
          <p:cNvPr id="16" name="Group 123"/>
          <p:cNvGrpSpPr>
            <a:grpSpLocks/>
          </p:cNvGrpSpPr>
          <p:nvPr/>
        </p:nvGrpSpPr>
        <p:grpSpPr bwMode="auto">
          <a:xfrm>
            <a:off x="5862174" y="2941638"/>
            <a:ext cx="329076" cy="329076"/>
            <a:chOff x="1857356" y="2714620"/>
            <a:chExt cx="1000132" cy="999493"/>
          </a:xfrm>
        </p:grpSpPr>
        <p:sp>
          <p:nvSpPr>
            <p:cNvPr id="40" name="Oval 47"/>
            <p:cNvSpPr>
              <a:spLocks noChangeArrowheads="1"/>
            </p:cNvSpPr>
            <p:nvPr/>
          </p:nvSpPr>
          <p:spPr bwMode="auto">
            <a:xfrm rot="8982877">
              <a:off x="1857356" y="2714620"/>
              <a:ext cx="1000132" cy="997906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alibri" pitchFamily="34" charset="0"/>
              </a:endParaRPr>
            </a:p>
          </p:txBody>
        </p:sp>
        <p:grpSp>
          <p:nvGrpSpPr>
            <p:cNvPr id="21" name="Group 121"/>
            <p:cNvGrpSpPr>
              <a:grpSpLocks/>
            </p:cNvGrpSpPr>
            <p:nvPr/>
          </p:nvGrpSpPr>
          <p:grpSpPr bwMode="auto">
            <a:xfrm>
              <a:off x="1857356" y="2714620"/>
              <a:ext cx="1000132" cy="999493"/>
              <a:chOff x="1857356" y="2715259"/>
              <a:chExt cx="1000132" cy="999493"/>
            </a:xfrm>
          </p:grpSpPr>
          <p:sp>
            <p:nvSpPr>
              <p:cNvPr id="42" name="Oval 46"/>
              <p:cNvSpPr>
                <a:spLocks noChangeArrowheads="1"/>
              </p:cNvSpPr>
              <p:nvPr/>
            </p:nvSpPr>
            <p:spPr bwMode="auto">
              <a:xfrm>
                <a:off x="1857356" y="2715259"/>
                <a:ext cx="1000132" cy="997906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lumMod val="85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43" name="Oval 48"/>
              <p:cNvSpPr>
                <a:spLocks noChangeArrowheads="1"/>
              </p:cNvSpPr>
              <p:nvPr/>
            </p:nvSpPr>
            <p:spPr bwMode="auto">
              <a:xfrm>
                <a:off x="2020870" y="2745402"/>
                <a:ext cx="711205" cy="571139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58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44" name="Oval 49"/>
              <p:cNvSpPr>
                <a:spLocks noChangeArrowheads="1"/>
              </p:cNvSpPr>
              <p:nvPr/>
            </p:nvSpPr>
            <p:spPr bwMode="auto">
              <a:xfrm>
                <a:off x="2073258" y="3222938"/>
                <a:ext cx="608017" cy="491814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60001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45" name="Line 50"/>
              <p:cNvSpPr>
                <a:spLocks noChangeShapeType="1"/>
              </p:cNvSpPr>
              <p:nvPr/>
            </p:nvSpPr>
            <p:spPr bwMode="auto">
              <a:xfrm>
                <a:off x="2566486" y="3080906"/>
                <a:ext cx="433" cy="431"/>
              </a:xfrm>
              <a:prstGeom prst="line">
                <a:avLst/>
              </a:prstGeom>
              <a:noFill/>
              <a:ln w="1270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46" name="Line 51"/>
              <p:cNvSpPr>
                <a:spLocks noChangeShapeType="1"/>
              </p:cNvSpPr>
              <p:nvPr/>
            </p:nvSpPr>
            <p:spPr bwMode="auto">
              <a:xfrm>
                <a:off x="2569945" y="3086943"/>
                <a:ext cx="433" cy="431"/>
              </a:xfrm>
              <a:prstGeom prst="line">
                <a:avLst/>
              </a:prstGeom>
              <a:noFill/>
              <a:ln w="1270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47" name="Line 52"/>
              <p:cNvSpPr>
                <a:spLocks noChangeShapeType="1"/>
              </p:cNvSpPr>
              <p:nvPr/>
            </p:nvSpPr>
            <p:spPr bwMode="auto">
              <a:xfrm>
                <a:off x="2537947" y="2898083"/>
                <a:ext cx="433" cy="43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</p:grpSp>
      <p:grpSp>
        <p:nvGrpSpPr>
          <p:cNvPr id="26" name="Group 123"/>
          <p:cNvGrpSpPr>
            <a:grpSpLocks/>
          </p:cNvGrpSpPr>
          <p:nvPr/>
        </p:nvGrpSpPr>
        <p:grpSpPr bwMode="auto">
          <a:xfrm>
            <a:off x="4591050" y="3475038"/>
            <a:ext cx="329076" cy="329076"/>
            <a:chOff x="1857356" y="2714620"/>
            <a:chExt cx="1000132" cy="999493"/>
          </a:xfrm>
        </p:grpSpPr>
        <p:sp>
          <p:nvSpPr>
            <p:cNvPr id="49" name="Oval 47"/>
            <p:cNvSpPr>
              <a:spLocks noChangeArrowheads="1"/>
            </p:cNvSpPr>
            <p:nvPr/>
          </p:nvSpPr>
          <p:spPr bwMode="auto">
            <a:xfrm rot="8982877">
              <a:off x="1857356" y="2714620"/>
              <a:ext cx="1000132" cy="997906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alibri" pitchFamily="34" charset="0"/>
              </a:endParaRPr>
            </a:p>
          </p:txBody>
        </p:sp>
        <p:grpSp>
          <p:nvGrpSpPr>
            <p:cNvPr id="31" name="Group 121"/>
            <p:cNvGrpSpPr>
              <a:grpSpLocks/>
            </p:cNvGrpSpPr>
            <p:nvPr/>
          </p:nvGrpSpPr>
          <p:grpSpPr bwMode="auto">
            <a:xfrm>
              <a:off x="1857356" y="2714620"/>
              <a:ext cx="1000132" cy="999493"/>
              <a:chOff x="1857356" y="2715259"/>
              <a:chExt cx="1000132" cy="999493"/>
            </a:xfrm>
          </p:grpSpPr>
          <p:sp>
            <p:nvSpPr>
              <p:cNvPr id="51" name="Oval 46"/>
              <p:cNvSpPr>
                <a:spLocks noChangeArrowheads="1"/>
              </p:cNvSpPr>
              <p:nvPr/>
            </p:nvSpPr>
            <p:spPr bwMode="auto">
              <a:xfrm>
                <a:off x="1857356" y="2715259"/>
                <a:ext cx="1000132" cy="997906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lumMod val="85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52" name="Oval 48"/>
              <p:cNvSpPr>
                <a:spLocks noChangeArrowheads="1"/>
              </p:cNvSpPr>
              <p:nvPr/>
            </p:nvSpPr>
            <p:spPr bwMode="auto">
              <a:xfrm>
                <a:off x="2020870" y="2745402"/>
                <a:ext cx="711205" cy="571139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58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53" name="Oval 49"/>
              <p:cNvSpPr>
                <a:spLocks noChangeArrowheads="1"/>
              </p:cNvSpPr>
              <p:nvPr/>
            </p:nvSpPr>
            <p:spPr bwMode="auto">
              <a:xfrm>
                <a:off x="2073258" y="3222938"/>
                <a:ext cx="608017" cy="491814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60001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54" name="Line 50"/>
              <p:cNvSpPr>
                <a:spLocks noChangeShapeType="1"/>
              </p:cNvSpPr>
              <p:nvPr/>
            </p:nvSpPr>
            <p:spPr bwMode="auto">
              <a:xfrm>
                <a:off x="2566486" y="3080906"/>
                <a:ext cx="433" cy="431"/>
              </a:xfrm>
              <a:prstGeom prst="line">
                <a:avLst/>
              </a:prstGeom>
              <a:noFill/>
              <a:ln w="1270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55" name="Line 51"/>
              <p:cNvSpPr>
                <a:spLocks noChangeShapeType="1"/>
              </p:cNvSpPr>
              <p:nvPr/>
            </p:nvSpPr>
            <p:spPr bwMode="auto">
              <a:xfrm>
                <a:off x="2569945" y="3086943"/>
                <a:ext cx="433" cy="431"/>
              </a:xfrm>
              <a:prstGeom prst="line">
                <a:avLst/>
              </a:prstGeom>
              <a:noFill/>
              <a:ln w="1270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56" name="Line 52"/>
              <p:cNvSpPr>
                <a:spLocks noChangeShapeType="1"/>
              </p:cNvSpPr>
              <p:nvPr/>
            </p:nvSpPr>
            <p:spPr bwMode="auto">
              <a:xfrm>
                <a:off x="2537947" y="2898083"/>
                <a:ext cx="433" cy="43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</p:grpSp>
      <p:grpSp>
        <p:nvGrpSpPr>
          <p:cNvPr id="32" name="Group 123"/>
          <p:cNvGrpSpPr>
            <a:grpSpLocks/>
          </p:cNvGrpSpPr>
          <p:nvPr/>
        </p:nvGrpSpPr>
        <p:grpSpPr bwMode="auto">
          <a:xfrm>
            <a:off x="6280150" y="3792538"/>
            <a:ext cx="329076" cy="329076"/>
            <a:chOff x="1857356" y="2714620"/>
            <a:chExt cx="1000132" cy="999493"/>
          </a:xfrm>
        </p:grpSpPr>
        <p:sp>
          <p:nvSpPr>
            <p:cNvPr id="58" name="Oval 47"/>
            <p:cNvSpPr>
              <a:spLocks noChangeArrowheads="1"/>
            </p:cNvSpPr>
            <p:nvPr/>
          </p:nvSpPr>
          <p:spPr bwMode="auto">
            <a:xfrm rot="8982877">
              <a:off x="1857356" y="2714620"/>
              <a:ext cx="1000132" cy="997906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alibri" pitchFamily="34" charset="0"/>
              </a:endParaRPr>
            </a:p>
          </p:txBody>
        </p:sp>
        <p:grpSp>
          <p:nvGrpSpPr>
            <p:cNvPr id="33" name="Group 121"/>
            <p:cNvGrpSpPr>
              <a:grpSpLocks/>
            </p:cNvGrpSpPr>
            <p:nvPr/>
          </p:nvGrpSpPr>
          <p:grpSpPr bwMode="auto">
            <a:xfrm>
              <a:off x="1857356" y="2714620"/>
              <a:ext cx="1000132" cy="999493"/>
              <a:chOff x="1857356" y="2715259"/>
              <a:chExt cx="1000132" cy="999493"/>
            </a:xfrm>
          </p:grpSpPr>
          <p:sp>
            <p:nvSpPr>
              <p:cNvPr id="60" name="Oval 46"/>
              <p:cNvSpPr>
                <a:spLocks noChangeArrowheads="1"/>
              </p:cNvSpPr>
              <p:nvPr/>
            </p:nvSpPr>
            <p:spPr bwMode="auto">
              <a:xfrm>
                <a:off x="1857356" y="2715259"/>
                <a:ext cx="1000132" cy="997906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lumMod val="85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61" name="Oval 48"/>
              <p:cNvSpPr>
                <a:spLocks noChangeArrowheads="1"/>
              </p:cNvSpPr>
              <p:nvPr/>
            </p:nvSpPr>
            <p:spPr bwMode="auto">
              <a:xfrm>
                <a:off x="2020870" y="2745402"/>
                <a:ext cx="711205" cy="571139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58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62" name="Oval 49"/>
              <p:cNvSpPr>
                <a:spLocks noChangeArrowheads="1"/>
              </p:cNvSpPr>
              <p:nvPr/>
            </p:nvSpPr>
            <p:spPr bwMode="auto">
              <a:xfrm>
                <a:off x="2073258" y="3222938"/>
                <a:ext cx="608017" cy="491814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60001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63" name="Line 50"/>
              <p:cNvSpPr>
                <a:spLocks noChangeShapeType="1"/>
              </p:cNvSpPr>
              <p:nvPr/>
            </p:nvSpPr>
            <p:spPr bwMode="auto">
              <a:xfrm>
                <a:off x="2566486" y="3080906"/>
                <a:ext cx="433" cy="431"/>
              </a:xfrm>
              <a:prstGeom prst="line">
                <a:avLst/>
              </a:prstGeom>
              <a:noFill/>
              <a:ln w="1270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64" name="Line 51"/>
              <p:cNvSpPr>
                <a:spLocks noChangeShapeType="1"/>
              </p:cNvSpPr>
              <p:nvPr/>
            </p:nvSpPr>
            <p:spPr bwMode="auto">
              <a:xfrm>
                <a:off x="2569945" y="3086943"/>
                <a:ext cx="433" cy="431"/>
              </a:xfrm>
              <a:prstGeom prst="line">
                <a:avLst/>
              </a:prstGeom>
              <a:noFill/>
              <a:ln w="1270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65" name="Line 52"/>
              <p:cNvSpPr>
                <a:spLocks noChangeShapeType="1"/>
              </p:cNvSpPr>
              <p:nvPr/>
            </p:nvSpPr>
            <p:spPr bwMode="auto">
              <a:xfrm>
                <a:off x="2537947" y="2898083"/>
                <a:ext cx="433" cy="43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</p:grpSp>
      <p:grpSp>
        <p:nvGrpSpPr>
          <p:cNvPr id="34" name="Group 123"/>
          <p:cNvGrpSpPr>
            <a:grpSpLocks/>
          </p:cNvGrpSpPr>
          <p:nvPr/>
        </p:nvGrpSpPr>
        <p:grpSpPr bwMode="auto">
          <a:xfrm>
            <a:off x="7538574" y="3170238"/>
            <a:ext cx="329076" cy="329076"/>
            <a:chOff x="1857356" y="2714620"/>
            <a:chExt cx="1000132" cy="999493"/>
          </a:xfrm>
        </p:grpSpPr>
        <p:sp>
          <p:nvSpPr>
            <p:cNvPr id="67" name="Oval 47"/>
            <p:cNvSpPr>
              <a:spLocks noChangeArrowheads="1"/>
            </p:cNvSpPr>
            <p:nvPr/>
          </p:nvSpPr>
          <p:spPr bwMode="auto">
            <a:xfrm rot="8982877">
              <a:off x="1857356" y="2714620"/>
              <a:ext cx="1000132" cy="997906"/>
            </a:xfrm>
            <a:prstGeom prst="ellipse">
              <a:avLst/>
            </a:pr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alibri" pitchFamily="34" charset="0"/>
              </a:endParaRPr>
            </a:p>
          </p:txBody>
        </p:sp>
        <p:grpSp>
          <p:nvGrpSpPr>
            <p:cNvPr id="39" name="Group 121"/>
            <p:cNvGrpSpPr>
              <a:grpSpLocks/>
            </p:cNvGrpSpPr>
            <p:nvPr/>
          </p:nvGrpSpPr>
          <p:grpSpPr bwMode="auto">
            <a:xfrm>
              <a:off x="1857356" y="2714620"/>
              <a:ext cx="1000132" cy="999493"/>
              <a:chOff x="1857356" y="2715259"/>
              <a:chExt cx="1000132" cy="999493"/>
            </a:xfrm>
          </p:grpSpPr>
          <p:sp>
            <p:nvSpPr>
              <p:cNvPr id="69" name="Oval 46"/>
              <p:cNvSpPr>
                <a:spLocks noChangeArrowheads="1"/>
              </p:cNvSpPr>
              <p:nvPr/>
            </p:nvSpPr>
            <p:spPr bwMode="auto">
              <a:xfrm>
                <a:off x="1857356" y="2715259"/>
                <a:ext cx="1000132" cy="997906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lumMod val="85000"/>
                    </a:schemeClr>
                  </a:gs>
                  <a:gs pos="50000">
                    <a:schemeClr val="bg1">
                      <a:lumMod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70" name="Oval 48"/>
              <p:cNvSpPr>
                <a:spLocks noChangeArrowheads="1"/>
              </p:cNvSpPr>
              <p:nvPr/>
            </p:nvSpPr>
            <p:spPr bwMode="auto">
              <a:xfrm>
                <a:off x="2020870" y="2745402"/>
                <a:ext cx="711205" cy="571139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58000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71" name="Oval 49"/>
              <p:cNvSpPr>
                <a:spLocks noChangeArrowheads="1"/>
              </p:cNvSpPr>
              <p:nvPr/>
            </p:nvSpPr>
            <p:spPr bwMode="auto">
              <a:xfrm>
                <a:off x="2073258" y="3222938"/>
                <a:ext cx="608017" cy="491814"/>
              </a:xfrm>
              <a:prstGeom prst="ellipse">
                <a:avLst/>
              </a:prstGeom>
              <a:gradFill rotWithShape="1">
                <a:gsLst>
                  <a:gs pos="0">
                    <a:schemeClr val="bg1">
                      <a:alpha val="60001"/>
                    </a:schemeClr>
                  </a:gs>
                  <a:gs pos="100000">
                    <a:schemeClr val="bg1">
                      <a:gamma/>
                      <a:shade val="46275"/>
                      <a:invGamma/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72" name="Line 50"/>
              <p:cNvSpPr>
                <a:spLocks noChangeShapeType="1"/>
              </p:cNvSpPr>
              <p:nvPr/>
            </p:nvSpPr>
            <p:spPr bwMode="auto">
              <a:xfrm>
                <a:off x="2566486" y="3080906"/>
                <a:ext cx="433" cy="431"/>
              </a:xfrm>
              <a:prstGeom prst="line">
                <a:avLst/>
              </a:prstGeom>
              <a:noFill/>
              <a:ln w="1270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73" name="Line 51"/>
              <p:cNvSpPr>
                <a:spLocks noChangeShapeType="1"/>
              </p:cNvSpPr>
              <p:nvPr/>
            </p:nvSpPr>
            <p:spPr bwMode="auto">
              <a:xfrm>
                <a:off x="2569945" y="3086943"/>
                <a:ext cx="433" cy="431"/>
              </a:xfrm>
              <a:prstGeom prst="line">
                <a:avLst/>
              </a:prstGeom>
              <a:noFill/>
              <a:ln w="12700">
                <a:solidFill>
                  <a:srgbClr val="00FF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74" name="Line 52"/>
              <p:cNvSpPr>
                <a:spLocks noChangeShapeType="1"/>
              </p:cNvSpPr>
              <p:nvPr/>
            </p:nvSpPr>
            <p:spPr bwMode="auto">
              <a:xfrm>
                <a:off x="2537947" y="2898083"/>
                <a:ext cx="433" cy="43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</p:grpSp>
      <p:sp>
        <p:nvSpPr>
          <p:cNvPr id="75" name="Title 74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Pest 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6F5DCF87-9F16-4B13-9A8D-7793FAD33489}"/>
              </a:ext>
            </a:extLst>
          </p:cNvPr>
          <p:cNvSpPr/>
          <p:nvPr/>
        </p:nvSpPr>
        <p:spPr>
          <a:xfrm>
            <a:off x="0" y="3612119"/>
            <a:ext cx="12192000" cy="325970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4000"/>
                </a:schemeClr>
              </a:gs>
              <a:gs pos="46000">
                <a:schemeClr val="bg1">
                  <a:lumMod val="75000"/>
                  <a:alpha val="6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 err="1"/>
              <a:t>BCG</a:t>
            </a:r>
            <a:r>
              <a:rPr lang="en-US" dirty="0"/>
              <a:t> Matrix </a:t>
            </a:r>
          </a:p>
        </p:txBody>
      </p:sp>
      <p:sp>
        <p:nvSpPr>
          <p:cNvPr id="46" name="Ellipse 53"/>
          <p:cNvSpPr/>
          <p:nvPr/>
        </p:nvSpPr>
        <p:spPr bwMode="auto">
          <a:xfrm>
            <a:off x="3938400" y="5400506"/>
            <a:ext cx="4191000" cy="394335"/>
          </a:xfrm>
          <a:prstGeom prst="ellipse">
            <a:avLst/>
          </a:prstGeom>
          <a:gradFill flip="none" rotWithShape="1">
            <a:gsLst>
              <a:gs pos="24000">
                <a:sysClr val="windowText" lastClr="000000">
                  <a:alpha val="44000"/>
                </a:sysClr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da-DK">
              <a:solidFill>
                <a:srgbClr val="FFFFFF"/>
              </a:solidFill>
              <a:latin typeface="Calibri" charset="0"/>
              <a:ea typeface="ＭＳ Ｐゴシック" charset="-128"/>
            </a:endParaRPr>
          </a:p>
        </p:txBody>
      </p:sp>
      <p:grpSp>
        <p:nvGrpSpPr>
          <p:cNvPr id="4" name="Group 65"/>
          <p:cNvGrpSpPr/>
          <p:nvPr/>
        </p:nvGrpSpPr>
        <p:grpSpPr>
          <a:xfrm>
            <a:off x="4267200" y="1828800"/>
            <a:ext cx="3581400" cy="3733800"/>
            <a:chOff x="1981200" y="990600"/>
            <a:chExt cx="5105400" cy="5105400"/>
          </a:xfrm>
        </p:grpSpPr>
        <p:sp>
          <p:nvSpPr>
            <p:cNvPr id="47" name="Rounded Rectangle 46"/>
            <p:cNvSpPr/>
            <p:nvPr/>
          </p:nvSpPr>
          <p:spPr>
            <a:xfrm>
              <a:off x="1981200" y="990600"/>
              <a:ext cx="5105400" cy="5105400"/>
            </a:xfrm>
            <a:prstGeom prst="roundRect">
              <a:avLst/>
            </a:prstGeom>
            <a:gradFill flip="none" rotWithShape="1">
              <a:gsLst>
                <a:gs pos="0">
                  <a:srgbClr val="FFFFFF"/>
                </a:gs>
                <a:gs pos="7001">
                  <a:srgbClr val="E6E6E6"/>
                </a:gs>
                <a:gs pos="32001">
                  <a:srgbClr val="7D8496"/>
                </a:gs>
                <a:gs pos="47000">
                  <a:srgbClr val="E6E6E6"/>
                </a:gs>
                <a:gs pos="85001">
                  <a:srgbClr val="7D8496"/>
                </a:gs>
                <a:gs pos="100000">
                  <a:srgbClr val="E6E6E6"/>
                </a:gs>
              </a:gsLst>
              <a:lin ang="8100000" scaled="0"/>
              <a:tileRect/>
            </a:gra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2177562" y="1185652"/>
              <a:ext cx="4712677" cy="471267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55" name="Round Single Corner Rectangle 54"/>
            <p:cNvSpPr/>
            <p:nvPr/>
          </p:nvSpPr>
          <p:spPr>
            <a:xfrm>
              <a:off x="4599354" y="1317869"/>
              <a:ext cx="2159977" cy="2159977"/>
            </a:xfrm>
            <a:prstGeom prst="round1Rect">
              <a:avLst>
                <a:gd name="adj" fmla="val 35137"/>
              </a:avLst>
            </a:prstGeom>
            <a:gradFill flip="none" rotWithShape="1">
              <a:gsLst>
                <a:gs pos="0">
                  <a:schemeClr val="accent3">
                    <a:lumMod val="75000"/>
                    <a:shade val="30000"/>
                    <a:satMod val="115000"/>
                  </a:schemeClr>
                </a:gs>
                <a:gs pos="50000">
                  <a:schemeClr val="accent3">
                    <a:lumMod val="75000"/>
                    <a:shade val="67500"/>
                    <a:satMod val="115000"/>
                  </a:schemeClr>
                </a:gs>
                <a:gs pos="100000">
                  <a:schemeClr val="accent3">
                    <a:lumMod val="7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56" name="Round Single Corner Rectangle 55"/>
            <p:cNvSpPr/>
            <p:nvPr/>
          </p:nvSpPr>
          <p:spPr>
            <a:xfrm flipV="1">
              <a:off x="4599354" y="3608754"/>
              <a:ext cx="2159977" cy="2159977"/>
            </a:xfrm>
            <a:prstGeom prst="round1Rect">
              <a:avLst>
                <a:gd name="adj" fmla="val 35137"/>
              </a:avLst>
            </a:prstGeom>
            <a:gradFill flip="none" rotWithShape="1">
              <a:gsLst>
                <a:gs pos="0">
                  <a:schemeClr val="accent5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5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5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57" name="Round Single Corner Rectangle 56"/>
            <p:cNvSpPr/>
            <p:nvPr/>
          </p:nvSpPr>
          <p:spPr>
            <a:xfrm flipH="1">
              <a:off x="2308469" y="1317869"/>
              <a:ext cx="2159977" cy="2159977"/>
            </a:xfrm>
            <a:prstGeom prst="round1Rect">
              <a:avLst>
                <a:gd name="adj" fmla="val 35137"/>
              </a:avLst>
            </a:prstGeom>
            <a:gradFill flip="none" rotWithShape="1">
              <a:gsLst>
                <a:gs pos="0">
                  <a:schemeClr val="accent6">
                    <a:lumMod val="75000"/>
                    <a:shade val="30000"/>
                    <a:satMod val="115000"/>
                  </a:schemeClr>
                </a:gs>
                <a:gs pos="50000">
                  <a:schemeClr val="accent6">
                    <a:lumMod val="75000"/>
                    <a:shade val="67500"/>
                    <a:satMod val="115000"/>
                  </a:schemeClr>
                </a:gs>
                <a:gs pos="100000">
                  <a:schemeClr val="accent6">
                    <a:lumMod val="7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58" name="Round Single Corner Rectangle 57"/>
            <p:cNvSpPr/>
            <p:nvPr/>
          </p:nvSpPr>
          <p:spPr>
            <a:xfrm flipH="1" flipV="1">
              <a:off x="2308469" y="3608754"/>
              <a:ext cx="2159977" cy="2159977"/>
            </a:xfrm>
            <a:prstGeom prst="round1Rect">
              <a:avLst>
                <a:gd name="adj" fmla="val 35137"/>
              </a:avLst>
            </a:prstGeom>
            <a:gradFill flip="none" rotWithShape="1">
              <a:gsLst>
                <a:gs pos="0">
                  <a:schemeClr val="accent4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4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4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59" name="Oval 58"/>
            <p:cNvSpPr/>
            <p:nvPr/>
          </p:nvSpPr>
          <p:spPr>
            <a:xfrm>
              <a:off x="3617546" y="2626946"/>
              <a:ext cx="1832708" cy="183270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grpSp>
          <p:nvGrpSpPr>
            <p:cNvPr id="5" name="Group 13"/>
            <p:cNvGrpSpPr/>
            <p:nvPr/>
          </p:nvGrpSpPr>
          <p:grpSpPr>
            <a:xfrm>
              <a:off x="3552092" y="2490802"/>
              <a:ext cx="1767254" cy="1837944"/>
              <a:chOff x="0" y="4114800"/>
              <a:chExt cx="1184275" cy="1227226"/>
            </a:xfrm>
          </p:grpSpPr>
          <p:sp>
            <p:nvSpPr>
              <p:cNvPr id="61" name="Oval 68"/>
              <p:cNvSpPr>
                <a:spLocks noChangeArrowheads="1"/>
              </p:cNvSpPr>
              <p:nvPr/>
            </p:nvSpPr>
            <p:spPr bwMode="auto">
              <a:xfrm>
                <a:off x="131924" y="4290263"/>
                <a:ext cx="1051336" cy="1051763"/>
              </a:xfrm>
              <a:prstGeom prst="ellipse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FF0000">
                      <a:gamma/>
                      <a:shade val="46275"/>
                      <a:invGamma/>
                    </a:srgb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62" name="Oval 69"/>
              <p:cNvSpPr>
                <a:spLocks noChangeArrowheads="1"/>
              </p:cNvSpPr>
              <p:nvPr/>
            </p:nvSpPr>
            <p:spPr bwMode="auto">
              <a:xfrm>
                <a:off x="136998" y="4275049"/>
                <a:ext cx="1047277" cy="1047706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30000"/>
                    </a:srgbClr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63" name="Oval 70"/>
              <p:cNvSpPr>
                <a:spLocks noChangeArrowheads="1"/>
              </p:cNvSpPr>
              <p:nvPr/>
            </p:nvSpPr>
            <p:spPr bwMode="auto">
              <a:xfrm>
                <a:off x="0" y="4114800"/>
                <a:ext cx="1095987" cy="1095375"/>
              </a:xfrm>
              <a:prstGeom prst="ellipse">
                <a:avLst/>
              </a:prstGeom>
              <a:gradFill rotWithShape="1">
                <a:gsLst>
                  <a:gs pos="0">
                    <a:srgbClr val="FFB3B3">
                      <a:alpha val="70000"/>
                    </a:srgbClr>
                  </a:gs>
                  <a:gs pos="100000">
                    <a:srgbClr val="FFB3B3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64" name="Oval 71"/>
              <p:cNvSpPr>
                <a:spLocks noChangeArrowheads="1"/>
              </p:cNvSpPr>
              <p:nvPr/>
            </p:nvSpPr>
            <p:spPr bwMode="auto">
              <a:xfrm>
                <a:off x="262834" y="4333875"/>
                <a:ext cx="438395" cy="438150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FFFFFF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 dirty="0">
                  <a:latin typeface="Calibri" pitchFamily="34" charset="0"/>
                </a:endParaRPr>
              </a:p>
            </p:txBody>
          </p:sp>
        </p:grpSp>
        <p:sp>
          <p:nvSpPr>
            <p:cNvPr id="65" name="Rounded Rectangle 26"/>
            <p:cNvSpPr/>
            <p:nvPr/>
          </p:nvSpPr>
          <p:spPr bwMode="auto">
            <a:xfrm>
              <a:off x="2439377" y="1383323"/>
              <a:ext cx="4208136" cy="170180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bg1">
                    <a:alpha val="56000"/>
                  </a:schemeClr>
                </a:gs>
                <a:gs pos="100000">
                  <a:schemeClr val="bg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>
                <a:lnSpc>
                  <a:spcPct val="90000"/>
                </a:lnSpc>
              </a:pPr>
              <a:endParaRPr lang="en-GB" sz="2400" dirty="0">
                <a:solidFill>
                  <a:schemeClr val="bg1"/>
                </a:solidFill>
                <a:latin typeface="Calibri" pitchFamily="34" charset="0"/>
              </a:endParaRPr>
            </a:p>
          </p:txBody>
        </p:sp>
      </p:grpSp>
      <p:grpSp>
        <p:nvGrpSpPr>
          <p:cNvPr id="7" name="Group 77"/>
          <p:cNvGrpSpPr/>
          <p:nvPr/>
        </p:nvGrpSpPr>
        <p:grpSpPr>
          <a:xfrm>
            <a:off x="2133600" y="1582451"/>
            <a:ext cx="2933700" cy="1280596"/>
            <a:chOff x="3467100" y="1157804"/>
            <a:chExt cx="2933700" cy="1280596"/>
          </a:xfrm>
        </p:grpSpPr>
        <p:sp>
          <p:nvSpPr>
            <p:cNvPr id="71" name="TextBox 153"/>
            <p:cNvSpPr txBox="1">
              <a:spLocks noChangeArrowheads="1"/>
            </p:cNvSpPr>
            <p:nvPr/>
          </p:nvSpPr>
          <p:spPr bwMode="auto">
            <a:xfrm>
              <a:off x="3467100" y="1674812"/>
              <a:ext cx="182880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You may enter your text here</a:t>
              </a: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3657600" y="2436812"/>
              <a:ext cx="2743200" cy="158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153">
              <a:extLst>
                <a:ext uri="{FF2B5EF4-FFF2-40B4-BE49-F238E27FC236}">
                  <a16:creationId xmlns:a16="http://schemas.microsoft.com/office/drawing/2014/main" id="{7F90E427-541A-44D1-9B15-E8FA23A4A9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7100" y="1157804"/>
              <a:ext cx="18288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Tw Cen MT Condensed Extra Bold" panose="020B0803020202020204" pitchFamily="34" charset="0"/>
                </a:rPr>
                <a:t>Subtitle text</a:t>
              </a:r>
            </a:p>
          </p:txBody>
        </p:sp>
      </p:grpSp>
      <p:grpSp>
        <p:nvGrpSpPr>
          <p:cNvPr id="8" name="Group 77"/>
          <p:cNvGrpSpPr/>
          <p:nvPr/>
        </p:nvGrpSpPr>
        <p:grpSpPr>
          <a:xfrm>
            <a:off x="6934200" y="1774000"/>
            <a:ext cx="3086100" cy="1123188"/>
            <a:chOff x="2514600" y="1315212"/>
            <a:chExt cx="3086100" cy="1123188"/>
          </a:xfrm>
        </p:grpSpPr>
        <p:sp>
          <p:nvSpPr>
            <p:cNvPr id="82" name="TextBox 153"/>
            <p:cNvSpPr txBox="1">
              <a:spLocks noChangeArrowheads="1"/>
            </p:cNvSpPr>
            <p:nvPr/>
          </p:nvSpPr>
          <p:spPr bwMode="auto">
            <a:xfrm>
              <a:off x="3848100" y="1721881"/>
              <a:ext cx="175260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You may enter your text here</a:t>
              </a:r>
            </a:p>
          </p:txBody>
        </p:sp>
        <p:cxnSp>
          <p:nvCxnSpPr>
            <p:cNvPr id="83" name="Straight Connector 82"/>
            <p:cNvCxnSpPr/>
            <p:nvPr/>
          </p:nvCxnSpPr>
          <p:spPr>
            <a:xfrm>
              <a:off x="2514600" y="2436812"/>
              <a:ext cx="2743200" cy="158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153">
              <a:extLst>
                <a:ext uri="{FF2B5EF4-FFF2-40B4-BE49-F238E27FC236}">
                  <a16:creationId xmlns:a16="http://schemas.microsoft.com/office/drawing/2014/main" id="{35112C06-3A1E-41B4-945A-0F3F74FAFF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8100" y="1315212"/>
              <a:ext cx="17526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Tw Cen MT Condensed Extra Bold" panose="020B0803020202020204" pitchFamily="34" charset="0"/>
                </a:rPr>
                <a:t>Subtitle text</a:t>
              </a:r>
            </a:p>
          </p:txBody>
        </p:sp>
      </p:grpSp>
      <p:sp>
        <p:nvSpPr>
          <p:cNvPr id="34" name="5-Point Star 33"/>
          <p:cNvSpPr/>
          <p:nvPr/>
        </p:nvSpPr>
        <p:spPr>
          <a:xfrm>
            <a:off x="4953000" y="2438400"/>
            <a:ext cx="685800" cy="609600"/>
          </a:xfrm>
          <a:prstGeom prst="star5">
            <a:avLst>
              <a:gd name="adj" fmla="val 25546"/>
              <a:gd name="hf" fmla="val 105146"/>
              <a:gd name="vf" fmla="val 110557"/>
            </a:avLst>
          </a:prstGeom>
          <a:solidFill>
            <a:schemeClr val="bg1">
              <a:lumMod val="95000"/>
            </a:schemeClr>
          </a:solidFill>
          <a:ln w="3810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pic>
        <p:nvPicPr>
          <p:cNvPr id="35" name="Picture 6" descr="C:\Documents and Settings\USER\Desktop\question copy.png"/>
          <p:cNvPicPr preferRelativeResize="0">
            <a:picLocks noChangeArrowheads="1"/>
          </p:cNvPicPr>
          <p:nvPr/>
        </p:nvPicPr>
        <p:blipFill>
          <a:blip r:embed="rId3" cstate="email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553200" y="2438400"/>
            <a:ext cx="509750" cy="6858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6" name="Picture 8" descr="C:\Documents and Settings\USER\Desktop\dogvector.png"/>
          <p:cNvPicPr preferRelativeResize="0">
            <a:picLocks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b="7375"/>
          <a:stretch>
            <a:fillRect/>
          </a:stretch>
        </p:blipFill>
        <p:spPr bwMode="auto">
          <a:xfrm flipH="1">
            <a:off x="6477000" y="4343400"/>
            <a:ext cx="762000" cy="53340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7" descr="C:\Documents and Settings\USER\Desktop\normal_iil-symbol-bos-primigenius-cow3 copy.png"/>
          <p:cNvPicPr preferRelativeResize="0">
            <a:picLocks noChangeArrowheads="1"/>
          </p:cNvPicPr>
          <p:nvPr/>
        </p:nvPicPr>
        <p:blipFill>
          <a:blip r:embed="rId5" cstate="email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800600" y="4343401"/>
            <a:ext cx="762000" cy="559879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40" name="Group 77">
            <a:extLst>
              <a:ext uri="{FF2B5EF4-FFF2-40B4-BE49-F238E27FC236}">
                <a16:creationId xmlns:a16="http://schemas.microsoft.com/office/drawing/2014/main" id="{B43A0361-2F7A-4A18-AC8E-E43F0606FD5C}"/>
              </a:ext>
            </a:extLst>
          </p:cNvPr>
          <p:cNvGrpSpPr/>
          <p:nvPr/>
        </p:nvGrpSpPr>
        <p:grpSpPr>
          <a:xfrm>
            <a:off x="7138800" y="3746449"/>
            <a:ext cx="2962237" cy="1153160"/>
            <a:chOff x="2514600" y="1285240"/>
            <a:chExt cx="2962237" cy="1153160"/>
          </a:xfrm>
        </p:grpSpPr>
        <p:sp>
          <p:nvSpPr>
            <p:cNvPr id="41" name="TextBox 153">
              <a:extLst>
                <a:ext uri="{FF2B5EF4-FFF2-40B4-BE49-F238E27FC236}">
                  <a16:creationId xmlns:a16="http://schemas.microsoft.com/office/drawing/2014/main" id="{FB75CBE2-889E-4B34-81C9-AF1A5BE016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24237" y="1691909"/>
              <a:ext cx="175260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You may enter your text here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79B4561-3AF8-4311-90BB-BE97CBA99F14}"/>
                </a:ext>
              </a:extLst>
            </p:cNvPr>
            <p:cNvCxnSpPr/>
            <p:nvPr/>
          </p:nvCxnSpPr>
          <p:spPr>
            <a:xfrm>
              <a:off x="2514600" y="2436812"/>
              <a:ext cx="2743200" cy="158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153">
              <a:extLst>
                <a:ext uri="{FF2B5EF4-FFF2-40B4-BE49-F238E27FC236}">
                  <a16:creationId xmlns:a16="http://schemas.microsoft.com/office/drawing/2014/main" id="{09CCD4D2-1AD5-4050-AFB5-0884DF4C68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24237" y="1285240"/>
              <a:ext cx="17526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Tw Cen MT Condensed Extra Bold" panose="020B0803020202020204" pitchFamily="34" charset="0"/>
                </a:rPr>
                <a:t>Subtitle text</a:t>
              </a:r>
            </a:p>
          </p:txBody>
        </p:sp>
      </p:grpSp>
      <p:grpSp>
        <p:nvGrpSpPr>
          <p:cNvPr id="48" name="Group 77">
            <a:extLst>
              <a:ext uri="{FF2B5EF4-FFF2-40B4-BE49-F238E27FC236}">
                <a16:creationId xmlns:a16="http://schemas.microsoft.com/office/drawing/2014/main" id="{8AF27F48-DA74-4D72-B89C-47E6ACB242E4}"/>
              </a:ext>
            </a:extLst>
          </p:cNvPr>
          <p:cNvGrpSpPr/>
          <p:nvPr/>
        </p:nvGrpSpPr>
        <p:grpSpPr>
          <a:xfrm>
            <a:off x="1938563" y="3596204"/>
            <a:ext cx="2933700" cy="1280596"/>
            <a:chOff x="3467100" y="1157804"/>
            <a:chExt cx="2933700" cy="1280596"/>
          </a:xfrm>
        </p:grpSpPr>
        <p:sp>
          <p:nvSpPr>
            <p:cNvPr id="50" name="TextBox 153">
              <a:extLst>
                <a:ext uri="{FF2B5EF4-FFF2-40B4-BE49-F238E27FC236}">
                  <a16:creationId xmlns:a16="http://schemas.microsoft.com/office/drawing/2014/main" id="{9F393C23-EEE7-4445-A9BC-7C5A5DCE6B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7100" y="1674812"/>
              <a:ext cx="1828800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You may enter your text here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CFED9FC-18D6-476F-AD26-BF4F4D1A498D}"/>
                </a:ext>
              </a:extLst>
            </p:cNvPr>
            <p:cNvCxnSpPr/>
            <p:nvPr/>
          </p:nvCxnSpPr>
          <p:spPr>
            <a:xfrm>
              <a:off x="3657600" y="2436812"/>
              <a:ext cx="2743200" cy="158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153">
              <a:extLst>
                <a:ext uri="{FF2B5EF4-FFF2-40B4-BE49-F238E27FC236}">
                  <a16:creationId xmlns:a16="http://schemas.microsoft.com/office/drawing/2014/main" id="{538FFDDB-B439-4B67-8DE4-8650ED6E3F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7100" y="1157804"/>
              <a:ext cx="182880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Tw Cen MT Condensed Extra Bold" panose="020B0803020202020204" pitchFamily="34" charset="0"/>
                </a:rPr>
                <a:t>Subtitle text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gonal Stripe 1"/>
          <p:cNvSpPr/>
          <p:nvPr/>
        </p:nvSpPr>
        <p:spPr>
          <a:xfrm flipV="1">
            <a:off x="5943600" y="1243080"/>
            <a:ext cx="1752600" cy="2286000"/>
          </a:xfrm>
          <a:prstGeom prst="diagStrip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Diagonal Stripe 2"/>
          <p:cNvSpPr/>
          <p:nvPr/>
        </p:nvSpPr>
        <p:spPr>
          <a:xfrm>
            <a:off x="5943600" y="3605280"/>
            <a:ext cx="1752600" cy="2286000"/>
          </a:xfrm>
          <a:prstGeom prst="diagStrip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Diagonal Stripe 5"/>
          <p:cNvSpPr/>
          <p:nvPr/>
        </p:nvSpPr>
        <p:spPr>
          <a:xfrm flipH="1" flipV="1">
            <a:off x="4114800" y="1243080"/>
            <a:ext cx="1752600" cy="2286000"/>
          </a:xfrm>
          <a:prstGeom prst="diagStrip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Diagonal Stripe 6"/>
          <p:cNvSpPr/>
          <p:nvPr/>
        </p:nvSpPr>
        <p:spPr>
          <a:xfrm flipH="1">
            <a:off x="4114800" y="3605280"/>
            <a:ext cx="1752600" cy="2286000"/>
          </a:xfrm>
          <a:prstGeom prst="diagStrip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86400" y="304801"/>
            <a:ext cx="7409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Arial Black" pitchFamily="34" charset="0"/>
              </a:rPr>
              <a:t>P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90512" y="2995681"/>
            <a:ext cx="7409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Arial Black" pitchFamily="34" charset="0"/>
              </a:rPr>
              <a:t>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35304" y="5859189"/>
            <a:ext cx="7409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Arial Black" pitchFamily="34" charset="0"/>
              </a:rPr>
              <a:t>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401704" y="3096905"/>
            <a:ext cx="7409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Arial Black" pitchFamily="34" charset="0"/>
              </a:rPr>
              <a:t>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334000" y="3048001"/>
            <a:ext cx="1219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Your text here</a:t>
            </a:r>
          </a:p>
        </p:txBody>
      </p:sp>
      <p:grpSp>
        <p:nvGrpSpPr>
          <p:cNvPr id="4" name="Group 32"/>
          <p:cNvGrpSpPr/>
          <p:nvPr/>
        </p:nvGrpSpPr>
        <p:grpSpPr>
          <a:xfrm>
            <a:off x="759006" y="3027691"/>
            <a:ext cx="2556338" cy="1200329"/>
            <a:chOff x="685800" y="1447800"/>
            <a:chExt cx="2556338" cy="1200329"/>
          </a:xfrm>
        </p:grpSpPr>
        <p:sp>
          <p:nvSpPr>
            <p:cNvPr id="18" name="TextBox 17"/>
            <p:cNvSpPr txBox="1"/>
            <p:nvPr/>
          </p:nvSpPr>
          <p:spPr>
            <a:xfrm>
              <a:off x="685800" y="1447800"/>
              <a:ext cx="25146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You can replace this placeholder text with yours</a:t>
              </a:r>
            </a:p>
          </p:txBody>
        </p:sp>
        <p:cxnSp>
          <p:nvCxnSpPr>
            <p:cNvPr id="26" name="Straight Connector 25"/>
            <p:cNvCxnSpPr/>
            <p:nvPr/>
          </p:nvCxnSpPr>
          <p:spPr>
            <a:xfrm rot="5400000">
              <a:off x="2784144" y="2008496"/>
              <a:ext cx="9144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24"/>
          <p:cNvGrpSpPr/>
          <p:nvPr/>
        </p:nvGrpSpPr>
        <p:grpSpPr>
          <a:xfrm>
            <a:off x="6314054" y="286387"/>
            <a:ext cx="2590800" cy="1200329"/>
            <a:chOff x="5486400" y="1447800"/>
            <a:chExt cx="2590800" cy="1200329"/>
          </a:xfrm>
        </p:grpSpPr>
        <p:sp>
          <p:nvSpPr>
            <p:cNvPr id="17" name="TextBox 16"/>
            <p:cNvSpPr txBox="1"/>
            <p:nvPr/>
          </p:nvSpPr>
          <p:spPr>
            <a:xfrm>
              <a:off x="5562600" y="1447800"/>
              <a:ext cx="25146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 can replace this placeholder text with yours</a:t>
              </a:r>
            </a:p>
          </p:txBody>
        </p:sp>
        <p:cxnSp>
          <p:nvCxnSpPr>
            <p:cNvPr id="28" name="Straight Connector 27"/>
            <p:cNvCxnSpPr/>
            <p:nvPr/>
          </p:nvCxnSpPr>
          <p:spPr>
            <a:xfrm rot="5400000">
              <a:off x="5029994" y="1980406"/>
              <a:ext cx="9144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31"/>
          <p:cNvGrpSpPr/>
          <p:nvPr/>
        </p:nvGrpSpPr>
        <p:grpSpPr>
          <a:xfrm>
            <a:off x="2856706" y="5543801"/>
            <a:ext cx="2516188" cy="1200329"/>
            <a:chOff x="685800" y="4724400"/>
            <a:chExt cx="2516188" cy="1200329"/>
          </a:xfrm>
        </p:grpSpPr>
        <p:sp>
          <p:nvSpPr>
            <p:cNvPr id="19" name="TextBox 18"/>
            <p:cNvSpPr txBox="1"/>
            <p:nvPr/>
          </p:nvSpPr>
          <p:spPr>
            <a:xfrm>
              <a:off x="685800" y="4724400"/>
              <a:ext cx="25146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You can replace this placeholder text with yours</a:t>
              </a:r>
            </a:p>
          </p:txBody>
        </p:sp>
        <p:cxnSp>
          <p:nvCxnSpPr>
            <p:cNvPr id="29" name="Straight Connector 28"/>
            <p:cNvCxnSpPr/>
            <p:nvPr/>
          </p:nvCxnSpPr>
          <p:spPr>
            <a:xfrm rot="5400000">
              <a:off x="2743994" y="5333206"/>
              <a:ext cx="9144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26"/>
          <p:cNvGrpSpPr/>
          <p:nvPr/>
        </p:nvGrpSpPr>
        <p:grpSpPr>
          <a:xfrm>
            <a:off x="8534400" y="2903347"/>
            <a:ext cx="2555544" cy="1200329"/>
            <a:chOff x="5521656" y="4724400"/>
            <a:chExt cx="2555544" cy="1200329"/>
          </a:xfrm>
        </p:grpSpPr>
        <p:sp>
          <p:nvSpPr>
            <p:cNvPr id="16" name="TextBox 15"/>
            <p:cNvSpPr txBox="1"/>
            <p:nvPr/>
          </p:nvSpPr>
          <p:spPr>
            <a:xfrm>
              <a:off x="5562600" y="4724400"/>
              <a:ext cx="25146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 can replace this placeholder text with yours</a:t>
              </a:r>
            </a:p>
          </p:txBody>
        </p:sp>
        <p:cxnSp>
          <p:nvCxnSpPr>
            <p:cNvPr id="30" name="Straight Connector 29"/>
            <p:cNvCxnSpPr/>
            <p:nvPr/>
          </p:nvCxnSpPr>
          <p:spPr>
            <a:xfrm rot="5400000">
              <a:off x="5065250" y="5333206"/>
              <a:ext cx="914400" cy="15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Title 30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pPr algn="l"/>
            <a:r>
              <a:rPr lang="en-US" dirty="0"/>
              <a:t>PEST 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 animBg="1"/>
      <p:bldP spid="7" grpId="0" animBg="1"/>
      <p:bldP spid="20" grpId="0"/>
      <p:bldP spid="21" grpId="0"/>
      <p:bldP spid="22" grpId="0"/>
      <p:bldP spid="2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6"/>
          <p:cNvGrpSpPr/>
          <p:nvPr/>
        </p:nvGrpSpPr>
        <p:grpSpPr>
          <a:xfrm>
            <a:off x="5260165" y="2514600"/>
            <a:ext cx="2057400" cy="1981200"/>
            <a:chOff x="4069714" y="3252850"/>
            <a:chExt cx="1088136" cy="1051560"/>
          </a:xfrm>
        </p:grpSpPr>
        <p:sp>
          <p:nvSpPr>
            <p:cNvPr id="18" name="Ellipse 257"/>
            <p:cNvSpPr/>
            <p:nvPr/>
          </p:nvSpPr>
          <p:spPr bwMode="auto">
            <a:xfrm>
              <a:off x="4069714" y="3252850"/>
              <a:ext cx="1088136" cy="105156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100000">
                  <a:schemeClr val="accent5">
                    <a:lumMod val="75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>
              <a:innerShdw blurRad="190500" dist="114300" dir="5700000">
                <a:srgbClr val="000000">
                  <a:alpha val="37000"/>
                </a:srgbClr>
              </a:inn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noProof="1">
                <a:solidFill>
                  <a:srgbClr val="FFFFFF"/>
                </a:solidFill>
                <a:latin typeface="Calibri" pitchFamily="-111" charset="0"/>
                <a:ea typeface="ＭＳ Ｐゴシック" pitchFamily="-111" charset="-128"/>
              </a:endParaRPr>
            </a:p>
          </p:txBody>
        </p:sp>
        <p:sp>
          <p:nvSpPr>
            <p:cNvPr id="19" name="Ellipse 91"/>
            <p:cNvSpPr>
              <a:spLocks noChangeArrowheads="1"/>
            </p:cNvSpPr>
            <p:nvPr/>
          </p:nvSpPr>
          <p:spPr bwMode="auto">
            <a:xfrm>
              <a:off x="4238433" y="3300350"/>
              <a:ext cx="755142" cy="490790"/>
            </a:xfrm>
            <a:prstGeom prst="ellipse">
              <a:avLst/>
            </a:prstGeom>
            <a:gradFill rotWithShape="1">
              <a:gsLst>
                <a:gs pos="0">
                  <a:srgbClr val="FFFCF9">
                    <a:alpha val="76999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342900" indent="-342900" algn="ctr">
                <a:buFont typeface="Calibri" pitchFamily="34" charset="0"/>
                <a:buAutoNum type="arabicPeriod"/>
              </a:pPr>
              <a:endParaRPr lang="en-US" dirty="0">
                <a:solidFill>
                  <a:srgbClr val="FFFFFF"/>
                </a:solidFill>
                <a:latin typeface="Calibri" pitchFamily="34" charset="0"/>
                <a:ea typeface="ＭＳ Ｐゴシック" pitchFamily="-60" charset="-128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PEST Analysis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8406666" y="2057401"/>
            <a:ext cx="2108935" cy="1328023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" pitchFamily="34" charset="0"/>
              </a:rPr>
              <a:t>Your text here and more text here</a:t>
            </a:r>
          </a:p>
        </p:txBody>
      </p:sp>
      <p:sp>
        <p:nvSpPr>
          <p:cNvPr id="6" name="Circular Arrow 5"/>
          <p:cNvSpPr/>
          <p:nvPr/>
        </p:nvSpPr>
        <p:spPr>
          <a:xfrm rot="5400000">
            <a:off x="4879165" y="2133600"/>
            <a:ext cx="2743200" cy="2743200"/>
          </a:xfrm>
          <a:prstGeom prst="circularArrow">
            <a:avLst>
              <a:gd name="adj1" fmla="val 8564"/>
              <a:gd name="adj2" fmla="val 1054439"/>
              <a:gd name="adj3" fmla="val 20453426"/>
              <a:gd name="adj4" fmla="val 15840527"/>
              <a:gd name="adj5" fmla="val 10179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7" name="Circular Arrow 6"/>
          <p:cNvSpPr/>
          <p:nvPr/>
        </p:nvSpPr>
        <p:spPr>
          <a:xfrm rot="16200000">
            <a:off x="4879165" y="2133600"/>
            <a:ext cx="2743200" cy="2743200"/>
          </a:xfrm>
          <a:prstGeom prst="circularArrow">
            <a:avLst>
              <a:gd name="adj1" fmla="val 8564"/>
              <a:gd name="adj2" fmla="val 1054439"/>
              <a:gd name="adj3" fmla="val 20453426"/>
              <a:gd name="adj4" fmla="val 15904129"/>
              <a:gd name="adj5" fmla="val 10179"/>
            </a:avLst>
          </a:prstGeom>
          <a:solidFill>
            <a:schemeClr val="accent3">
              <a:lumMod val="5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8" name="Circular Arrow 7"/>
          <p:cNvSpPr/>
          <p:nvPr/>
        </p:nvSpPr>
        <p:spPr>
          <a:xfrm rot="10800000">
            <a:off x="4879165" y="2133600"/>
            <a:ext cx="2743200" cy="2743200"/>
          </a:xfrm>
          <a:prstGeom prst="circularArrow">
            <a:avLst>
              <a:gd name="adj1" fmla="val 8564"/>
              <a:gd name="adj2" fmla="val 1126334"/>
              <a:gd name="adj3" fmla="val 20453426"/>
              <a:gd name="adj4" fmla="val 15936006"/>
              <a:gd name="adj5" fmla="val 10179"/>
            </a:avLst>
          </a:prstGeom>
          <a:solidFill>
            <a:schemeClr val="bg2">
              <a:lumMod val="25000"/>
            </a:schemeClr>
          </a:soli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9" name="Circular Arrow 8"/>
          <p:cNvSpPr/>
          <p:nvPr/>
        </p:nvSpPr>
        <p:spPr>
          <a:xfrm>
            <a:off x="4879165" y="2133600"/>
            <a:ext cx="2743200" cy="2743200"/>
          </a:xfrm>
          <a:prstGeom prst="circularArrow">
            <a:avLst>
              <a:gd name="adj1" fmla="val 8564"/>
              <a:gd name="adj2" fmla="val 1054439"/>
              <a:gd name="adj3" fmla="val 20453426"/>
              <a:gd name="adj4" fmla="val 15840527"/>
              <a:gd name="adj5" fmla="val 10179"/>
            </a:avLst>
          </a:prstGeom>
          <a:solidFill>
            <a:schemeClr val="accent5">
              <a:lumMod val="50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libri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7012764" y="2666999"/>
            <a:ext cx="1371600" cy="158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1907364" y="1981201"/>
            <a:ext cx="2133600" cy="1328023"/>
          </a:xfrm>
          <a:prstGeom prst="round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" pitchFamily="34" charset="0"/>
              </a:rPr>
              <a:t>Your text here and more text here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4040964" y="2667000"/>
            <a:ext cx="1371600" cy="158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8384364" y="3733800"/>
            <a:ext cx="2055036" cy="1328023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  <a:reflection blurRad="6350" stA="50000" endA="300" endPos="55500" dist="508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" pitchFamily="34" charset="0"/>
              </a:rPr>
              <a:t>Your text here and more text here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7012764" y="4267200"/>
            <a:ext cx="1371600" cy="158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1905000" y="3733800"/>
            <a:ext cx="2135964" cy="1328023"/>
          </a:xfrm>
          <a:prstGeom prst="round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  <a:reflection blurRad="6350" stA="50000" endA="300" endPos="55500" dist="508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" pitchFamily="34" charset="0"/>
              </a:rPr>
              <a:t>Your text here and more text here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4040964" y="4267200"/>
            <a:ext cx="1371600" cy="158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itle 1"/>
          <p:cNvSpPr txBox="1">
            <a:spLocks/>
          </p:cNvSpPr>
          <p:nvPr/>
        </p:nvSpPr>
        <p:spPr>
          <a:xfrm>
            <a:off x="5564965" y="2971800"/>
            <a:ext cx="1447800" cy="106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2400" b="1" dirty="0">
                <a:latin typeface="Calibri" pitchFamily="34" charset="0"/>
                <a:ea typeface="+mj-ea"/>
                <a:cs typeface="+mj-cs"/>
              </a:rPr>
              <a:t>Your text here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421965" y="1873469"/>
            <a:ext cx="593432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6000" b="1" dirty="0">
                <a:ln w="11430">
                  <a:solidFill>
                    <a:schemeClr val="tx2">
                      <a:lumMod val="75000"/>
                    </a:schemeClr>
                  </a:solidFill>
                </a:ln>
                <a:gradFill>
                  <a:gsLst>
                    <a:gs pos="0">
                      <a:srgbClr val="FBE4AE"/>
                    </a:gs>
                    <a:gs pos="13000">
                      <a:srgbClr val="BD922A"/>
                    </a:gs>
                    <a:gs pos="21001">
                      <a:srgbClr val="BD922A"/>
                    </a:gs>
                    <a:gs pos="63000">
                      <a:srgbClr val="FBE4AE"/>
                    </a:gs>
                    <a:gs pos="67000">
                      <a:srgbClr val="BD922A"/>
                    </a:gs>
                    <a:gs pos="69000">
                      <a:srgbClr val="835E17"/>
                    </a:gs>
                    <a:gs pos="82001">
                      <a:srgbClr val="A28949"/>
                    </a:gs>
                    <a:gs pos="100000">
                      <a:srgbClr val="FAE3B7"/>
                    </a:gs>
                  </a:gsLst>
                  <a:lin ang="5400000" scaled="0"/>
                </a:gradFill>
                <a:effectLst>
                  <a:outerShdw blurRad="228600" dist="39000" dir="5460000" sx="111000" sy="111000" algn="tl">
                    <a:srgbClr val="000000">
                      <a:alpha val="31000"/>
                    </a:srgbClr>
                  </a:outerShdw>
                </a:effectLst>
              </a:rPr>
              <a:t>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546166" y="1873469"/>
            <a:ext cx="559769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6000" b="1" dirty="0">
                <a:ln w="11430">
                  <a:solidFill>
                    <a:schemeClr val="tx2">
                      <a:lumMod val="75000"/>
                    </a:schemeClr>
                  </a:solidFill>
                </a:ln>
                <a:gradFill>
                  <a:gsLst>
                    <a:gs pos="0">
                      <a:srgbClr val="FBE4AE"/>
                    </a:gs>
                    <a:gs pos="13000">
                      <a:srgbClr val="BD922A"/>
                    </a:gs>
                    <a:gs pos="21001">
                      <a:srgbClr val="BD922A"/>
                    </a:gs>
                    <a:gs pos="63000">
                      <a:srgbClr val="FBE4AE"/>
                    </a:gs>
                    <a:gs pos="67000">
                      <a:srgbClr val="BD922A"/>
                    </a:gs>
                    <a:gs pos="69000">
                      <a:srgbClr val="835E17"/>
                    </a:gs>
                    <a:gs pos="82001">
                      <a:srgbClr val="A28949"/>
                    </a:gs>
                    <a:gs pos="100000">
                      <a:srgbClr val="FAE3B7"/>
                    </a:gs>
                  </a:gsLst>
                  <a:lin ang="5400000" scaled="0"/>
                </a:gradFill>
                <a:effectLst>
                  <a:outerShdw blurRad="228600" dist="39000" dir="5460000" sx="111000" sy="111000" algn="tl">
                    <a:srgbClr val="000000">
                      <a:alpha val="31000"/>
                    </a:srgbClr>
                  </a:outerShdw>
                </a:effectLst>
              </a:rPr>
              <a:t>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546165" y="3473669"/>
            <a:ext cx="548548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6000" b="1" dirty="0">
                <a:ln w="11430">
                  <a:solidFill>
                    <a:schemeClr val="tx2">
                      <a:lumMod val="75000"/>
                    </a:schemeClr>
                  </a:solidFill>
                </a:ln>
                <a:gradFill>
                  <a:gsLst>
                    <a:gs pos="0">
                      <a:srgbClr val="FBE4AE"/>
                    </a:gs>
                    <a:gs pos="13000">
                      <a:srgbClr val="BD922A"/>
                    </a:gs>
                    <a:gs pos="21001">
                      <a:srgbClr val="BD922A"/>
                    </a:gs>
                    <a:gs pos="63000">
                      <a:srgbClr val="FBE4AE"/>
                    </a:gs>
                    <a:gs pos="67000">
                      <a:srgbClr val="BD922A"/>
                    </a:gs>
                    <a:gs pos="69000">
                      <a:srgbClr val="835E17"/>
                    </a:gs>
                    <a:gs pos="82001">
                      <a:srgbClr val="A28949"/>
                    </a:gs>
                    <a:gs pos="100000">
                      <a:srgbClr val="FAE3B7"/>
                    </a:gs>
                  </a:gsLst>
                  <a:lin ang="5400000" scaled="0"/>
                </a:gradFill>
                <a:effectLst>
                  <a:outerShdw blurRad="228600" dist="39000" dir="5460000" sx="111000" sy="111000" algn="tl">
                    <a:srgbClr val="000000">
                      <a:alpha val="31000"/>
                    </a:srgbClr>
                  </a:outerShdw>
                </a:effectLst>
              </a:rPr>
              <a:t>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421966" y="3473669"/>
            <a:ext cx="566181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sz="6000" b="1" dirty="0">
                <a:ln w="11430">
                  <a:solidFill>
                    <a:schemeClr val="tx2">
                      <a:lumMod val="75000"/>
                    </a:schemeClr>
                  </a:solidFill>
                </a:ln>
                <a:gradFill>
                  <a:gsLst>
                    <a:gs pos="0">
                      <a:srgbClr val="FBE4AE"/>
                    </a:gs>
                    <a:gs pos="13000">
                      <a:srgbClr val="BD922A"/>
                    </a:gs>
                    <a:gs pos="21001">
                      <a:srgbClr val="BD922A"/>
                    </a:gs>
                    <a:gs pos="63000">
                      <a:srgbClr val="FBE4AE"/>
                    </a:gs>
                    <a:gs pos="67000">
                      <a:srgbClr val="BD922A"/>
                    </a:gs>
                    <a:gs pos="69000">
                      <a:srgbClr val="835E17"/>
                    </a:gs>
                    <a:gs pos="82001">
                      <a:srgbClr val="A28949"/>
                    </a:gs>
                    <a:gs pos="100000">
                      <a:srgbClr val="FAE3B7"/>
                    </a:gs>
                  </a:gsLst>
                  <a:lin ang="5400000" scaled="0"/>
                </a:gradFill>
                <a:effectLst>
                  <a:outerShdw blurRad="228600" dist="39000" dir="5460000" sx="111000" sy="111000" algn="tl">
                    <a:srgbClr val="000000">
                      <a:alpha val="31000"/>
                    </a:srgbClr>
                  </a:outerShdw>
                </a:effectLst>
              </a:rPr>
              <a:t>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1" grpId="0" animBg="1"/>
      <p:bldP spid="13" grpId="0" animBg="1"/>
      <p:bldP spid="15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89A178F0-5FAD-431F-9B6C-2A9628753957}"/>
              </a:ext>
            </a:extLst>
          </p:cNvPr>
          <p:cNvSpPr/>
          <p:nvPr/>
        </p:nvSpPr>
        <p:spPr>
          <a:xfrm>
            <a:off x="0" y="3612119"/>
            <a:ext cx="12192000" cy="325970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4000"/>
                </a:schemeClr>
              </a:gs>
              <a:gs pos="46000">
                <a:schemeClr val="bg1">
                  <a:lumMod val="75000"/>
                  <a:alpha val="6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PEST Analysis</a:t>
            </a:r>
          </a:p>
        </p:txBody>
      </p:sp>
      <p:grpSp>
        <p:nvGrpSpPr>
          <p:cNvPr id="8" name="Group 6"/>
          <p:cNvGrpSpPr/>
          <p:nvPr/>
        </p:nvGrpSpPr>
        <p:grpSpPr>
          <a:xfrm>
            <a:off x="2362200" y="2886331"/>
            <a:ext cx="3200400" cy="3200400"/>
            <a:chOff x="2209800" y="2057400"/>
            <a:chExt cx="3200400" cy="3200400"/>
          </a:xfrm>
          <a:scene3d>
            <a:camera prst="perspectiveRelaxedModerately">
              <a:rot lat="19810851" lon="18608163" rev="2772963"/>
            </a:camera>
            <a:lightRig rig="brightRoom" dir="t"/>
          </a:scene3d>
        </p:grpSpPr>
        <p:sp>
          <p:nvSpPr>
            <p:cNvPr id="3" name="Rounded Rectangle 2"/>
            <p:cNvSpPr/>
            <p:nvPr/>
          </p:nvSpPr>
          <p:spPr>
            <a:xfrm>
              <a:off x="2209800" y="2057400"/>
              <a:ext cx="1524000" cy="1524000"/>
            </a:xfrm>
            <a:prstGeom prst="roundRect">
              <a:avLst/>
            </a:prstGeom>
            <a:gradFill flip="none" rotWithShape="1">
              <a:gsLst>
                <a:gs pos="0">
                  <a:schemeClr val="accent5">
                    <a:lumMod val="60000"/>
                    <a:lumOff val="40000"/>
                  </a:schemeClr>
                </a:gs>
                <a:gs pos="37000">
                  <a:schemeClr val="accent5">
                    <a:lumMod val="75000"/>
                  </a:schemeClr>
                </a:gs>
                <a:gs pos="76000">
                  <a:schemeClr val="accent5">
                    <a:lumMod val="50000"/>
                  </a:schemeClr>
                </a:gs>
              </a:gsLst>
              <a:lin ang="2700000" scaled="1"/>
              <a:tileRect/>
            </a:gradFill>
            <a:ln>
              <a:solidFill>
                <a:schemeClr val="tx1">
                  <a:lumMod val="50000"/>
                  <a:lumOff val="50000"/>
                </a:schemeClr>
              </a:solidFill>
            </a:ln>
            <a:sp3d extrusionH="381000" prstMaterial="dkEdge">
              <a:extrusionClr>
                <a:srgbClr val="867C4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>
                  <a:latin typeface="Impact" pitchFamily="34" charset="0"/>
                </a:rPr>
                <a:t>P</a:t>
              </a:r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3886200" y="2057400"/>
              <a:ext cx="1524000" cy="1524000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60000"/>
                    <a:lumOff val="40000"/>
                  </a:schemeClr>
                </a:gs>
                <a:gs pos="37000">
                  <a:schemeClr val="accent6">
                    <a:lumMod val="75000"/>
                  </a:schemeClr>
                </a:gs>
                <a:gs pos="76000">
                  <a:schemeClr val="accent6">
                    <a:lumMod val="50000"/>
                  </a:schemeClr>
                </a:gs>
              </a:gsLst>
              <a:lin ang="8100000" scaled="1"/>
              <a:tileRect/>
            </a:gradFill>
            <a:ln>
              <a:solidFill>
                <a:schemeClr val="tx1">
                  <a:lumMod val="50000"/>
                  <a:lumOff val="50000"/>
                </a:schemeClr>
              </a:solidFill>
            </a:ln>
            <a:sp3d extrusionH="381000" prstMaterial="dkEdge">
              <a:extrusionClr>
                <a:srgbClr val="867C4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>
                  <a:latin typeface="Impact" pitchFamily="34" charset="0"/>
                </a:rPr>
                <a:t>E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209800" y="3733800"/>
              <a:ext cx="1524000" cy="1524000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60000"/>
                    <a:lumOff val="40000"/>
                  </a:schemeClr>
                </a:gs>
                <a:gs pos="37000">
                  <a:schemeClr val="accent3">
                    <a:lumMod val="75000"/>
                  </a:schemeClr>
                </a:gs>
                <a:gs pos="76000">
                  <a:schemeClr val="accent3">
                    <a:lumMod val="50000"/>
                  </a:schemeClr>
                </a:gs>
              </a:gsLst>
              <a:lin ang="18900000" scaled="1"/>
              <a:tileRect/>
            </a:gradFill>
            <a:ln>
              <a:solidFill>
                <a:schemeClr val="tx1">
                  <a:lumMod val="50000"/>
                  <a:lumOff val="50000"/>
                </a:schemeClr>
              </a:solidFill>
            </a:ln>
            <a:sp3d extrusionH="381000" prstMaterial="dkEdge">
              <a:extrusionClr>
                <a:srgbClr val="867C4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>
                  <a:latin typeface="Impact" pitchFamily="34" charset="0"/>
                </a:rPr>
                <a:t>S</a:t>
              </a:r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886200" y="3733800"/>
              <a:ext cx="1524000" cy="1524000"/>
            </a:xfrm>
            <a:prstGeom prst="roundRect">
              <a:avLst/>
            </a:prstGeom>
            <a:gradFill flip="none" rotWithShape="1">
              <a:gsLst>
                <a:gs pos="0">
                  <a:schemeClr val="bg2">
                    <a:lumMod val="50000"/>
                  </a:schemeClr>
                </a:gs>
                <a:gs pos="37000">
                  <a:schemeClr val="bg2">
                    <a:lumMod val="25000"/>
                  </a:schemeClr>
                </a:gs>
                <a:gs pos="76000">
                  <a:schemeClr val="bg2">
                    <a:lumMod val="10000"/>
                  </a:schemeClr>
                </a:gs>
              </a:gsLst>
              <a:lin ang="13500000" scaled="1"/>
              <a:tileRect/>
            </a:gradFill>
            <a:ln>
              <a:solidFill>
                <a:schemeClr val="tx1">
                  <a:lumMod val="50000"/>
                  <a:lumOff val="50000"/>
                </a:schemeClr>
              </a:solidFill>
            </a:ln>
            <a:sp3d extrusionH="381000" prstMaterial="dkEdge">
              <a:extrusionClr>
                <a:srgbClr val="867C4C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>
                  <a:latin typeface="Impact" pitchFamily="34" charset="0"/>
                </a:rPr>
                <a:t>T</a:t>
              </a:r>
            </a:p>
          </p:txBody>
        </p:sp>
      </p:grpSp>
      <p:grpSp>
        <p:nvGrpSpPr>
          <p:cNvPr id="9" name="Group 31"/>
          <p:cNvGrpSpPr/>
          <p:nvPr/>
        </p:nvGrpSpPr>
        <p:grpSpPr>
          <a:xfrm>
            <a:off x="5410200" y="4408743"/>
            <a:ext cx="4648200" cy="544257"/>
            <a:chOff x="3886200" y="4722812"/>
            <a:chExt cx="4648200" cy="544257"/>
          </a:xfrm>
        </p:grpSpPr>
        <p:cxnSp>
          <p:nvCxnSpPr>
            <p:cNvPr id="26" name="Straight Connector 25"/>
            <p:cNvCxnSpPr>
              <a:cxnSpLocks/>
            </p:cNvCxnSpPr>
            <p:nvPr/>
          </p:nvCxnSpPr>
          <p:spPr>
            <a:xfrm flipV="1">
              <a:off x="3886200" y="4724400"/>
              <a:ext cx="457200" cy="542669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4343400" y="4722812"/>
              <a:ext cx="4191000" cy="1588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30"/>
          <p:cNvGrpSpPr/>
          <p:nvPr/>
        </p:nvGrpSpPr>
        <p:grpSpPr>
          <a:xfrm>
            <a:off x="4038600" y="3572131"/>
            <a:ext cx="6019800" cy="1524000"/>
            <a:chOff x="2514600" y="3886200"/>
            <a:chExt cx="6019800" cy="1524000"/>
          </a:xfrm>
        </p:grpSpPr>
        <p:cxnSp>
          <p:nvCxnSpPr>
            <p:cNvPr id="22" name="Straight Connector 21"/>
            <p:cNvCxnSpPr>
              <a:cxnSpLocks/>
            </p:cNvCxnSpPr>
            <p:nvPr/>
          </p:nvCxnSpPr>
          <p:spPr>
            <a:xfrm rot="5400000" flipH="1" flipV="1">
              <a:off x="2514600" y="3886200"/>
              <a:ext cx="1524000" cy="152400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4038600" y="3886200"/>
              <a:ext cx="4495800" cy="1588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29"/>
          <p:cNvGrpSpPr/>
          <p:nvPr/>
        </p:nvGrpSpPr>
        <p:grpSpPr>
          <a:xfrm>
            <a:off x="4114800" y="2733931"/>
            <a:ext cx="5943600" cy="1066800"/>
            <a:chOff x="2590800" y="3048000"/>
            <a:chExt cx="5943600" cy="1066800"/>
          </a:xfrm>
        </p:grpSpPr>
        <p:cxnSp>
          <p:nvCxnSpPr>
            <p:cNvPr id="17" name="Straight Connector 16"/>
            <p:cNvCxnSpPr/>
            <p:nvPr/>
          </p:nvCxnSpPr>
          <p:spPr>
            <a:xfrm rot="5400000" flipH="1" flipV="1">
              <a:off x="2552700" y="3086100"/>
              <a:ext cx="1066800" cy="99060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3581400" y="3048000"/>
              <a:ext cx="4953000" cy="1588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28"/>
          <p:cNvGrpSpPr/>
          <p:nvPr/>
        </p:nvGrpSpPr>
        <p:grpSpPr>
          <a:xfrm>
            <a:off x="2667000" y="1971931"/>
            <a:ext cx="7391400" cy="1905000"/>
            <a:chOff x="1143000" y="2286000"/>
            <a:chExt cx="7391400" cy="1905000"/>
          </a:xfrm>
        </p:grpSpPr>
        <p:cxnSp>
          <p:nvCxnSpPr>
            <p:cNvPr id="14" name="Straight Connector 13"/>
            <p:cNvCxnSpPr/>
            <p:nvPr/>
          </p:nvCxnSpPr>
          <p:spPr>
            <a:xfrm rot="5400000" flipH="1" flipV="1">
              <a:off x="1104900" y="2324100"/>
              <a:ext cx="1905000" cy="1828800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971800" y="2286000"/>
              <a:ext cx="5562600" cy="1588"/>
            </a:xfrm>
            <a:prstGeom prst="line">
              <a:avLst/>
            </a:prstGeom>
            <a:ln w="190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/>
          <p:cNvSpPr txBox="1"/>
          <p:nvPr/>
        </p:nvSpPr>
        <p:spPr>
          <a:xfrm>
            <a:off x="5876994" y="1511855"/>
            <a:ext cx="4323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Your text here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876994" y="2272267"/>
            <a:ext cx="4323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alibri" pitchFamily="34" charset="0"/>
              </a:rPr>
              <a:t>Your text here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876994" y="3110467"/>
            <a:ext cx="4323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alibri" pitchFamily="34" charset="0"/>
              </a:rPr>
              <a:t>Your text here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876994" y="3947079"/>
            <a:ext cx="4323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Your text here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4901E99-72B4-4B01-ADD4-429CFB79F993}"/>
              </a:ext>
            </a:extLst>
          </p:cNvPr>
          <p:cNvSpPr/>
          <p:nvPr/>
        </p:nvSpPr>
        <p:spPr>
          <a:xfrm>
            <a:off x="0" y="3612119"/>
            <a:ext cx="12192000" cy="325970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4000"/>
                </a:schemeClr>
              </a:gs>
              <a:gs pos="46000">
                <a:schemeClr val="bg1">
                  <a:lumMod val="75000"/>
                  <a:alpha val="6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 err="1"/>
              <a:t>PESTEL</a:t>
            </a:r>
            <a:r>
              <a:rPr lang="en-US" dirty="0"/>
              <a:t> Analysis</a:t>
            </a:r>
          </a:p>
        </p:txBody>
      </p:sp>
      <p:sp>
        <p:nvSpPr>
          <p:cNvPr id="5126" name="Freeform 6"/>
          <p:cNvSpPr>
            <a:spLocks/>
          </p:cNvSpPr>
          <p:nvPr/>
        </p:nvSpPr>
        <p:spPr bwMode="auto">
          <a:xfrm>
            <a:off x="3496169" y="977532"/>
            <a:ext cx="4814578" cy="5269174"/>
          </a:xfrm>
          <a:custGeom>
            <a:avLst/>
            <a:gdLst/>
            <a:ahLst/>
            <a:cxnLst>
              <a:cxn ang="0">
                <a:pos x="2113" y="2906"/>
              </a:cxn>
              <a:cxn ang="0">
                <a:pos x="2247" y="3074"/>
              </a:cxn>
              <a:cxn ang="0">
                <a:pos x="2402" y="3223"/>
              </a:cxn>
              <a:cxn ang="0">
                <a:pos x="2576" y="3351"/>
              </a:cxn>
              <a:cxn ang="0">
                <a:pos x="2768" y="3455"/>
              </a:cxn>
              <a:cxn ang="0">
                <a:pos x="2972" y="3533"/>
              </a:cxn>
              <a:cxn ang="0">
                <a:pos x="4040" y="3389"/>
              </a:cxn>
              <a:cxn ang="0">
                <a:pos x="2973" y="3126"/>
              </a:cxn>
              <a:cxn ang="0">
                <a:pos x="2779" y="3025"/>
              </a:cxn>
              <a:cxn ang="0">
                <a:pos x="2605" y="2892"/>
              </a:cxn>
              <a:cxn ang="0">
                <a:pos x="2456" y="2731"/>
              </a:cxn>
              <a:cxn ang="0">
                <a:pos x="2339" y="2544"/>
              </a:cxn>
              <a:cxn ang="0">
                <a:pos x="2253" y="2338"/>
              </a:cxn>
              <a:cxn ang="0">
                <a:pos x="3100" y="2163"/>
              </a:cxn>
              <a:cxn ang="0">
                <a:pos x="2215" y="1772"/>
              </a:cxn>
              <a:cxn ang="0">
                <a:pos x="2271" y="1555"/>
              </a:cxn>
              <a:cxn ang="0">
                <a:pos x="2363" y="1354"/>
              </a:cxn>
              <a:cxn ang="0">
                <a:pos x="2486" y="1175"/>
              </a:cxn>
              <a:cxn ang="0">
                <a:pos x="2640" y="1020"/>
              </a:cxn>
              <a:cxn ang="0">
                <a:pos x="2817" y="895"/>
              </a:cxn>
              <a:cxn ang="0">
                <a:pos x="3016" y="800"/>
              </a:cxn>
              <a:cxn ang="0">
                <a:pos x="3100" y="0"/>
              </a:cxn>
              <a:cxn ang="0">
                <a:pos x="2929" y="424"/>
              </a:cxn>
              <a:cxn ang="0">
                <a:pos x="2728" y="508"/>
              </a:cxn>
              <a:cxn ang="0">
                <a:pos x="2540" y="617"/>
              </a:cxn>
              <a:cxn ang="0">
                <a:pos x="2369" y="748"/>
              </a:cxn>
              <a:cxn ang="0">
                <a:pos x="2219" y="902"/>
              </a:cxn>
              <a:cxn ang="0">
                <a:pos x="2087" y="1073"/>
              </a:cxn>
              <a:cxn ang="0">
                <a:pos x="1975" y="1109"/>
              </a:cxn>
              <a:cxn ang="0">
                <a:pos x="1850" y="933"/>
              </a:cxn>
              <a:cxn ang="0">
                <a:pos x="1703" y="777"/>
              </a:cxn>
              <a:cxn ang="0">
                <a:pos x="1535" y="641"/>
              </a:cxn>
              <a:cxn ang="0">
                <a:pos x="1351" y="528"/>
              </a:cxn>
              <a:cxn ang="0">
                <a:pos x="1152" y="440"/>
              </a:cxn>
              <a:cxn ang="0">
                <a:pos x="940" y="378"/>
              </a:cxn>
              <a:cxn ang="0">
                <a:pos x="983" y="786"/>
              </a:cxn>
              <a:cxn ang="0">
                <a:pos x="1185" y="873"/>
              </a:cxn>
              <a:cxn ang="0">
                <a:pos x="1367" y="993"/>
              </a:cxn>
              <a:cxn ang="0">
                <a:pos x="1525" y="1142"/>
              </a:cxn>
              <a:cxn ang="0">
                <a:pos x="1655" y="1318"/>
              </a:cxn>
              <a:cxn ang="0">
                <a:pos x="1753" y="1514"/>
              </a:cxn>
              <a:cxn ang="0">
                <a:pos x="1817" y="1728"/>
              </a:cxn>
              <a:cxn ang="0">
                <a:pos x="940" y="2514"/>
              </a:cxn>
              <a:cxn ang="0">
                <a:pos x="1798" y="2295"/>
              </a:cxn>
              <a:cxn ang="0">
                <a:pos x="1722" y="2504"/>
              </a:cxn>
              <a:cxn ang="0">
                <a:pos x="1609" y="2694"/>
              </a:cxn>
              <a:cxn ang="0">
                <a:pos x="1467" y="2860"/>
              </a:cxn>
              <a:cxn ang="0">
                <a:pos x="1298" y="3001"/>
              </a:cxn>
              <a:cxn ang="0">
                <a:pos x="1106" y="3109"/>
              </a:cxn>
              <a:cxn ang="0">
                <a:pos x="940" y="2843"/>
              </a:cxn>
              <a:cxn ang="0">
                <a:pos x="1025" y="3545"/>
              </a:cxn>
              <a:cxn ang="0">
                <a:pos x="1233" y="3472"/>
              </a:cxn>
              <a:cxn ang="0">
                <a:pos x="1427" y="3373"/>
              </a:cxn>
              <a:cxn ang="0">
                <a:pos x="1605" y="3251"/>
              </a:cxn>
              <a:cxn ang="0">
                <a:pos x="1764" y="3105"/>
              </a:cxn>
              <a:cxn ang="0">
                <a:pos x="1904" y="2941"/>
              </a:cxn>
              <a:cxn ang="0">
                <a:pos x="2021" y="2761"/>
              </a:cxn>
            </a:cxnLst>
            <a:rect l="0" t="0" r="r" b="b"/>
            <a:pathLst>
              <a:path w="4040" h="3936">
                <a:moveTo>
                  <a:pt x="2021" y="2761"/>
                </a:moveTo>
                <a:lnTo>
                  <a:pt x="2041" y="2797"/>
                </a:lnTo>
                <a:lnTo>
                  <a:pt x="2065" y="2835"/>
                </a:lnTo>
                <a:lnTo>
                  <a:pt x="2087" y="2871"/>
                </a:lnTo>
                <a:lnTo>
                  <a:pt x="2113" y="2906"/>
                </a:lnTo>
                <a:lnTo>
                  <a:pt x="2138" y="2941"/>
                </a:lnTo>
                <a:lnTo>
                  <a:pt x="2163" y="2976"/>
                </a:lnTo>
                <a:lnTo>
                  <a:pt x="2190" y="3009"/>
                </a:lnTo>
                <a:lnTo>
                  <a:pt x="2219" y="3042"/>
                </a:lnTo>
                <a:lnTo>
                  <a:pt x="2247" y="3074"/>
                </a:lnTo>
                <a:lnTo>
                  <a:pt x="2277" y="3105"/>
                </a:lnTo>
                <a:lnTo>
                  <a:pt x="2307" y="3137"/>
                </a:lnTo>
                <a:lnTo>
                  <a:pt x="2337" y="3166"/>
                </a:lnTo>
                <a:lnTo>
                  <a:pt x="2371" y="3196"/>
                </a:lnTo>
                <a:lnTo>
                  <a:pt x="2402" y="3223"/>
                </a:lnTo>
                <a:lnTo>
                  <a:pt x="2435" y="3251"/>
                </a:lnTo>
                <a:lnTo>
                  <a:pt x="2470" y="3276"/>
                </a:lnTo>
                <a:lnTo>
                  <a:pt x="2505" y="3302"/>
                </a:lnTo>
                <a:lnTo>
                  <a:pt x="2540" y="3327"/>
                </a:lnTo>
                <a:lnTo>
                  <a:pt x="2576" y="3351"/>
                </a:lnTo>
                <a:lnTo>
                  <a:pt x="2614" y="3373"/>
                </a:lnTo>
                <a:lnTo>
                  <a:pt x="2651" y="3395"/>
                </a:lnTo>
                <a:lnTo>
                  <a:pt x="2689" y="3416"/>
                </a:lnTo>
                <a:lnTo>
                  <a:pt x="2728" y="3436"/>
                </a:lnTo>
                <a:lnTo>
                  <a:pt x="2768" y="3455"/>
                </a:lnTo>
                <a:lnTo>
                  <a:pt x="2807" y="3472"/>
                </a:lnTo>
                <a:lnTo>
                  <a:pt x="2847" y="3488"/>
                </a:lnTo>
                <a:lnTo>
                  <a:pt x="2888" y="3504"/>
                </a:lnTo>
                <a:lnTo>
                  <a:pt x="2929" y="3518"/>
                </a:lnTo>
                <a:lnTo>
                  <a:pt x="2972" y="3533"/>
                </a:lnTo>
                <a:lnTo>
                  <a:pt x="3015" y="3545"/>
                </a:lnTo>
                <a:lnTo>
                  <a:pt x="3057" y="3556"/>
                </a:lnTo>
                <a:lnTo>
                  <a:pt x="3100" y="3566"/>
                </a:lnTo>
                <a:lnTo>
                  <a:pt x="3100" y="3936"/>
                </a:lnTo>
                <a:lnTo>
                  <a:pt x="4040" y="3389"/>
                </a:lnTo>
                <a:lnTo>
                  <a:pt x="3100" y="2843"/>
                </a:lnTo>
                <a:lnTo>
                  <a:pt x="3100" y="3170"/>
                </a:lnTo>
                <a:lnTo>
                  <a:pt x="3057" y="3158"/>
                </a:lnTo>
                <a:lnTo>
                  <a:pt x="3016" y="3143"/>
                </a:lnTo>
                <a:lnTo>
                  <a:pt x="2973" y="3126"/>
                </a:lnTo>
                <a:lnTo>
                  <a:pt x="2934" y="3109"/>
                </a:lnTo>
                <a:lnTo>
                  <a:pt x="2893" y="3090"/>
                </a:lnTo>
                <a:lnTo>
                  <a:pt x="2855" y="3069"/>
                </a:lnTo>
                <a:lnTo>
                  <a:pt x="2815" y="3047"/>
                </a:lnTo>
                <a:lnTo>
                  <a:pt x="2779" y="3025"/>
                </a:lnTo>
                <a:lnTo>
                  <a:pt x="2742" y="3001"/>
                </a:lnTo>
                <a:lnTo>
                  <a:pt x="2706" y="2974"/>
                </a:lnTo>
                <a:lnTo>
                  <a:pt x="2671" y="2949"/>
                </a:lnTo>
                <a:lnTo>
                  <a:pt x="2638" y="2920"/>
                </a:lnTo>
                <a:lnTo>
                  <a:pt x="2605" y="2892"/>
                </a:lnTo>
                <a:lnTo>
                  <a:pt x="2573" y="2860"/>
                </a:lnTo>
                <a:lnTo>
                  <a:pt x="2541" y="2830"/>
                </a:lnTo>
                <a:lnTo>
                  <a:pt x="2513" y="2797"/>
                </a:lnTo>
                <a:lnTo>
                  <a:pt x="2484" y="2764"/>
                </a:lnTo>
                <a:lnTo>
                  <a:pt x="2456" y="2731"/>
                </a:lnTo>
                <a:lnTo>
                  <a:pt x="2431" y="2694"/>
                </a:lnTo>
                <a:lnTo>
                  <a:pt x="2405" y="2658"/>
                </a:lnTo>
                <a:lnTo>
                  <a:pt x="2382" y="2621"/>
                </a:lnTo>
                <a:lnTo>
                  <a:pt x="2359" y="2583"/>
                </a:lnTo>
                <a:lnTo>
                  <a:pt x="2339" y="2544"/>
                </a:lnTo>
                <a:lnTo>
                  <a:pt x="2318" y="2504"/>
                </a:lnTo>
                <a:lnTo>
                  <a:pt x="2301" y="2465"/>
                </a:lnTo>
                <a:lnTo>
                  <a:pt x="2283" y="2424"/>
                </a:lnTo>
                <a:lnTo>
                  <a:pt x="2268" y="2381"/>
                </a:lnTo>
                <a:lnTo>
                  <a:pt x="2253" y="2338"/>
                </a:lnTo>
                <a:lnTo>
                  <a:pt x="2242" y="2295"/>
                </a:lnTo>
                <a:lnTo>
                  <a:pt x="2231" y="2251"/>
                </a:lnTo>
                <a:lnTo>
                  <a:pt x="2222" y="2207"/>
                </a:lnTo>
                <a:lnTo>
                  <a:pt x="2214" y="2163"/>
                </a:lnTo>
                <a:lnTo>
                  <a:pt x="3100" y="2163"/>
                </a:lnTo>
                <a:lnTo>
                  <a:pt x="3100" y="2514"/>
                </a:lnTo>
                <a:lnTo>
                  <a:pt x="4040" y="1968"/>
                </a:lnTo>
                <a:lnTo>
                  <a:pt x="3100" y="1421"/>
                </a:lnTo>
                <a:lnTo>
                  <a:pt x="3100" y="1772"/>
                </a:lnTo>
                <a:lnTo>
                  <a:pt x="2215" y="1772"/>
                </a:lnTo>
                <a:lnTo>
                  <a:pt x="2223" y="1728"/>
                </a:lnTo>
                <a:lnTo>
                  <a:pt x="2233" y="1683"/>
                </a:lnTo>
                <a:lnTo>
                  <a:pt x="2244" y="1639"/>
                </a:lnTo>
                <a:lnTo>
                  <a:pt x="2257" y="1596"/>
                </a:lnTo>
                <a:lnTo>
                  <a:pt x="2271" y="1555"/>
                </a:lnTo>
                <a:lnTo>
                  <a:pt x="2287" y="1514"/>
                </a:lnTo>
                <a:lnTo>
                  <a:pt x="2304" y="1473"/>
                </a:lnTo>
                <a:lnTo>
                  <a:pt x="2321" y="1433"/>
                </a:lnTo>
                <a:lnTo>
                  <a:pt x="2342" y="1394"/>
                </a:lnTo>
                <a:lnTo>
                  <a:pt x="2363" y="1354"/>
                </a:lnTo>
                <a:lnTo>
                  <a:pt x="2385" y="1318"/>
                </a:lnTo>
                <a:lnTo>
                  <a:pt x="2408" y="1280"/>
                </a:lnTo>
                <a:lnTo>
                  <a:pt x="2434" y="1245"/>
                </a:lnTo>
                <a:lnTo>
                  <a:pt x="2459" y="1210"/>
                </a:lnTo>
                <a:lnTo>
                  <a:pt x="2486" y="1175"/>
                </a:lnTo>
                <a:lnTo>
                  <a:pt x="2515" y="1142"/>
                </a:lnTo>
                <a:lnTo>
                  <a:pt x="2545" y="1111"/>
                </a:lnTo>
                <a:lnTo>
                  <a:pt x="2575" y="1081"/>
                </a:lnTo>
                <a:lnTo>
                  <a:pt x="2606" y="1050"/>
                </a:lnTo>
                <a:lnTo>
                  <a:pt x="2640" y="1020"/>
                </a:lnTo>
                <a:lnTo>
                  <a:pt x="2673" y="993"/>
                </a:lnTo>
                <a:lnTo>
                  <a:pt x="2708" y="967"/>
                </a:lnTo>
                <a:lnTo>
                  <a:pt x="2744" y="941"/>
                </a:lnTo>
                <a:lnTo>
                  <a:pt x="2780" y="918"/>
                </a:lnTo>
                <a:lnTo>
                  <a:pt x="2817" y="895"/>
                </a:lnTo>
                <a:lnTo>
                  <a:pt x="2855" y="873"/>
                </a:lnTo>
                <a:lnTo>
                  <a:pt x="2894" y="853"/>
                </a:lnTo>
                <a:lnTo>
                  <a:pt x="2934" y="834"/>
                </a:lnTo>
                <a:lnTo>
                  <a:pt x="2975" y="816"/>
                </a:lnTo>
                <a:lnTo>
                  <a:pt x="3016" y="800"/>
                </a:lnTo>
                <a:lnTo>
                  <a:pt x="3057" y="786"/>
                </a:lnTo>
                <a:lnTo>
                  <a:pt x="3100" y="772"/>
                </a:lnTo>
                <a:lnTo>
                  <a:pt x="3100" y="1093"/>
                </a:lnTo>
                <a:lnTo>
                  <a:pt x="4040" y="546"/>
                </a:lnTo>
                <a:lnTo>
                  <a:pt x="3100" y="0"/>
                </a:lnTo>
                <a:lnTo>
                  <a:pt x="3100" y="378"/>
                </a:lnTo>
                <a:lnTo>
                  <a:pt x="3057" y="388"/>
                </a:lnTo>
                <a:lnTo>
                  <a:pt x="3015" y="399"/>
                </a:lnTo>
                <a:lnTo>
                  <a:pt x="2972" y="411"/>
                </a:lnTo>
                <a:lnTo>
                  <a:pt x="2929" y="424"/>
                </a:lnTo>
                <a:lnTo>
                  <a:pt x="2888" y="440"/>
                </a:lnTo>
                <a:lnTo>
                  <a:pt x="2847" y="456"/>
                </a:lnTo>
                <a:lnTo>
                  <a:pt x="2807" y="471"/>
                </a:lnTo>
                <a:lnTo>
                  <a:pt x="2768" y="489"/>
                </a:lnTo>
                <a:lnTo>
                  <a:pt x="2728" y="508"/>
                </a:lnTo>
                <a:lnTo>
                  <a:pt x="2689" y="528"/>
                </a:lnTo>
                <a:lnTo>
                  <a:pt x="2651" y="549"/>
                </a:lnTo>
                <a:lnTo>
                  <a:pt x="2613" y="571"/>
                </a:lnTo>
                <a:lnTo>
                  <a:pt x="2576" y="593"/>
                </a:lnTo>
                <a:lnTo>
                  <a:pt x="2540" y="617"/>
                </a:lnTo>
                <a:lnTo>
                  <a:pt x="2505" y="641"/>
                </a:lnTo>
                <a:lnTo>
                  <a:pt x="2470" y="666"/>
                </a:lnTo>
                <a:lnTo>
                  <a:pt x="2435" y="693"/>
                </a:lnTo>
                <a:lnTo>
                  <a:pt x="2402" y="720"/>
                </a:lnTo>
                <a:lnTo>
                  <a:pt x="2369" y="748"/>
                </a:lnTo>
                <a:lnTo>
                  <a:pt x="2337" y="777"/>
                </a:lnTo>
                <a:lnTo>
                  <a:pt x="2307" y="807"/>
                </a:lnTo>
                <a:lnTo>
                  <a:pt x="2276" y="837"/>
                </a:lnTo>
                <a:lnTo>
                  <a:pt x="2247" y="869"/>
                </a:lnTo>
                <a:lnTo>
                  <a:pt x="2219" y="902"/>
                </a:lnTo>
                <a:lnTo>
                  <a:pt x="2190" y="933"/>
                </a:lnTo>
                <a:lnTo>
                  <a:pt x="2163" y="967"/>
                </a:lnTo>
                <a:lnTo>
                  <a:pt x="2136" y="1001"/>
                </a:lnTo>
                <a:lnTo>
                  <a:pt x="2111" y="1036"/>
                </a:lnTo>
                <a:lnTo>
                  <a:pt x="2087" y="1073"/>
                </a:lnTo>
                <a:lnTo>
                  <a:pt x="2064" y="1109"/>
                </a:lnTo>
                <a:lnTo>
                  <a:pt x="2041" y="1145"/>
                </a:lnTo>
                <a:lnTo>
                  <a:pt x="2019" y="1183"/>
                </a:lnTo>
                <a:lnTo>
                  <a:pt x="1999" y="1145"/>
                </a:lnTo>
                <a:lnTo>
                  <a:pt x="1975" y="1109"/>
                </a:lnTo>
                <a:lnTo>
                  <a:pt x="1953" y="1073"/>
                </a:lnTo>
                <a:lnTo>
                  <a:pt x="1927" y="1036"/>
                </a:lnTo>
                <a:lnTo>
                  <a:pt x="1902" y="1001"/>
                </a:lnTo>
                <a:lnTo>
                  <a:pt x="1877" y="967"/>
                </a:lnTo>
                <a:lnTo>
                  <a:pt x="1850" y="933"/>
                </a:lnTo>
                <a:lnTo>
                  <a:pt x="1821" y="902"/>
                </a:lnTo>
                <a:lnTo>
                  <a:pt x="1793" y="869"/>
                </a:lnTo>
                <a:lnTo>
                  <a:pt x="1763" y="837"/>
                </a:lnTo>
                <a:lnTo>
                  <a:pt x="1733" y="807"/>
                </a:lnTo>
                <a:lnTo>
                  <a:pt x="1703" y="777"/>
                </a:lnTo>
                <a:lnTo>
                  <a:pt x="1669" y="748"/>
                </a:lnTo>
                <a:lnTo>
                  <a:pt x="1638" y="720"/>
                </a:lnTo>
                <a:lnTo>
                  <a:pt x="1605" y="693"/>
                </a:lnTo>
                <a:lnTo>
                  <a:pt x="1570" y="666"/>
                </a:lnTo>
                <a:lnTo>
                  <a:pt x="1535" y="641"/>
                </a:lnTo>
                <a:lnTo>
                  <a:pt x="1500" y="617"/>
                </a:lnTo>
                <a:lnTo>
                  <a:pt x="1464" y="593"/>
                </a:lnTo>
                <a:lnTo>
                  <a:pt x="1426" y="571"/>
                </a:lnTo>
                <a:lnTo>
                  <a:pt x="1389" y="549"/>
                </a:lnTo>
                <a:lnTo>
                  <a:pt x="1351" y="528"/>
                </a:lnTo>
                <a:lnTo>
                  <a:pt x="1312" y="508"/>
                </a:lnTo>
                <a:lnTo>
                  <a:pt x="1272" y="489"/>
                </a:lnTo>
                <a:lnTo>
                  <a:pt x="1233" y="471"/>
                </a:lnTo>
                <a:lnTo>
                  <a:pt x="1193" y="456"/>
                </a:lnTo>
                <a:lnTo>
                  <a:pt x="1152" y="440"/>
                </a:lnTo>
                <a:lnTo>
                  <a:pt x="1111" y="424"/>
                </a:lnTo>
                <a:lnTo>
                  <a:pt x="1068" y="411"/>
                </a:lnTo>
                <a:lnTo>
                  <a:pt x="1025" y="399"/>
                </a:lnTo>
                <a:lnTo>
                  <a:pt x="983" y="388"/>
                </a:lnTo>
                <a:lnTo>
                  <a:pt x="940" y="378"/>
                </a:lnTo>
                <a:lnTo>
                  <a:pt x="940" y="0"/>
                </a:lnTo>
                <a:lnTo>
                  <a:pt x="0" y="546"/>
                </a:lnTo>
                <a:lnTo>
                  <a:pt x="940" y="1093"/>
                </a:lnTo>
                <a:lnTo>
                  <a:pt x="940" y="772"/>
                </a:lnTo>
                <a:lnTo>
                  <a:pt x="983" y="786"/>
                </a:lnTo>
                <a:lnTo>
                  <a:pt x="1024" y="800"/>
                </a:lnTo>
                <a:lnTo>
                  <a:pt x="1065" y="816"/>
                </a:lnTo>
                <a:lnTo>
                  <a:pt x="1106" y="834"/>
                </a:lnTo>
                <a:lnTo>
                  <a:pt x="1146" y="853"/>
                </a:lnTo>
                <a:lnTo>
                  <a:pt x="1185" y="873"/>
                </a:lnTo>
                <a:lnTo>
                  <a:pt x="1223" y="895"/>
                </a:lnTo>
                <a:lnTo>
                  <a:pt x="1260" y="918"/>
                </a:lnTo>
                <a:lnTo>
                  <a:pt x="1296" y="941"/>
                </a:lnTo>
                <a:lnTo>
                  <a:pt x="1332" y="967"/>
                </a:lnTo>
                <a:lnTo>
                  <a:pt x="1367" y="993"/>
                </a:lnTo>
                <a:lnTo>
                  <a:pt x="1400" y="1020"/>
                </a:lnTo>
                <a:lnTo>
                  <a:pt x="1434" y="1050"/>
                </a:lnTo>
                <a:lnTo>
                  <a:pt x="1465" y="1081"/>
                </a:lnTo>
                <a:lnTo>
                  <a:pt x="1495" y="1111"/>
                </a:lnTo>
                <a:lnTo>
                  <a:pt x="1525" y="1142"/>
                </a:lnTo>
                <a:lnTo>
                  <a:pt x="1554" y="1175"/>
                </a:lnTo>
                <a:lnTo>
                  <a:pt x="1581" y="1210"/>
                </a:lnTo>
                <a:lnTo>
                  <a:pt x="1606" y="1245"/>
                </a:lnTo>
                <a:lnTo>
                  <a:pt x="1632" y="1280"/>
                </a:lnTo>
                <a:lnTo>
                  <a:pt x="1655" y="1318"/>
                </a:lnTo>
                <a:lnTo>
                  <a:pt x="1677" y="1354"/>
                </a:lnTo>
                <a:lnTo>
                  <a:pt x="1698" y="1394"/>
                </a:lnTo>
                <a:lnTo>
                  <a:pt x="1719" y="1433"/>
                </a:lnTo>
                <a:lnTo>
                  <a:pt x="1736" y="1473"/>
                </a:lnTo>
                <a:lnTo>
                  <a:pt x="1753" y="1514"/>
                </a:lnTo>
                <a:lnTo>
                  <a:pt x="1769" y="1555"/>
                </a:lnTo>
                <a:lnTo>
                  <a:pt x="1783" y="1596"/>
                </a:lnTo>
                <a:lnTo>
                  <a:pt x="1796" y="1639"/>
                </a:lnTo>
                <a:lnTo>
                  <a:pt x="1807" y="1683"/>
                </a:lnTo>
                <a:lnTo>
                  <a:pt x="1817" y="1728"/>
                </a:lnTo>
                <a:lnTo>
                  <a:pt x="1825" y="1772"/>
                </a:lnTo>
                <a:lnTo>
                  <a:pt x="940" y="1772"/>
                </a:lnTo>
                <a:lnTo>
                  <a:pt x="940" y="1421"/>
                </a:lnTo>
                <a:lnTo>
                  <a:pt x="0" y="1968"/>
                </a:lnTo>
                <a:lnTo>
                  <a:pt x="940" y="2514"/>
                </a:lnTo>
                <a:lnTo>
                  <a:pt x="940" y="2163"/>
                </a:lnTo>
                <a:lnTo>
                  <a:pt x="1826" y="2163"/>
                </a:lnTo>
                <a:lnTo>
                  <a:pt x="1818" y="2207"/>
                </a:lnTo>
                <a:lnTo>
                  <a:pt x="1809" y="2251"/>
                </a:lnTo>
                <a:lnTo>
                  <a:pt x="1798" y="2295"/>
                </a:lnTo>
                <a:lnTo>
                  <a:pt x="1787" y="2338"/>
                </a:lnTo>
                <a:lnTo>
                  <a:pt x="1772" y="2381"/>
                </a:lnTo>
                <a:lnTo>
                  <a:pt x="1757" y="2424"/>
                </a:lnTo>
                <a:lnTo>
                  <a:pt x="1739" y="2465"/>
                </a:lnTo>
                <a:lnTo>
                  <a:pt x="1722" y="2504"/>
                </a:lnTo>
                <a:lnTo>
                  <a:pt x="1701" y="2544"/>
                </a:lnTo>
                <a:lnTo>
                  <a:pt x="1681" y="2583"/>
                </a:lnTo>
                <a:lnTo>
                  <a:pt x="1658" y="2621"/>
                </a:lnTo>
                <a:lnTo>
                  <a:pt x="1635" y="2658"/>
                </a:lnTo>
                <a:lnTo>
                  <a:pt x="1609" y="2694"/>
                </a:lnTo>
                <a:lnTo>
                  <a:pt x="1584" y="2731"/>
                </a:lnTo>
                <a:lnTo>
                  <a:pt x="1556" y="2764"/>
                </a:lnTo>
                <a:lnTo>
                  <a:pt x="1527" y="2797"/>
                </a:lnTo>
                <a:lnTo>
                  <a:pt x="1499" y="2830"/>
                </a:lnTo>
                <a:lnTo>
                  <a:pt x="1467" y="2860"/>
                </a:lnTo>
                <a:lnTo>
                  <a:pt x="1435" y="2892"/>
                </a:lnTo>
                <a:lnTo>
                  <a:pt x="1402" y="2920"/>
                </a:lnTo>
                <a:lnTo>
                  <a:pt x="1369" y="2949"/>
                </a:lnTo>
                <a:lnTo>
                  <a:pt x="1334" y="2974"/>
                </a:lnTo>
                <a:lnTo>
                  <a:pt x="1298" y="3001"/>
                </a:lnTo>
                <a:lnTo>
                  <a:pt x="1261" y="3025"/>
                </a:lnTo>
                <a:lnTo>
                  <a:pt x="1225" y="3047"/>
                </a:lnTo>
                <a:lnTo>
                  <a:pt x="1185" y="3069"/>
                </a:lnTo>
                <a:lnTo>
                  <a:pt x="1147" y="3090"/>
                </a:lnTo>
                <a:lnTo>
                  <a:pt x="1106" y="3109"/>
                </a:lnTo>
                <a:lnTo>
                  <a:pt x="1067" y="3126"/>
                </a:lnTo>
                <a:lnTo>
                  <a:pt x="1024" y="3143"/>
                </a:lnTo>
                <a:lnTo>
                  <a:pt x="983" y="3158"/>
                </a:lnTo>
                <a:lnTo>
                  <a:pt x="940" y="3170"/>
                </a:lnTo>
                <a:lnTo>
                  <a:pt x="940" y="2843"/>
                </a:lnTo>
                <a:lnTo>
                  <a:pt x="0" y="3389"/>
                </a:lnTo>
                <a:lnTo>
                  <a:pt x="940" y="3936"/>
                </a:lnTo>
                <a:lnTo>
                  <a:pt x="940" y="3566"/>
                </a:lnTo>
                <a:lnTo>
                  <a:pt x="983" y="3556"/>
                </a:lnTo>
                <a:lnTo>
                  <a:pt x="1025" y="3545"/>
                </a:lnTo>
                <a:lnTo>
                  <a:pt x="1068" y="3533"/>
                </a:lnTo>
                <a:lnTo>
                  <a:pt x="1111" y="3518"/>
                </a:lnTo>
                <a:lnTo>
                  <a:pt x="1152" y="3504"/>
                </a:lnTo>
                <a:lnTo>
                  <a:pt x="1193" y="3488"/>
                </a:lnTo>
                <a:lnTo>
                  <a:pt x="1233" y="3472"/>
                </a:lnTo>
                <a:lnTo>
                  <a:pt x="1272" y="3455"/>
                </a:lnTo>
                <a:lnTo>
                  <a:pt x="1312" y="3436"/>
                </a:lnTo>
                <a:lnTo>
                  <a:pt x="1351" y="3416"/>
                </a:lnTo>
                <a:lnTo>
                  <a:pt x="1389" y="3395"/>
                </a:lnTo>
                <a:lnTo>
                  <a:pt x="1427" y="3373"/>
                </a:lnTo>
                <a:lnTo>
                  <a:pt x="1464" y="3351"/>
                </a:lnTo>
                <a:lnTo>
                  <a:pt x="1500" y="3327"/>
                </a:lnTo>
                <a:lnTo>
                  <a:pt x="1535" y="3302"/>
                </a:lnTo>
                <a:lnTo>
                  <a:pt x="1570" y="3276"/>
                </a:lnTo>
                <a:lnTo>
                  <a:pt x="1605" y="3251"/>
                </a:lnTo>
                <a:lnTo>
                  <a:pt x="1638" y="3223"/>
                </a:lnTo>
                <a:lnTo>
                  <a:pt x="1671" y="3196"/>
                </a:lnTo>
                <a:lnTo>
                  <a:pt x="1703" y="3166"/>
                </a:lnTo>
                <a:lnTo>
                  <a:pt x="1733" y="3137"/>
                </a:lnTo>
                <a:lnTo>
                  <a:pt x="1764" y="3105"/>
                </a:lnTo>
                <a:lnTo>
                  <a:pt x="1793" y="3074"/>
                </a:lnTo>
                <a:lnTo>
                  <a:pt x="1821" y="3042"/>
                </a:lnTo>
                <a:lnTo>
                  <a:pt x="1850" y="3009"/>
                </a:lnTo>
                <a:lnTo>
                  <a:pt x="1877" y="2976"/>
                </a:lnTo>
                <a:lnTo>
                  <a:pt x="1904" y="2941"/>
                </a:lnTo>
                <a:lnTo>
                  <a:pt x="1929" y="2906"/>
                </a:lnTo>
                <a:lnTo>
                  <a:pt x="1953" y="2871"/>
                </a:lnTo>
                <a:lnTo>
                  <a:pt x="1976" y="2835"/>
                </a:lnTo>
                <a:lnTo>
                  <a:pt x="1999" y="2797"/>
                </a:lnTo>
                <a:lnTo>
                  <a:pt x="2021" y="2761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9525">
            <a:noFill/>
            <a:round/>
            <a:headEnd/>
            <a:tailEnd/>
          </a:ln>
          <a:effectLst>
            <a:outerShdw blurRad="165100" dist="38100" dir="5400000" sx="106000" sy="106000" algn="t" rotWithShape="0">
              <a:prstClr val="black">
                <a:alpha val="40000"/>
              </a:prstClr>
            </a:outerShdw>
          </a:effectLst>
          <a:scene3d>
            <a:camera prst="perspectiveRelaxed">
              <a:rot lat="18273600" lon="0" rev="0"/>
            </a:camera>
            <a:lightRig rig="soft" dir="t"/>
          </a:scene3d>
          <a:sp3d extrusionH="317500" prstMaterial="plastic">
            <a:extrusionClr>
              <a:schemeClr val="bg1">
                <a:lumMod val="75000"/>
              </a:schemeClr>
            </a:extrusion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23240" y="2274203"/>
            <a:ext cx="2475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You can replace this text with yours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623240" y="3484711"/>
            <a:ext cx="2475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You can replace this text with yours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23240" y="4731523"/>
            <a:ext cx="24757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You can replace this text with yours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4019" y="2181173"/>
            <a:ext cx="2463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Calibri" pitchFamily="34" charset="0"/>
              </a:rPr>
              <a:t>You can replace this text with yours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44019" y="3422544"/>
            <a:ext cx="2463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Calibri" pitchFamily="34" charset="0"/>
              </a:rPr>
              <a:t>You can replace this text with yours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600" y="4648865"/>
            <a:ext cx="2463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Calibri" pitchFamily="34" charset="0"/>
              </a:rPr>
              <a:t>You can replace this text with yours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95306" y="2191713"/>
            <a:ext cx="420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w Cen MT Condensed Extra Bold" panose="020B0803020202020204" pitchFamily="34" charset="0"/>
              </a:rPr>
              <a:t>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72341" y="3297016"/>
            <a:ext cx="377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w Cen MT Condensed Extra Bold" panose="020B0803020202020204" pitchFamily="34" charset="0"/>
              </a:rPr>
              <a:t>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903318" y="4448695"/>
            <a:ext cx="386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w Cen MT Condensed Extra Bold" panose="020B0803020202020204" pitchFamily="34" charset="0"/>
              </a:rPr>
              <a:t>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63914" y="2168455"/>
            <a:ext cx="367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w Cen MT Condensed Extra Bold" panose="020B0803020202020204" pitchFamily="34" charset="0"/>
              </a:rPr>
              <a:t>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278569" y="3317938"/>
            <a:ext cx="377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w Cen MT Condensed Extra Bold" panose="020B0803020202020204" pitchFamily="34" charset="0"/>
              </a:rPr>
              <a:t>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467082" y="4553121"/>
            <a:ext cx="352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w Cen MT Condensed Extra Bold" panose="020B0803020202020204" pitchFamily="34" charset="0"/>
              </a:rPr>
              <a:t>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err="1"/>
              <a:t>PESTEL</a:t>
            </a:r>
            <a:r>
              <a:rPr lang="en-US" dirty="0"/>
              <a:t> Analysis</a:t>
            </a:r>
          </a:p>
        </p:txBody>
      </p:sp>
      <p:grpSp>
        <p:nvGrpSpPr>
          <p:cNvPr id="3" name="Group 15"/>
          <p:cNvGrpSpPr/>
          <p:nvPr/>
        </p:nvGrpSpPr>
        <p:grpSpPr>
          <a:xfrm>
            <a:off x="4267200" y="1915708"/>
            <a:ext cx="4300027" cy="3958770"/>
            <a:chOff x="2573170" y="1823336"/>
            <a:chExt cx="4300027" cy="3958770"/>
          </a:xfrm>
        </p:grpSpPr>
        <p:sp>
          <p:nvSpPr>
            <p:cNvPr id="4" name="Isosceles Triangle 3"/>
            <p:cNvSpPr/>
            <p:nvPr/>
          </p:nvSpPr>
          <p:spPr>
            <a:xfrm>
              <a:off x="3288851" y="3800906"/>
              <a:ext cx="2298192" cy="1981200"/>
            </a:xfrm>
            <a:prstGeom prst="triangle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50000">
                  <a:schemeClr val="tx1">
                    <a:lumMod val="75000"/>
                    <a:lumOff val="25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sp>
          <p:nvSpPr>
            <p:cNvPr id="5" name="Isosceles Triangle 4"/>
            <p:cNvSpPr/>
            <p:nvPr/>
          </p:nvSpPr>
          <p:spPr>
            <a:xfrm rot="3600000">
              <a:off x="2414674" y="3304689"/>
              <a:ext cx="2298192" cy="1981200"/>
            </a:xfrm>
            <a:prstGeom prst="triangle">
              <a:avLst/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50000">
                  <a:schemeClr val="accent1">
                    <a:lumMod val="60000"/>
                    <a:lumOff val="40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sp>
          <p:nvSpPr>
            <p:cNvPr id="6" name="Isosceles Triangle 5"/>
            <p:cNvSpPr/>
            <p:nvPr/>
          </p:nvSpPr>
          <p:spPr>
            <a:xfrm rot="7201166">
              <a:off x="2423079" y="2309701"/>
              <a:ext cx="2298192" cy="1981200"/>
            </a:xfrm>
            <a:prstGeom prst="triangle">
              <a:avLst/>
            </a:prstGeom>
            <a:gradFill flip="none" rotWithShape="1">
              <a:gsLst>
                <a:gs pos="0">
                  <a:schemeClr val="bg2">
                    <a:lumMod val="25000"/>
                  </a:schemeClr>
                </a:gs>
                <a:gs pos="50000">
                  <a:schemeClr val="bg2">
                    <a:lumMod val="50000"/>
                  </a:schemeClr>
                </a:gs>
                <a:gs pos="100000">
                  <a:schemeClr val="bg1"/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sp>
          <p:nvSpPr>
            <p:cNvPr id="11" name="Isosceles Triangle 10"/>
            <p:cNvSpPr/>
            <p:nvPr/>
          </p:nvSpPr>
          <p:spPr>
            <a:xfrm flipV="1">
              <a:off x="3292481" y="1823336"/>
              <a:ext cx="2298192" cy="1981200"/>
            </a:xfrm>
            <a:prstGeom prst="triangle">
              <a:avLst/>
            </a:prstGeom>
            <a:gradFill>
              <a:gsLst>
                <a:gs pos="0">
                  <a:schemeClr val="accent6">
                    <a:lumMod val="50000"/>
                  </a:schemeClr>
                </a:gs>
                <a:gs pos="50000">
                  <a:schemeClr val="accent6">
                    <a:lumMod val="75000"/>
                  </a:schemeClr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sp>
          <p:nvSpPr>
            <p:cNvPr id="13" name="Isosceles Triangle 12"/>
            <p:cNvSpPr/>
            <p:nvPr/>
          </p:nvSpPr>
          <p:spPr>
            <a:xfrm rot="7201166">
              <a:off x="4733501" y="2308763"/>
              <a:ext cx="2298192" cy="1981200"/>
            </a:xfrm>
            <a:prstGeom prst="triangle">
              <a:avLst/>
            </a:prstGeom>
            <a:gradFill>
              <a:gsLst>
                <a:gs pos="0">
                  <a:schemeClr val="accent5">
                    <a:lumMod val="75000"/>
                  </a:schemeClr>
                </a:gs>
                <a:gs pos="50000">
                  <a:schemeClr val="accent5">
                    <a:lumMod val="60000"/>
                    <a:lumOff val="40000"/>
                  </a:schemeClr>
                </a:gs>
                <a:gs pos="100000">
                  <a:schemeClr val="bg1"/>
                </a:gs>
              </a:gsLst>
              <a:lin ang="12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sp>
          <p:nvSpPr>
            <p:cNvPr id="15" name="Isosceles Triangle 14"/>
            <p:cNvSpPr/>
            <p:nvPr/>
          </p:nvSpPr>
          <p:spPr>
            <a:xfrm rot="3600000">
              <a:off x="4733332" y="3310153"/>
              <a:ext cx="2298192" cy="1981200"/>
            </a:xfrm>
            <a:prstGeom prst="triangle">
              <a:avLst/>
            </a:prstGeo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50000">
                  <a:schemeClr val="accent3">
                    <a:lumMod val="60000"/>
                    <a:lumOff val="4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</p:grpSp>
      <p:sp>
        <p:nvSpPr>
          <p:cNvPr id="17" name="Chevron 16"/>
          <p:cNvSpPr/>
          <p:nvPr/>
        </p:nvSpPr>
        <p:spPr>
          <a:xfrm rot="19801500">
            <a:off x="7386016" y="2789186"/>
            <a:ext cx="609600" cy="685800"/>
          </a:xfrm>
          <a:prstGeom prst="chevron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18" name="Chevron 17"/>
          <p:cNvSpPr/>
          <p:nvPr/>
        </p:nvSpPr>
        <p:spPr>
          <a:xfrm rot="13197615">
            <a:off x="4270595" y="2798456"/>
            <a:ext cx="609600" cy="685800"/>
          </a:xfrm>
          <a:prstGeom prst="chevron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19" name="Chevron 18"/>
          <p:cNvSpPr/>
          <p:nvPr/>
        </p:nvSpPr>
        <p:spPr>
          <a:xfrm rot="8693228">
            <a:off x="4298353" y="4410852"/>
            <a:ext cx="609600" cy="685800"/>
          </a:xfrm>
          <a:prstGeom prst="chevron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20" name="Chevron 19"/>
          <p:cNvSpPr/>
          <p:nvPr/>
        </p:nvSpPr>
        <p:spPr>
          <a:xfrm rot="5400000">
            <a:off x="5767644" y="5289898"/>
            <a:ext cx="609600" cy="685800"/>
          </a:xfrm>
          <a:prstGeom prst="chevron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21" name="Chevron 20"/>
          <p:cNvSpPr/>
          <p:nvPr/>
        </p:nvSpPr>
        <p:spPr>
          <a:xfrm rot="2154999">
            <a:off x="7325519" y="4395652"/>
            <a:ext cx="609600" cy="685800"/>
          </a:xfrm>
          <a:prstGeom prst="chevron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22" name="Chevron 21"/>
          <p:cNvSpPr/>
          <p:nvPr/>
        </p:nvSpPr>
        <p:spPr>
          <a:xfrm rot="16421170">
            <a:off x="5786531" y="1893603"/>
            <a:ext cx="609600" cy="685800"/>
          </a:xfrm>
          <a:prstGeom prst="chevron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123029" y="1392238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Your text here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094829" y="2683173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Your text here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942429" y="4821238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Your text here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046829" y="5964238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Your text here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03629" y="4745038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Your text here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303629" y="2611438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Your text here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612318" y="2559297"/>
            <a:ext cx="915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w Cen MT Condensed Extra Bold" panose="020B0803020202020204" pitchFamily="34" charset="0"/>
              </a:rPr>
              <a:t>Political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450518" y="3168897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w Cen MT Condensed Extra Bold" panose="020B0803020202020204" pitchFamily="34" charset="0"/>
              </a:rPr>
              <a:t>Economic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679118" y="4235697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w Cen MT Condensed Extra Bold" panose="020B0803020202020204" pitchFamily="34" charset="0"/>
              </a:rPr>
              <a:t>Social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383717" y="4921497"/>
            <a:ext cx="1340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 Extra Bold" panose="020B0803020202020204" pitchFamily="34" charset="0"/>
              </a:rPr>
              <a:t>Technological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240717" y="3930897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w Cen MT Condensed Extra Bold" panose="020B0803020202020204" pitchFamily="34" charset="0"/>
              </a:rPr>
              <a:t>Environmental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697917" y="3168897"/>
            <a:ext cx="6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w Cen MT Condensed Extra Bold" panose="020B0803020202020204" pitchFamily="34" charset="0"/>
              </a:rPr>
              <a:t>Legal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PESTEL Analysis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257800" y="1752600"/>
            <a:ext cx="1981200" cy="2126798"/>
            <a:chOff x="2743200" y="1676400"/>
            <a:chExt cx="1981200" cy="2126798"/>
          </a:xfrm>
        </p:grpSpPr>
        <p:sp>
          <p:nvSpPr>
            <p:cNvPr id="1029" name="Freeform 5"/>
            <p:cNvSpPr>
              <a:spLocks/>
            </p:cNvSpPr>
            <p:nvPr/>
          </p:nvSpPr>
          <p:spPr bwMode="auto">
            <a:xfrm>
              <a:off x="2884715" y="2231573"/>
              <a:ext cx="1374775" cy="1571625"/>
            </a:xfrm>
            <a:custGeom>
              <a:avLst/>
              <a:gdLst/>
              <a:ahLst/>
              <a:cxnLst>
                <a:cxn ang="0">
                  <a:pos x="628" y="242"/>
                </a:cxn>
                <a:cxn ang="0">
                  <a:pos x="628" y="0"/>
                </a:cxn>
                <a:cxn ang="0">
                  <a:pos x="240" y="0"/>
                </a:cxn>
                <a:cxn ang="0">
                  <a:pos x="240" y="242"/>
                </a:cxn>
                <a:cxn ang="0">
                  <a:pos x="2" y="242"/>
                </a:cxn>
                <a:cxn ang="0">
                  <a:pos x="0" y="246"/>
                </a:cxn>
                <a:cxn ang="0">
                  <a:pos x="426" y="990"/>
                </a:cxn>
                <a:cxn ang="0">
                  <a:pos x="434" y="990"/>
                </a:cxn>
                <a:cxn ang="0">
                  <a:pos x="866" y="242"/>
                </a:cxn>
                <a:cxn ang="0">
                  <a:pos x="628" y="242"/>
                </a:cxn>
              </a:cxnLst>
              <a:rect l="0" t="0" r="r" b="b"/>
              <a:pathLst>
                <a:path w="866" h="990">
                  <a:moveTo>
                    <a:pt x="628" y="242"/>
                  </a:moveTo>
                  <a:lnTo>
                    <a:pt x="628" y="0"/>
                  </a:lnTo>
                  <a:lnTo>
                    <a:pt x="240" y="0"/>
                  </a:lnTo>
                  <a:lnTo>
                    <a:pt x="240" y="242"/>
                  </a:lnTo>
                  <a:lnTo>
                    <a:pt x="2" y="242"/>
                  </a:lnTo>
                  <a:lnTo>
                    <a:pt x="0" y="246"/>
                  </a:lnTo>
                  <a:lnTo>
                    <a:pt x="426" y="990"/>
                  </a:lnTo>
                  <a:lnTo>
                    <a:pt x="434" y="990"/>
                  </a:lnTo>
                  <a:lnTo>
                    <a:pt x="866" y="242"/>
                  </a:lnTo>
                  <a:lnTo>
                    <a:pt x="628" y="24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75000"/>
                    <a:lumOff val="25000"/>
                    <a:shade val="30000"/>
                    <a:satMod val="115000"/>
                  </a:schemeClr>
                </a:gs>
                <a:gs pos="50000">
                  <a:schemeClr val="tx1">
                    <a:lumMod val="75000"/>
                    <a:lumOff val="25000"/>
                    <a:shade val="67500"/>
                    <a:satMod val="115000"/>
                  </a:schemeClr>
                </a:gs>
                <a:gs pos="100000">
                  <a:schemeClr val="tx1">
                    <a:lumMod val="75000"/>
                    <a:lumOff val="25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  <a:headEnd/>
              <a:tailEnd/>
            </a:ln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743200" y="1676400"/>
              <a:ext cx="19812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312225" y="2590800"/>
              <a:ext cx="55496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Arial Black" pitchFamily="34" charset="0"/>
                </a:rPr>
                <a:t>P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029616" y="2667001"/>
            <a:ext cx="3114385" cy="1523189"/>
            <a:chOff x="3515015" y="2590800"/>
            <a:chExt cx="3114385" cy="1523189"/>
          </a:xfrm>
        </p:grpSpPr>
        <p:sp>
          <p:nvSpPr>
            <p:cNvPr id="12" name="Freeform 5"/>
            <p:cNvSpPr>
              <a:spLocks/>
            </p:cNvSpPr>
            <p:nvPr/>
          </p:nvSpPr>
          <p:spPr bwMode="auto">
            <a:xfrm rot="3600000">
              <a:off x="3613440" y="2640789"/>
              <a:ext cx="1374775" cy="1571625"/>
            </a:xfrm>
            <a:custGeom>
              <a:avLst/>
              <a:gdLst/>
              <a:ahLst/>
              <a:cxnLst>
                <a:cxn ang="0">
                  <a:pos x="628" y="242"/>
                </a:cxn>
                <a:cxn ang="0">
                  <a:pos x="628" y="0"/>
                </a:cxn>
                <a:cxn ang="0">
                  <a:pos x="240" y="0"/>
                </a:cxn>
                <a:cxn ang="0">
                  <a:pos x="240" y="242"/>
                </a:cxn>
                <a:cxn ang="0">
                  <a:pos x="2" y="242"/>
                </a:cxn>
                <a:cxn ang="0">
                  <a:pos x="0" y="246"/>
                </a:cxn>
                <a:cxn ang="0">
                  <a:pos x="426" y="990"/>
                </a:cxn>
                <a:cxn ang="0">
                  <a:pos x="434" y="990"/>
                </a:cxn>
                <a:cxn ang="0">
                  <a:pos x="866" y="242"/>
                </a:cxn>
                <a:cxn ang="0">
                  <a:pos x="628" y="242"/>
                </a:cxn>
              </a:cxnLst>
              <a:rect l="0" t="0" r="r" b="b"/>
              <a:pathLst>
                <a:path w="866" h="990">
                  <a:moveTo>
                    <a:pt x="628" y="242"/>
                  </a:moveTo>
                  <a:lnTo>
                    <a:pt x="628" y="0"/>
                  </a:lnTo>
                  <a:lnTo>
                    <a:pt x="240" y="0"/>
                  </a:lnTo>
                  <a:lnTo>
                    <a:pt x="240" y="242"/>
                  </a:lnTo>
                  <a:lnTo>
                    <a:pt x="2" y="242"/>
                  </a:lnTo>
                  <a:lnTo>
                    <a:pt x="0" y="246"/>
                  </a:lnTo>
                  <a:lnTo>
                    <a:pt x="426" y="990"/>
                  </a:lnTo>
                  <a:lnTo>
                    <a:pt x="434" y="990"/>
                  </a:lnTo>
                  <a:lnTo>
                    <a:pt x="866" y="242"/>
                  </a:lnTo>
                  <a:lnTo>
                    <a:pt x="628" y="24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5181600" y="2590800"/>
              <a:ext cx="1447800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Your text here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962400" y="3048000"/>
              <a:ext cx="55496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Arial Black" pitchFamily="34" charset="0"/>
                </a:rPr>
                <a:t>E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019798" y="3668487"/>
            <a:ext cx="2971802" cy="1886911"/>
            <a:chOff x="3505198" y="3592286"/>
            <a:chExt cx="2971802" cy="1886911"/>
          </a:xfrm>
        </p:grpSpPr>
        <p:sp>
          <p:nvSpPr>
            <p:cNvPr id="17" name="Freeform 5"/>
            <p:cNvSpPr>
              <a:spLocks/>
            </p:cNvSpPr>
            <p:nvPr/>
          </p:nvSpPr>
          <p:spPr bwMode="auto">
            <a:xfrm rot="18000000" flipV="1">
              <a:off x="3603623" y="3493861"/>
              <a:ext cx="1374775" cy="1571625"/>
            </a:xfrm>
            <a:custGeom>
              <a:avLst/>
              <a:gdLst/>
              <a:ahLst/>
              <a:cxnLst>
                <a:cxn ang="0">
                  <a:pos x="628" y="242"/>
                </a:cxn>
                <a:cxn ang="0">
                  <a:pos x="628" y="0"/>
                </a:cxn>
                <a:cxn ang="0">
                  <a:pos x="240" y="0"/>
                </a:cxn>
                <a:cxn ang="0">
                  <a:pos x="240" y="242"/>
                </a:cxn>
                <a:cxn ang="0">
                  <a:pos x="2" y="242"/>
                </a:cxn>
                <a:cxn ang="0">
                  <a:pos x="0" y="246"/>
                </a:cxn>
                <a:cxn ang="0">
                  <a:pos x="426" y="990"/>
                </a:cxn>
                <a:cxn ang="0">
                  <a:pos x="434" y="990"/>
                </a:cxn>
                <a:cxn ang="0">
                  <a:pos x="866" y="242"/>
                </a:cxn>
                <a:cxn ang="0">
                  <a:pos x="628" y="242"/>
                </a:cxn>
              </a:cxnLst>
              <a:rect l="0" t="0" r="r" b="b"/>
              <a:pathLst>
                <a:path w="866" h="990">
                  <a:moveTo>
                    <a:pt x="628" y="242"/>
                  </a:moveTo>
                  <a:lnTo>
                    <a:pt x="628" y="0"/>
                  </a:lnTo>
                  <a:lnTo>
                    <a:pt x="240" y="0"/>
                  </a:lnTo>
                  <a:lnTo>
                    <a:pt x="240" y="242"/>
                  </a:lnTo>
                  <a:lnTo>
                    <a:pt x="2" y="242"/>
                  </a:lnTo>
                  <a:lnTo>
                    <a:pt x="0" y="246"/>
                  </a:lnTo>
                  <a:lnTo>
                    <a:pt x="426" y="990"/>
                  </a:lnTo>
                  <a:lnTo>
                    <a:pt x="434" y="990"/>
                  </a:lnTo>
                  <a:lnTo>
                    <a:pt x="866" y="242"/>
                  </a:lnTo>
                  <a:lnTo>
                    <a:pt x="628" y="242"/>
                  </a:lnTo>
                  <a:close/>
                </a:path>
              </a:pathLst>
            </a:custGeom>
            <a:ln>
              <a:noFill/>
              <a:headEnd/>
              <a:tailEnd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029200" y="4648200"/>
              <a:ext cx="1447800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Your text here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962400" y="3886200"/>
              <a:ext cx="55496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Arial Black" pitchFamily="34" charset="0"/>
                </a:rPr>
                <a:t>S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105400" y="3990163"/>
            <a:ext cx="1981200" cy="2262702"/>
            <a:chOff x="2590800" y="3913963"/>
            <a:chExt cx="1981200" cy="2262702"/>
          </a:xfrm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 flipV="1">
              <a:off x="2885784" y="3913963"/>
              <a:ext cx="1374775" cy="1571625"/>
            </a:xfrm>
            <a:custGeom>
              <a:avLst/>
              <a:gdLst/>
              <a:ahLst/>
              <a:cxnLst>
                <a:cxn ang="0">
                  <a:pos x="628" y="242"/>
                </a:cxn>
                <a:cxn ang="0">
                  <a:pos x="628" y="0"/>
                </a:cxn>
                <a:cxn ang="0">
                  <a:pos x="240" y="0"/>
                </a:cxn>
                <a:cxn ang="0">
                  <a:pos x="240" y="242"/>
                </a:cxn>
                <a:cxn ang="0">
                  <a:pos x="2" y="242"/>
                </a:cxn>
                <a:cxn ang="0">
                  <a:pos x="0" y="246"/>
                </a:cxn>
                <a:cxn ang="0">
                  <a:pos x="426" y="990"/>
                </a:cxn>
                <a:cxn ang="0">
                  <a:pos x="434" y="990"/>
                </a:cxn>
                <a:cxn ang="0">
                  <a:pos x="866" y="242"/>
                </a:cxn>
                <a:cxn ang="0">
                  <a:pos x="628" y="242"/>
                </a:cxn>
              </a:cxnLst>
              <a:rect l="0" t="0" r="r" b="b"/>
              <a:pathLst>
                <a:path w="866" h="990">
                  <a:moveTo>
                    <a:pt x="628" y="242"/>
                  </a:moveTo>
                  <a:lnTo>
                    <a:pt x="628" y="0"/>
                  </a:lnTo>
                  <a:lnTo>
                    <a:pt x="240" y="0"/>
                  </a:lnTo>
                  <a:lnTo>
                    <a:pt x="240" y="242"/>
                  </a:lnTo>
                  <a:lnTo>
                    <a:pt x="2" y="242"/>
                  </a:lnTo>
                  <a:lnTo>
                    <a:pt x="0" y="246"/>
                  </a:lnTo>
                  <a:lnTo>
                    <a:pt x="426" y="990"/>
                  </a:lnTo>
                  <a:lnTo>
                    <a:pt x="434" y="990"/>
                  </a:lnTo>
                  <a:lnTo>
                    <a:pt x="866" y="242"/>
                  </a:lnTo>
                  <a:lnTo>
                    <a:pt x="628" y="24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50000"/>
                    <a:shade val="30000"/>
                    <a:satMod val="115000"/>
                  </a:schemeClr>
                </a:gs>
                <a:gs pos="50000">
                  <a:schemeClr val="bg2">
                    <a:lumMod val="50000"/>
                    <a:shade val="67500"/>
                    <a:satMod val="115000"/>
                  </a:schemeClr>
                </a:gs>
                <a:gs pos="100000">
                  <a:schemeClr val="bg2">
                    <a:lumMod val="5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  <a:headEnd/>
              <a:tailEnd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590800" y="5715000"/>
              <a:ext cx="19812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276600" y="4267200"/>
              <a:ext cx="55496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Arial Black" pitchFamily="34" charset="0"/>
                </a:rPr>
                <a:t>T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048000" y="3679373"/>
            <a:ext cx="3106512" cy="1799824"/>
            <a:chOff x="533400" y="3603173"/>
            <a:chExt cx="3106512" cy="1799824"/>
          </a:xfrm>
        </p:grpSpPr>
        <p:sp>
          <p:nvSpPr>
            <p:cNvPr id="18" name="Freeform 5"/>
            <p:cNvSpPr>
              <a:spLocks/>
            </p:cNvSpPr>
            <p:nvPr/>
          </p:nvSpPr>
          <p:spPr bwMode="auto">
            <a:xfrm rot="3600000" flipH="1" flipV="1">
              <a:off x="2166712" y="3504748"/>
              <a:ext cx="1374775" cy="1571625"/>
            </a:xfrm>
            <a:custGeom>
              <a:avLst/>
              <a:gdLst/>
              <a:ahLst/>
              <a:cxnLst>
                <a:cxn ang="0">
                  <a:pos x="628" y="242"/>
                </a:cxn>
                <a:cxn ang="0">
                  <a:pos x="628" y="0"/>
                </a:cxn>
                <a:cxn ang="0">
                  <a:pos x="240" y="0"/>
                </a:cxn>
                <a:cxn ang="0">
                  <a:pos x="240" y="242"/>
                </a:cxn>
                <a:cxn ang="0">
                  <a:pos x="2" y="242"/>
                </a:cxn>
                <a:cxn ang="0">
                  <a:pos x="0" y="246"/>
                </a:cxn>
                <a:cxn ang="0">
                  <a:pos x="426" y="990"/>
                </a:cxn>
                <a:cxn ang="0">
                  <a:pos x="434" y="990"/>
                </a:cxn>
                <a:cxn ang="0">
                  <a:pos x="866" y="242"/>
                </a:cxn>
                <a:cxn ang="0">
                  <a:pos x="628" y="242"/>
                </a:cxn>
              </a:cxnLst>
              <a:rect l="0" t="0" r="r" b="b"/>
              <a:pathLst>
                <a:path w="866" h="990">
                  <a:moveTo>
                    <a:pt x="628" y="242"/>
                  </a:moveTo>
                  <a:lnTo>
                    <a:pt x="628" y="0"/>
                  </a:lnTo>
                  <a:lnTo>
                    <a:pt x="240" y="0"/>
                  </a:lnTo>
                  <a:lnTo>
                    <a:pt x="240" y="242"/>
                  </a:lnTo>
                  <a:lnTo>
                    <a:pt x="2" y="242"/>
                  </a:lnTo>
                  <a:lnTo>
                    <a:pt x="0" y="246"/>
                  </a:lnTo>
                  <a:lnTo>
                    <a:pt x="426" y="990"/>
                  </a:lnTo>
                  <a:lnTo>
                    <a:pt x="434" y="990"/>
                  </a:lnTo>
                  <a:lnTo>
                    <a:pt x="866" y="242"/>
                  </a:lnTo>
                  <a:lnTo>
                    <a:pt x="628" y="24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0"/>
                    <a:shade val="30000"/>
                    <a:satMod val="115000"/>
                  </a:schemeClr>
                </a:gs>
                <a:gs pos="50000">
                  <a:schemeClr val="accent3">
                    <a:lumMod val="50000"/>
                    <a:shade val="67500"/>
                    <a:satMod val="115000"/>
                  </a:schemeClr>
                </a:gs>
                <a:gs pos="100000">
                  <a:schemeClr val="accent3">
                    <a:lumMod val="5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33400" y="4572000"/>
              <a:ext cx="1447800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Your text here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667000" y="3886200"/>
              <a:ext cx="554960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Arial Black" pitchFamily="34" charset="0"/>
                </a:rPr>
                <a:t>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048001" y="2667000"/>
            <a:ext cx="3105443" cy="1544960"/>
            <a:chOff x="533400" y="2590800"/>
            <a:chExt cx="3105443" cy="1544960"/>
          </a:xfrm>
        </p:grpSpPr>
        <p:sp>
          <p:nvSpPr>
            <p:cNvPr id="13" name="Freeform 5"/>
            <p:cNvSpPr>
              <a:spLocks/>
            </p:cNvSpPr>
            <p:nvPr/>
          </p:nvSpPr>
          <p:spPr bwMode="auto">
            <a:xfrm rot="18000000" flipH="1">
              <a:off x="2165643" y="2662560"/>
              <a:ext cx="1374775" cy="1571625"/>
            </a:xfrm>
            <a:custGeom>
              <a:avLst/>
              <a:gdLst/>
              <a:ahLst/>
              <a:cxnLst>
                <a:cxn ang="0">
                  <a:pos x="628" y="242"/>
                </a:cxn>
                <a:cxn ang="0">
                  <a:pos x="628" y="0"/>
                </a:cxn>
                <a:cxn ang="0">
                  <a:pos x="240" y="0"/>
                </a:cxn>
                <a:cxn ang="0">
                  <a:pos x="240" y="242"/>
                </a:cxn>
                <a:cxn ang="0">
                  <a:pos x="2" y="242"/>
                </a:cxn>
                <a:cxn ang="0">
                  <a:pos x="0" y="246"/>
                </a:cxn>
                <a:cxn ang="0">
                  <a:pos x="426" y="990"/>
                </a:cxn>
                <a:cxn ang="0">
                  <a:pos x="434" y="990"/>
                </a:cxn>
                <a:cxn ang="0">
                  <a:pos x="866" y="242"/>
                </a:cxn>
                <a:cxn ang="0">
                  <a:pos x="628" y="242"/>
                </a:cxn>
              </a:cxnLst>
              <a:rect l="0" t="0" r="r" b="b"/>
              <a:pathLst>
                <a:path w="866" h="990">
                  <a:moveTo>
                    <a:pt x="628" y="242"/>
                  </a:moveTo>
                  <a:lnTo>
                    <a:pt x="628" y="0"/>
                  </a:lnTo>
                  <a:lnTo>
                    <a:pt x="240" y="0"/>
                  </a:lnTo>
                  <a:lnTo>
                    <a:pt x="240" y="242"/>
                  </a:lnTo>
                  <a:lnTo>
                    <a:pt x="2" y="242"/>
                  </a:lnTo>
                  <a:lnTo>
                    <a:pt x="0" y="246"/>
                  </a:lnTo>
                  <a:lnTo>
                    <a:pt x="426" y="990"/>
                  </a:lnTo>
                  <a:lnTo>
                    <a:pt x="434" y="990"/>
                  </a:lnTo>
                  <a:lnTo>
                    <a:pt x="866" y="242"/>
                  </a:lnTo>
                  <a:lnTo>
                    <a:pt x="628" y="242"/>
                  </a:lnTo>
                  <a:close/>
                </a:path>
              </a:pathLst>
            </a:custGeom>
            <a:ln>
              <a:noFill/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33400" y="2590800"/>
              <a:ext cx="1447800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Your text here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590800" y="3048000"/>
              <a:ext cx="526106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4000" dirty="0">
                  <a:solidFill>
                    <a:schemeClr val="bg1"/>
                  </a:solidFill>
                  <a:latin typeface="Arial Black" pitchFamily="34" charset="0"/>
                </a:rPr>
                <a:t>L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9"/>
          <p:cNvGrpSpPr/>
          <p:nvPr/>
        </p:nvGrpSpPr>
        <p:grpSpPr>
          <a:xfrm>
            <a:off x="2100262" y="457200"/>
            <a:ext cx="7991475" cy="6115792"/>
            <a:chOff x="1402080" y="1676400"/>
            <a:chExt cx="6705600" cy="4876800"/>
          </a:xfrm>
          <a:scene3d>
            <a:camera prst="perspectiveRelaxed"/>
            <a:lightRig rig="balanced" dir="t"/>
          </a:scene3d>
        </p:grpSpPr>
        <p:sp>
          <p:nvSpPr>
            <p:cNvPr id="2" name="Oval 1"/>
            <p:cNvSpPr/>
            <p:nvPr/>
          </p:nvSpPr>
          <p:spPr>
            <a:xfrm>
              <a:off x="3779520" y="3331794"/>
              <a:ext cx="1584960" cy="1584960"/>
            </a:xfrm>
            <a:prstGeom prst="ellipse">
              <a:avLst/>
            </a:prstGeom>
            <a:ln>
              <a:noFill/>
            </a:ln>
            <a:sp3d extrusionH="190500"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/>
                </a:solidFill>
                <a:latin typeface="Calibri" pitchFamily="34" charset="0"/>
              </a:endParaRPr>
            </a:p>
          </p:txBody>
        </p:sp>
        <p:sp>
          <p:nvSpPr>
            <p:cNvPr id="5" name="Circular Arrow 4"/>
            <p:cNvSpPr/>
            <p:nvPr/>
          </p:nvSpPr>
          <p:spPr>
            <a:xfrm rot="3000000">
              <a:off x="3105096" y="2705755"/>
              <a:ext cx="2820976" cy="2820976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5990513"/>
                <a:gd name="adj5" fmla="val 12500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>
              <a:outerShdw blurRad="190500" sx="102000" sy="102000" algn="ctr" rotWithShape="0">
                <a:prstClr val="black">
                  <a:alpha val="23000"/>
                </a:prstClr>
              </a:outerShdw>
            </a:effectLst>
            <a:sp3d extrusionH="190500"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7" name="Circular Arrow 6"/>
            <p:cNvSpPr/>
            <p:nvPr/>
          </p:nvSpPr>
          <p:spPr>
            <a:xfrm rot="13800000">
              <a:off x="3192061" y="2709529"/>
              <a:ext cx="2820976" cy="2820976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6172733"/>
                <a:gd name="adj5" fmla="val 12500"/>
              </a:avLst>
            </a:prstGeom>
            <a:ln>
              <a:noFill/>
            </a:ln>
            <a:effectLst>
              <a:outerShdw blurRad="190500" sx="102000" sy="102000" algn="ctr" rotWithShape="0">
                <a:prstClr val="black">
                  <a:alpha val="23000"/>
                </a:prstClr>
              </a:outerShdw>
            </a:effectLst>
            <a:sp3d extrusionH="1905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042030" y="3992880"/>
              <a:ext cx="424282" cy="182880"/>
            </a:xfrm>
            <a:prstGeom prst="rect">
              <a:avLst/>
            </a:prstGeom>
            <a:gradFill flip="none" rotWithShape="1">
              <a:lin ang="0" scaled="1"/>
              <a:tileRect/>
            </a:gradFill>
            <a:ln>
              <a:noFill/>
            </a:ln>
            <a:effectLst/>
            <a:sp3d extrusionH="1905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libri" pitchFamily="34" charset="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730240" y="3992880"/>
              <a:ext cx="424282" cy="182880"/>
            </a:xfrm>
            <a:prstGeom prst="rect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  <a:effectLst/>
            <a:sp3d extrusionH="190500"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libri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 flipV="1">
              <a:off x="4511040" y="2468880"/>
              <a:ext cx="182880" cy="426720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effectLst/>
            <a:sp3d extrusionH="190500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libri" pitchFamily="34" charset="0"/>
              </a:endParaRPr>
            </a:p>
          </p:txBody>
        </p:sp>
        <p:sp>
          <p:nvSpPr>
            <p:cNvPr id="8" name="Circular Arrow 7"/>
            <p:cNvSpPr/>
            <p:nvPr/>
          </p:nvSpPr>
          <p:spPr>
            <a:xfrm rot="19200000">
              <a:off x="3161512" y="2698720"/>
              <a:ext cx="2820976" cy="2820976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6172733"/>
                <a:gd name="adj5" fmla="val 12500"/>
              </a:avLst>
            </a:prstGeom>
            <a:solidFill>
              <a:schemeClr val="bg2">
                <a:lumMod val="50000"/>
              </a:schemeClr>
            </a:solidFill>
            <a:ln>
              <a:noFill/>
            </a:ln>
            <a:effectLst>
              <a:outerShdw blurRad="190500" sx="102000" sy="102000" algn="ctr" rotWithShape="0">
                <a:prstClr val="black">
                  <a:alpha val="23000"/>
                </a:prstClr>
              </a:outerShdw>
            </a:effectLst>
            <a:sp3d extrusionH="190500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3535680" y="1676400"/>
              <a:ext cx="2072640" cy="853440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 w="57150">
              <a:solidFill>
                <a:schemeClr val="bg2">
                  <a:lumMod val="25000"/>
                </a:schemeClr>
              </a:solidFill>
            </a:ln>
            <a:effectLst>
              <a:outerShdw blurRad="127000" sx="105000" sy="105000" algn="ctr" rotWithShape="0">
                <a:prstClr val="black">
                  <a:alpha val="40000"/>
                </a:prstClr>
              </a:outerShdw>
            </a:effectLst>
            <a:sp3d extrusionH="361950">
              <a:extrusionClr>
                <a:schemeClr val="bg2">
                  <a:lumMod val="2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Calibri" pitchFamily="34" charset="0"/>
                </a:rPr>
                <a:t>Potential Entrant</a:t>
              </a:r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6035040" y="3627120"/>
              <a:ext cx="2072640" cy="853440"/>
            </a:xfrm>
            <a:prstGeom prst="roundRect">
              <a:avLst/>
            </a:prstGeom>
            <a:solidFill>
              <a:schemeClr val="accent3">
                <a:lumMod val="50000"/>
              </a:schemeClr>
            </a:solidFill>
            <a:ln w="57150">
              <a:solidFill>
                <a:schemeClr val="accent3">
                  <a:lumMod val="75000"/>
                </a:schemeClr>
              </a:solidFill>
            </a:ln>
            <a:effectLst>
              <a:outerShdw blurRad="127000" sx="105000" sy="105000" algn="ctr" rotWithShape="0">
                <a:prstClr val="black">
                  <a:alpha val="40000"/>
                </a:prstClr>
              </a:outerShdw>
            </a:effectLst>
            <a:sp3d extrusionH="3619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Calibri" pitchFamily="34" charset="0"/>
                </a:rPr>
                <a:t>Buyers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1402080" y="3627120"/>
              <a:ext cx="1645920" cy="822960"/>
            </a:xfrm>
            <a:prstGeom prst="roundRect">
              <a:avLst/>
            </a:prstGeom>
            <a:solidFill>
              <a:schemeClr val="accent1"/>
            </a:solidFill>
            <a:ln w="57150">
              <a:solidFill>
                <a:schemeClr val="accent1">
                  <a:lumMod val="75000"/>
                </a:schemeClr>
              </a:solidFill>
            </a:ln>
            <a:effectLst>
              <a:outerShdw blurRad="127000" sx="105000" sy="105000" algn="ctr" rotWithShape="0">
                <a:prstClr val="black">
                  <a:alpha val="40000"/>
                </a:prstClr>
              </a:outerShdw>
            </a:effectLst>
            <a:sp3d extrusionH="3619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  <a:latin typeface="Calibri" pitchFamily="34" charset="0"/>
                </a:rPr>
                <a:t>Suppliers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511040" y="5334000"/>
              <a:ext cx="182880" cy="426720"/>
            </a:xfrm>
            <a:prstGeom prst="rect">
              <a:avLst/>
            </a:prstGeom>
            <a:ln>
              <a:noFill/>
            </a:ln>
            <a:effectLst/>
            <a:sp3d extrusionH="190500"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Calibri" pitchFamily="34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3535680" y="5699760"/>
              <a:ext cx="2072640" cy="853440"/>
            </a:xfrm>
            <a:prstGeom prst="roundRect">
              <a:avLst/>
            </a:prstGeom>
            <a:solidFill>
              <a:schemeClr val="accent5"/>
            </a:solidFill>
            <a:ln w="57150">
              <a:solidFill>
                <a:schemeClr val="accent5">
                  <a:lumMod val="75000"/>
                </a:schemeClr>
              </a:solidFill>
            </a:ln>
            <a:effectLst>
              <a:outerShdw blurRad="127000" sx="105000" sy="105000" algn="ctr" rotWithShape="0">
                <a:prstClr val="black">
                  <a:alpha val="40000"/>
                </a:prstClr>
              </a:outerShdw>
            </a:effectLst>
            <a:sp3d extrusionH="3619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Calibri" pitchFamily="34" charset="0"/>
                </a:rPr>
                <a:t>Substitutes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623968" y="3723816"/>
              <a:ext cx="1940434" cy="760815"/>
            </a:xfrm>
            <a:prstGeom prst="rect">
              <a:avLst/>
            </a:prstGeom>
            <a:effectLst>
              <a:outerShdw blurRad="190500" sx="102000" sy="102000" algn="ctr" rotWithShape="0">
                <a:prstClr val="black">
                  <a:alpha val="23000"/>
                </a:prstClr>
              </a:outerShdw>
            </a:effectLst>
            <a:sp3d extrusionH="190500"/>
          </p:spPr>
          <p:txBody>
            <a:bodyPr wrap="square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  <a:latin typeface="Calibri" pitchFamily="34" charset="0"/>
                </a:rPr>
                <a:t>Existing Competitors</a:t>
              </a:r>
            </a:p>
          </p:txBody>
        </p:sp>
        <p:sp>
          <p:nvSpPr>
            <p:cNvPr id="6" name="Circular Arrow 5"/>
            <p:cNvSpPr/>
            <p:nvPr/>
          </p:nvSpPr>
          <p:spPr>
            <a:xfrm rot="8400000">
              <a:off x="3105096" y="2771127"/>
              <a:ext cx="2820976" cy="2820976"/>
            </a:xfrm>
            <a:prstGeom prst="circularArrow">
              <a:avLst>
                <a:gd name="adj1" fmla="val 12500"/>
                <a:gd name="adj2" fmla="val 1142319"/>
                <a:gd name="adj3" fmla="val 20457681"/>
                <a:gd name="adj4" fmla="val 16172733"/>
                <a:gd name="adj5" fmla="val 12500"/>
              </a:avLst>
            </a:prstGeom>
            <a:ln>
              <a:noFill/>
            </a:ln>
            <a:effectLst>
              <a:outerShdw blurRad="190500" sx="102000" sy="102000" algn="ctr" rotWithShape="0">
                <a:prstClr val="black">
                  <a:alpha val="23000"/>
                </a:prstClr>
              </a:outerShdw>
            </a:effectLst>
            <a:sp3d extrusionH="190500"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tx1"/>
                </a:solidFill>
                <a:latin typeface="Calibri" pitchFamily="34" charset="0"/>
              </a:endParaRPr>
            </a:p>
          </p:txBody>
        </p:sp>
      </p:grp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</p:spPr>
        <p:txBody>
          <a:bodyPr/>
          <a:lstStyle/>
          <a:p>
            <a:r>
              <a:rPr lang="en-US" dirty="0"/>
              <a:t>5 Forces Model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13749" y="1103418"/>
            <a:ext cx="2074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You can replace this sample 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ED3703-068B-444F-BD98-9C1E25653300}"/>
              </a:ext>
            </a:extLst>
          </p:cNvPr>
          <p:cNvSpPr txBox="1"/>
          <p:nvPr/>
        </p:nvSpPr>
        <p:spPr>
          <a:xfrm>
            <a:off x="7826480" y="2356571"/>
            <a:ext cx="2074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You can replace this sample text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45ABA4-2459-4E5E-9B7F-CB2DC4990CAF}"/>
              </a:ext>
            </a:extLst>
          </p:cNvPr>
          <p:cNvSpPr txBox="1"/>
          <p:nvPr/>
        </p:nvSpPr>
        <p:spPr>
          <a:xfrm>
            <a:off x="7511217" y="5267557"/>
            <a:ext cx="2074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You can replace this sample text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E73F18-F8BC-4771-B782-2BD0B5A86379}"/>
              </a:ext>
            </a:extLst>
          </p:cNvPr>
          <p:cNvSpPr txBox="1"/>
          <p:nvPr/>
        </p:nvSpPr>
        <p:spPr>
          <a:xfrm>
            <a:off x="2113057" y="2364921"/>
            <a:ext cx="2074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 pitchFamily="34" charset="0"/>
              </a:rPr>
              <a:t>You can replace this sample text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5000" y="228600"/>
            <a:ext cx="8229600" cy="1143000"/>
          </a:xfrm>
        </p:spPr>
        <p:txBody>
          <a:bodyPr/>
          <a:lstStyle/>
          <a:p>
            <a:r>
              <a:rPr lang="en-US" dirty="0"/>
              <a:t>5 Forces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67200" y="1905000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Details here on suppliers bargaining power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58000" y="3200401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Details here on customer bargaining power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05600" y="5246869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Details here on competition strength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80839" y="5006435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Details here on threats from substitute products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128935" y="3178647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Ease or difficulty of new entrants into market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648201" y="1295401"/>
            <a:ext cx="2592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accent2"/>
                </a:solidFill>
                <a:latin typeface="Tw Cen MT Condensed Extra Bold" panose="020B0803020202020204" pitchFamily="34" charset="0"/>
              </a:rPr>
              <a:t>Suppliers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086600" y="2735997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accent2"/>
                </a:solidFill>
                <a:latin typeface="Tw Cen MT Condensed Extra Bold" panose="020B0803020202020204" pitchFamily="34" charset="0"/>
              </a:rPr>
              <a:t>Customers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705600" y="4713469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>
                <a:ln w="0"/>
                <a:solidFill>
                  <a:schemeClr val="accent2"/>
                </a:solidFill>
                <a:latin typeface="Tw Cen MT Condensed Extra Bold" panose="020B0803020202020204" pitchFamily="34" charset="0"/>
              </a:rPr>
              <a:t>Competition</a:t>
            </a:r>
            <a:endParaRPr lang="en-US" sz="3200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2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528439" y="4519708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ctr"/>
            <a:r>
              <a:rPr lang="en-US" sz="3200" dirty="0">
                <a:ln w="0"/>
                <a:solidFill>
                  <a:schemeClr val="accent2"/>
                </a:solidFill>
                <a:latin typeface="Tw Cen MT Condensed Extra Bold" panose="020B0803020202020204" pitchFamily="34" charset="0"/>
              </a:rPr>
              <a:t>Substitutes</a:t>
            </a:r>
            <a:endParaRPr lang="en-US" sz="3200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2"/>
              </a:solidFill>
              <a:latin typeface="Tw Cen MT Condensed Extra Bold" panose="020B0803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52735" y="2645247"/>
            <a:ext cx="3581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accent2"/>
                </a:solidFill>
                <a:latin typeface="Tw Cen MT Condensed Extra Bold" panose="020B0803020202020204" pitchFamily="34" charset="0"/>
              </a:rPr>
              <a:t>New Entrants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458201" y="6545996"/>
            <a:ext cx="1847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100" dirty="0"/>
          </a:p>
        </p:txBody>
      </p:sp>
      <p:grpSp>
        <p:nvGrpSpPr>
          <p:cNvPr id="5" name="Group 4"/>
          <p:cNvGrpSpPr/>
          <p:nvPr/>
        </p:nvGrpSpPr>
        <p:grpSpPr>
          <a:xfrm>
            <a:off x="4441070" y="2821715"/>
            <a:ext cx="2873705" cy="2629426"/>
            <a:chOff x="4441070" y="2821715"/>
            <a:chExt cx="2873705" cy="2629426"/>
          </a:xfrm>
        </p:grpSpPr>
        <p:pic>
          <p:nvPicPr>
            <p:cNvPr id="22" name="Picture 21"/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9839" y="2821715"/>
              <a:ext cx="1337539" cy="1296293"/>
            </a:xfrm>
            <a:prstGeom prst="rect">
              <a:avLst/>
            </a:prstGeom>
          </p:spPr>
        </p:pic>
        <p:pic>
          <p:nvPicPr>
            <p:cNvPr id="18" name="Picture 17"/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3494" y="3598004"/>
              <a:ext cx="961987" cy="1004742"/>
            </a:xfrm>
            <a:prstGeom prst="rect">
              <a:avLst/>
            </a:prstGeom>
          </p:spPr>
        </p:pic>
        <p:pic>
          <p:nvPicPr>
            <p:cNvPr id="20" name="Picture 19"/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6524" y="4364204"/>
              <a:ext cx="840568" cy="877927"/>
            </a:xfrm>
            <a:prstGeom prst="rect">
              <a:avLst/>
            </a:prstGeom>
          </p:spPr>
        </p:pic>
        <p:pic>
          <p:nvPicPr>
            <p:cNvPr id="23" name="Picture 22"/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7092" y="4555338"/>
              <a:ext cx="857683" cy="895803"/>
            </a:xfrm>
            <a:prstGeom prst="rect">
              <a:avLst/>
            </a:prstGeom>
          </p:spPr>
        </p:pic>
        <p:pic>
          <p:nvPicPr>
            <p:cNvPr id="26" name="Picture 25"/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1070" y="3779520"/>
              <a:ext cx="1337539" cy="1296293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7" grpId="0"/>
      <p:bldP spid="19" grpId="0"/>
      <p:bldP spid="2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5 Forces Model</a:t>
            </a:r>
          </a:p>
        </p:txBody>
      </p:sp>
      <p:sp>
        <p:nvSpPr>
          <p:cNvPr id="3" name="Quad Arrow Callout 2"/>
          <p:cNvSpPr/>
          <p:nvPr/>
        </p:nvSpPr>
        <p:spPr>
          <a:xfrm>
            <a:off x="4876797" y="2547258"/>
            <a:ext cx="2743200" cy="2743200"/>
          </a:xfrm>
          <a:prstGeom prst="quadArrowCallout">
            <a:avLst>
              <a:gd name="adj1" fmla="val 21950"/>
              <a:gd name="adj2" fmla="val 10975"/>
              <a:gd name="adj3" fmla="val 17325"/>
              <a:gd name="adj4" fmla="val 48123"/>
            </a:avLst>
          </a:prstGeom>
          <a:gradFill flip="none" rotWithShape="1">
            <a:gsLst>
              <a:gs pos="0">
                <a:schemeClr val="accent3">
                  <a:lumMod val="50000"/>
                  <a:shade val="30000"/>
                  <a:satMod val="115000"/>
                </a:schemeClr>
              </a:gs>
              <a:gs pos="50000">
                <a:schemeClr val="accent3">
                  <a:lumMod val="50000"/>
                  <a:shade val="67500"/>
                  <a:satMod val="115000"/>
                </a:schemeClr>
              </a:gs>
              <a:gs pos="100000">
                <a:schemeClr val="accent3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  <a:ln w="28575">
            <a:solidFill>
              <a:schemeClr val="bg1"/>
            </a:solidFill>
          </a:ln>
          <a:effectLst>
            <a:outerShdw blurRad="63500" sx="104000" sy="104000" algn="c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 7"/>
          <p:cNvSpPr>
            <a:spLocks/>
          </p:cNvSpPr>
          <p:nvPr/>
        </p:nvSpPr>
        <p:spPr bwMode="auto">
          <a:xfrm>
            <a:off x="2982684" y="1600200"/>
            <a:ext cx="2570163" cy="1589088"/>
          </a:xfrm>
          <a:custGeom>
            <a:avLst/>
            <a:gdLst/>
            <a:ahLst/>
            <a:cxnLst>
              <a:cxn ang="0">
                <a:pos x="1817" y="1003"/>
              </a:cxn>
              <a:cxn ang="0">
                <a:pos x="1784" y="701"/>
              </a:cxn>
              <a:cxn ang="0">
                <a:pos x="1784" y="701"/>
              </a:cxn>
              <a:cxn ang="0">
                <a:pos x="1784" y="0"/>
              </a:cxn>
              <a:cxn ang="0">
                <a:pos x="0" y="0"/>
              </a:cxn>
              <a:cxn ang="0">
                <a:pos x="0" y="1122"/>
              </a:cxn>
              <a:cxn ang="0">
                <a:pos x="1393" y="1122"/>
              </a:cxn>
              <a:cxn ang="0">
                <a:pos x="1670" y="1152"/>
              </a:cxn>
              <a:cxn ang="0">
                <a:pos x="1628" y="1193"/>
              </a:cxn>
              <a:cxn ang="0">
                <a:pos x="1848" y="1181"/>
              </a:cxn>
              <a:cxn ang="0">
                <a:pos x="1859" y="963"/>
              </a:cxn>
              <a:cxn ang="0">
                <a:pos x="1817" y="1003"/>
              </a:cxn>
            </a:cxnLst>
            <a:rect l="0" t="0" r="r" b="b"/>
            <a:pathLst>
              <a:path w="1859" h="1193">
                <a:moveTo>
                  <a:pt x="1817" y="1003"/>
                </a:moveTo>
                <a:lnTo>
                  <a:pt x="1784" y="701"/>
                </a:lnTo>
                <a:lnTo>
                  <a:pt x="1784" y="701"/>
                </a:lnTo>
                <a:lnTo>
                  <a:pt x="1784" y="0"/>
                </a:lnTo>
                <a:lnTo>
                  <a:pt x="0" y="0"/>
                </a:lnTo>
                <a:lnTo>
                  <a:pt x="0" y="1122"/>
                </a:lnTo>
                <a:lnTo>
                  <a:pt x="1393" y="1122"/>
                </a:lnTo>
                <a:lnTo>
                  <a:pt x="1670" y="1152"/>
                </a:lnTo>
                <a:lnTo>
                  <a:pt x="1628" y="1193"/>
                </a:lnTo>
                <a:lnTo>
                  <a:pt x="1848" y="1181"/>
                </a:lnTo>
                <a:lnTo>
                  <a:pt x="1859" y="963"/>
                </a:lnTo>
                <a:lnTo>
                  <a:pt x="1817" y="100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headEnd/>
            <a:tailEnd/>
          </a:ln>
          <a:effectLst>
            <a:outerShdw blurRad="889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" name="Freeform 7"/>
          <p:cNvSpPr>
            <a:spLocks/>
          </p:cNvSpPr>
          <p:nvPr/>
        </p:nvSpPr>
        <p:spPr bwMode="auto">
          <a:xfrm flipV="1">
            <a:off x="2982684" y="4572000"/>
            <a:ext cx="2570163" cy="1589088"/>
          </a:xfrm>
          <a:custGeom>
            <a:avLst/>
            <a:gdLst/>
            <a:ahLst/>
            <a:cxnLst>
              <a:cxn ang="0">
                <a:pos x="1817" y="1003"/>
              </a:cxn>
              <a:cxn ang="0">
                <a:pos x="1784" y="701"/>
              </a:cxn>
              <a:cxn ang="0">
                <a:pos x="1784" y="701"/>
              </a:cxn>
              <a:cxn ang="0">
                <a:pos x="1784" y="0"/>
              </a:cxn>
              <a:cxn ang="0">
                <a:pos x="0" y="0"/>
              </a:cxn>
              <a:cxn ang="0">
                <a:pos x="0" y="1122"/>
              </a:cxn>
              <a:cxn ang="0">
                <a:pos x="1393" y="1122"/>
              </a:cxn>
              <a:cxn ang="0">
                <a:pos x="1670" y="1152"/>
              </a:cxn>
              <a:cxn ang="0">
                <a:pos x="1628" y="1193"/>
              </a:cxn>
              <a:cxn ang="0">
                <a:pos x="1848" y="1181"/>
              </a:cxn>
              <a:cxn ang="0">
                <a:pos x="1859" y="963"/>
              </a:cxn>
              <a:cxn ang="0">
                <a:pos x="1817" y="1003"/>
              </a:cxn>
            </a:cxnLst>
            <a:rect l="0" t="0" r="r" b="b"/>
            <a:pathLst>
              <a:path w="1859" h="1193">
                <a:moveTo>
                  <a:pt x="1817" y="1003"/>
                </a:moveTo>
                <a:lnTo>
                  <a:pt x="1784" y="701"/>
                </a:lnTo>
                <a:lnTo>
                  <a:pt x="1784" y="701"/>
                </a:lnTo>
                <a:lnTo>
                  <a:pt x="1784" y="0"/>
                </a:lnTo>
                <a:lnTo>
                  <a:pt x="0" y="0"/>
                </a:lnTo>
                <a:lnTo>
                  <a:pt x="0" y="1122"/>
                </a:lnTo>
                <a:lnTo>
                  <a:pt x="1393" y="1122"/>
                </a:lnTo>
                <a:lnTo>
                  <a:pt x="1670" y="1152"/>
                </a:lnTo>
                <a:lnTo>
                  <a:pt x="1628" y="1193"/>
                </a:lnTo>
                <a:lnTo>
                  <a:pt x="1848" y="1181"/>
                </a:lnTo>
                <a:lnTo>
                  <a:pt x="1859" y="963"/>
                </a:lnTo>
                <a:lnTo>
                  <a:pt x="1817" y="100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headEnd/>
            <a:tailEnd/>
          </a:ln>
          <a:effectLst>
            <a:outerShdw blurRad="889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" name="Freeform 7"/>
          <p:cNvSpPr>
            <a:spLocks/>
          </p:cNvSpPr>
          <p:nvPr/>
        </p:nvSpPr>
        <p:spPr bwMode="auto">
          <a:xfrm flipH="1" flipV="1">
            <a:off x="6934200" y="4572000"/>
            <a:ext cx="2570163" cy="1589088"/>
          </a:xfrm>
          <a:custGeom>
            <a:avLst/>
            <a:gdLst/>
            <a:ahLst/>
            <a:cxnLst>
              <a:cxn ang="0">
                <a:pos x="1817" y="1003"/>
              </a:cxn>
              <a:cxn ang="0">
                <a:pos x="1784" y="701"/>
              </a:cxn>
              <a:cxn ang="0">
                <a:pos x="1784" y="701"/>
              </a:cxn>
              <a:cxn ang="0">
                <a:pos x="1784" y="0"/>
              </a:cxn>
              <a:cxn ang="0">
                <a:pos x="0" y="0"/>
              </a:cxn>
              <a:cxn ang="0">
                <a:pos x="0" y="1122"/>
              </a:cxn>
              <a:cxn ang="0">
                <a:pos x="1393" y="1122"/>
              </a:cxn>
              <a:cxn ang="0">
                <a:pos x="1670" y="1152"/>
              </a:cxn>
              <a:cxn ang="0">
                <a:pos x="1628" y="1193"/>
              </a:cxn>
              <a:cxn ang="0">
                <a:pos x="1848" y="1181"/>
              </a:cxn>
              <a:cxn ang="0">
                <a:pos x="1859" y="963"/>
              </a:cxn>
              <a:cxn ang="0">
                <a:pos x="1817" y="1003"/>
              </a:cxn>
            </a:cxnLst>
            <a:rect l="0" t="0" r="r" b="b"/>
            <a:pathLst>
              <a:path w="1859" h="1193">
                <a:moveTo>
                  <a:pt x="1817" y="1003"/>
                </a:moveTo>
                <a:lnTo>
                  <a:pt x="1784" y="701"/>
                </a:lnTo>
                <a:lnTo>
                  <a:pt x="1784" y="701"/>
                </a:lnTo>
                <a:lnTo>
                  <a:pt x="1784" y="0"/>
                </a:lnTo>
                <a:lnTo>
                  <a:pt x="0" y="0"/>
                </a:lnTo>
                <a:lnTo>
                  <a:pt x="0" y="1122"/>
                </a:lnTo>
                <a:lnTo>
                  <a:pt x="1393" y="1122"/>
                </a:lnTo>
                <a:lnTo>
                  <a:pt x="1670" y="1152"/>
                </a:lnTo>
                <a:lnTo>
                  <a:pt x="1628" y="1193"/>
                </a:lnTo>
                <a:lnTo>
                  <a:pt x="1848" y="1181"/>
                </a:lnTo>
                <a:lnTo>
                  <a:pt x="1859" y="963"/>
                </a:lnTo>
                <a:lnTo>
                  <a:pt x="1817" y="100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headEnd/>
            <a:tailEnd/>
          </a:ln>
          <a:effectLst>
            <a:outerShdw blurRad="889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Freeform 7"/>
          <p:cNvSpPr>
            <a:spLocks/>
          </p:cNvSpPr>
          <p:nvPr/>
        </p:nvSpPr>
        <p:spPr bwMode="auto">
          <a:xfrm flipH="1">
            <a:off x="6945084" y="1600200"/>
            <a:ext cx="2570163" cy="1589088"/>
          </a:xfrm>
          <a:custGeom>
            <a:avLst/>
            <a:gdLst/>
            <a:ahLst/>
            <a:cxnLst>
              <a:cxn ang="0">
                <a:pos x="1817" y="1003"/>
              </a:cxn>
              <a:cxn ang="0">
                <a:pos x="1784" y="701"/>
              </a:cxn>
              <a:cxn ang="0">
                <a:pos x="1784" y="701"/>
              </a:cxn>
              <a:cxn ang="0">
                <a:pos x="1784" y="0"/>
              </a:cxn>
              <a:cxn ang="0">
                <a:pos x="0" y="0"/>
              </a:cxn>
              <a:cxn ang="0">
                <a:pos x="0" y="1122"/>
              </a:cxn>
              <a:cxn ang="0">
                <a:pos x="1393" y="1122"/>
              </a:cxn>
              <a:cxn ang="0">
                <a:pos x="1670" y="1152"/>
              </a:cxn>
              <a:cxn ang="0">
                <a:pos x="1628" y="1193"/>
              </a:cxn>
              <a:cxn ang="0">
                <a:pos x="1848" y="1181"/>
              </a:cxn>
              <a:cxn ang="0">
                <a:pos x="1859" y="963"/>
              </a:cxn>
              <a:cxn ang="0">
                <a:pos x="1817" y="1003"/>
              </a:cxn>
            </a:cxnLst>
            <a:rect l="0" t="0" r="r" b="b"/>
            <a:pathLst>
              <a:path w="1859" h="1193">
                <a:moveTo>
                  <a:pt x="1817" y="1003"/>
                </a:moveTo>
                <a:lnTo>
                  <a:pt x="1784" y="701"/>
                </a:lnTo>
                <a:lnTo>
                  <a:pt x="1784" y="701"/>
                </a:lnTo>
                <a:lnTo>
                  <a:pt x="1784" y="0"/>
                </a:lnTo>
                <a:lnTo>
                  <a:pt x="0" y="0"/>
                </a:lnTo>
                <a:lnTo>
                  <a:pt x="0" y="1122"/>
                </a:lnTo>
                <a:lnTo>
                  <a:pt x="1393" y="1122"/>
                </a:lnTo>
                <a:lnTo>
                  <a:pt x="1670" y="1152"/>
                </a:lnTo>
                <a:lnTo>
                  <a:pt x="1628" y="1193"/>
                </a:lnTo>
                <a:lnTo>
                  <a:pt x="1848" y="1181"/>
                </a:lnTo>
                <a:lnTo>
                  <a:pt x="1859" y="963"/>
                </a:lnTo>
                <a:lnTo>
                  <a:pt x="1817" y="1003"/>
                </a:lnTo>
                <a:close/>
              </a:path>
            </a:pathLst>
          </a:custGeom>
          <a:gradFill flip="none" rotWithShape="1">
            <a:gsLst>
              <a:gs pos="0">
                <a:schemeClr val="tx2">
                  <a:lumMod val="50000"/>
                </a:schemeClr>
              </a:gs>
              <a:gs pos="50000">
                <a:schemeClr val="tx2">
                  <a:lumMod val="75000"/>
                </a:schemeClr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headEnd/>
            <a:tailEnd/>
          </a:ln>
          <a:effectLst>
            <a:outerShdw blurRad="88900" dist="38100" dir="5400000" sx="102000" sy="102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478483" y="1917692"/>
            <a:ext cx="1828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Buyer Power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67599" y="4889492"/>
            <a:ext cx="1828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Supplier power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315264" y="4889492"/>
            <a:ext cx="1905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Threat of Substitutes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97548" y="1917692"/>
            <a:ext cx="2209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Potential Entrants</a:t>
            </a:r>
          </a:p>
        </p:txBody>
      </p:sp>
      <p:sp>
        <p:nvSpPr>
          <p:cNvPr id="12" name="Left-Right Arrow 11"/>
          <p:cNvSpPr/>
          <p:nvPr/>
        </p:nvSpPr>
        <p:spPr>
          <a:xfrm>
            <a:off x="5649683" y="1905000"/>
            <a:ext cx="1295400" cy="228600"/>
          </a:xfrm>
          <a:prstGeom prst="leftRightArrow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Left-Right Arrow 12"/>
          <p:cNvSpPr/>
          <p:nvPr/>
        </p:nvSpPr>
        <p:spPr>
          <a:xfrm>
            <a:off x="5649683" y="5791200"/>
            <a:ext cx="1295400" cy="228600"/>
          </a:xfrm>
          <a:prstGeom prst="leftRightArrow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Left-Right Arrow 13"/>
          <p:cNvSpPr/>
          <p:nvPr/>
        </p:nvSpPr>
        <p:spPr>
          <a:xfrm rot="16200000">
            <a:off x="2754083" y="3810000"/>
            <a:ext cx="1295400" cy="228600"/>
          </a:xfrm>
          <a:prstGeom prst="leftRightArrow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Left-Right Arrow 14"/>
          <p:cNvSpPr/>
          <p:nvPr/>
        </p:nvSpPr>
        <p:spPr>
          <a:xfrm rot="16200000">
            <a:off x="8469083" y="3810000"/>
            <a:ext cx="1295400" cy="228600"/>
          </a:xfrm>
          <a:prstGeom prst="leftRightArrow">
            <a:avLst/>
          </a:prstGeom>
          <a:solidFill>
            <a:schemeClr val="accent2">
              <a:lumMod val="5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388425" y="3483431"/>
            <a:ext cx="1828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Industry Rivalry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0A6A9B-21B3-4077-BB68-C2A030B85041}"/>
              </a:ext>
            </a:extLst>
          </p:cNvPr>
          <p:cNvSpPr txBox="1"/>
          <p:nvPr/>
        </p:nvSpPr>
        <p:spPr>
          <a:xfrm>
            <a:off x="710604" y="2067800"/>
            <a:ext cx="2074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Calibri" pitchFamily="34" charset="0"/>
              </a:rPr>
              <a:t>You can replace this sample text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FFD0D6-3970-4FD2-ABEF-982C5587E4D9}"/>
              </a:ext>
            </a:extLst>
          </p:cNvPr>
          <p:cNvSpPr txBox="1"/>
          <p:nvPr/>
        </p:nvSpPr>
        <p:spPr>
          <a:xfrm>
            <a:off x="9660524" y="2040801"/>
            <a:ext cx="2074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You can replace this sample text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77FB8A-6F52-4829-BEBE-F03F93E26435}"/>
              </a:ext>
            </a:extLst>
          </p:cNvPr>
          <p:cNvSpPr txBox="1"/>
          <p:nvPr/>
        </p:nvSpPr>
        <p:spPr>
          <a:xfrm>
            <a:off x="9635124" y="5171680"/>
            <a:ext cx="2074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You can replace this sample text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EC14439-5A81-45EE-8B47-E15240F7D87B}"/>
              </a:ext>
            </a:extLst>
          </p:cNvPr>
          <p:cNvSpPr txBox="1"/>
          <p:nvPr/>
        </p:nvSpPr>
        <p:spPr>
          <a:xfrm>
            <a:off x="718472" y="5197614"/>
            <a:ext cx="20742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latin typeface="Calibri" pitchFamily="34" charset="0"/>
              </a:rPr>
              <a:t>You can replace this sample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5 Forces Model</a:t>
            </a:r>
          </a:p>
        </p:txBody>
      </p:sp>
      <p:grpSp>
        <p:nvGrpSpPr>
          <p:cNvPr id="4" name="Group 11"/>
          <p:cNvGrpSpPr/>
          <p:nvPr/>
        </p:nvGrpSpPr>
        <p:grpSpPr>
          <a:xfrm>
            <a:off x="3667125" y="1380648"/>
            <a:ext cx="4857750" cy="4840288"/>
            <a:chOff x="1681163" y="1604963"/>
            <a:chExt cx="4857750" cy="4840288"/>
          </a:xfrm>
          <a:gradFill flip="none" rotWithShape="1">
            <a:gsLst>
              <a:gs pos="0">
                <a:srgbClr val="CBCBCB"/>
              </a:gs>
              <a:gs pos="13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69000">
                <a:srgbClr val="292929"/>
              </a:gs>
              <a:gs pos="82001">
                <a:srgbClr val="777777"/>
              </a:gs>
              <a:gs pos="100000">
                <a:srgbClr val="EAEAEA"/>
              </a:gs>
            </a:gsLst>
            <a:lin ang="8100000" scaled="1"/>
            <a:tileRect/>
          </a:gradFill>
          <a:effectLst>
            <a:outerShdw blurRad="203200" dist="38100" dir="5400000" sx="103000" sy="103000" algn="t" rotWithShape="0">
              <a:prstClr val="black">
                <a:alpha val="40000"/>
              </a:prstClr>
            </a:outerShdw>
          </a:effectLst>
          <a:scene3d>
            <a:camera prst="perspectiveRelaxed"/>
            <a:lightRig rig="soft" dir="t"/>
          </a:scene3d>
        </p:grpSpPr>
        <p:sp>
          <p:nvSpPr>
            <p:cNvPr id="2054" name="Freeform 6"/>
            <p:cNvSpPr>
              <a:spLocks/>
            </p:cNvSpPr>
            <p:nvPr/>
          </p:nvSpPr>
          <p:spPr bwMode="auto">
            <a:xfrm>
              <a:off x="1681163" y="1604963"/>
              <a:ext cx="4857750" cy="4840288"/>
            </a:xfrm>
            <a:custGeom>
              <a:avLst/>
              <a:gdLst/>
              <a:ahLst/>
              <a:cxnLst>
                <a:cxn ang="0">
                  <a:pos x="2812" y="1162"/>
                </a:cxn>
                <a:cxn ang="0">
                  <a:pos x="2604" y="1135"/>
                </a:cxn>
                <a:cxn ang="0">
                  <a:pos x="2407" y="1221"/>
                </a:cxn>
                <a:cxn ang="0">
                  <a:pos x="2274" y="1423"/>
                </a:cxn>
                <a:cxn ang="0">
                  <a:pos x="2149" y="1464"/>
                </a:cxn>
                <a:cxn ang="0">
                  <a:pos x="2010" y="1257"/>
                </a:cxn>
                <a:cxn ang="0">
                  <a:pos x="1672" y="989"/>
                </a:cxn>
                <a:cxn ang="0">
                  <a:pos x="1580" y="875"/>
                </a:cxn>
                <a:cxn ang="0">
                  <a:pos x="1652" y="776"/>
                </a:cxn>
                <a:cxn ang="0">
                  <a:pos x="1823" y="656"/>
                </a:cxn>
                <a:cxn ang="0">
                  <a:pos x="1908" y="478"/>
                </a:cxn>
                <a:cxn ang="0">
                  <a:pos x="1894" y="267"/>
                </a:cxn>
                <a:cxn ang="0">
                  <a:pos x="1773" y="93"/>
                </a:cxn>
                <a:cxn ang="0">
                  <a:pos x="1593" y="7"/>
                </a:cxn>
                <a:cxn ang="0">
                  <a:pos x="1384" y="22"/>
                </a:cxn>
                <a:cxn ang="0">
                  <a:pos x="1208" y="143"/>
                </a:cxn>
                <a:cxn ang="0">
                  <a:pos x="1124" y="324"/>
                </a:cxn>
                <a:cxn ang="0">
                  <a:pos x="1138" y="533"/>
                </a:cxn>
                <a:cxn ang="0">
                  <a:pos x="1259" y="707"/>
                </a:cxn>
                <a:cxn ang="0">
                  <a:pos x="1432" y="808"/>
                </a:cxn>
                <a:cxn ang="0">
                  <a:pos x="1439" y="930"/>
                </a:cxn>
                <a:cxn ang="0">
                  <a:pos x="1172" y="1083"/>
                </a:cxn>
                <a:cxn ang="0">
                  <a:pos x="960" y="1433"/>
                </a:cxn>
                <a:cxn ang="0">
                  <a:pos x="852" y="1466"/>
                </a:cxn>
                <a:cxn ang="0">
                  <a:pos x="741" y="1322"/>
                </a:cxn>
                <a:cxn ang="0">
                  <a:pos x="599" y="1184"/>
                </a:cxn>
                <a:cxn ang="0">
                  <a:pos x="397" y="1132"/>
                </a:cxn>
                <a:cxn ang="0">
                  <a:pos x="189" y="1192"/>
                </a:cxn>
                <a:cxn ang="0">
                  <a:pos x="54" y="1333"/>
                </a:cxn>
                <a:cxn ang="0">
                  <a:pos x="0" y="1535"/>
                </a:cxn>
                <a:cxn ang="0">
                  <a:pos x="61" y="1743"/>
                </a:cxn>
                <a:cxn ang="0">
                  <a:pos x="202" y="1880"/>
                </a:cxn>
                <a:cxn ang="0">
                  <a:pos x="404" y="1932"/>
                </a:cxn>
                <a:cxn ang="0">
                  <a:pos x="611" y="1873"/>
                </a:cxn>
                <a:cxn ang="0">
                  <a:pos x="745" y="1737"/>
                </a:cxn>
                <a:cxn ang="0">
                  <a:pos x="830" y="1606"/>
                </a:cxn>
                <a:cxn ang="0">
                  <a:pos x="940" y="1614"/>
                </a:cxn>
                <a:cxn ang="0">
                  <a:pos x="1016" y="1795"/>
                </a:cxn>
                <a:cxn ang="0">
                  <a:pos x="1281" y="2047"/>
                </a:cxn>
                <a:cxn ang="0">
                  <a:pos x="1452" y="2146"/>
                </a:cxn>
                <a:cxn ang="0">
                  <a:pos x="1397" y="2266"/>
                </a:cxn>
                <a:cxn ang="0">
                  <a:pos x="1201" y="2402"/>
                </a:cxn>
                <a:cxn ang="0">
                  <a:pos x="1119" y="2598"/>
                </a:cxn>
                <a:cxn ang="0">
                  <a:pos x="1148" y="2806"/>
                </a:cxn>
                <a:cxn ang="0">
                  <a:pos x="1269" y="2963"/>
                </a:cxn>
                <a:cxn ang="0">
                  <a:pos x="1466" y="3045"/>
                </a:cxn>
                <a:cxn ang="0">
                  <a:pos x="1674" y="3017"/>
                </a:cxn>
                <a:cxn ang="0">
                  <a:pos x="1831" y="2895"/>
                </a:cxn>
                <a:cxn ang="0">
                  <a:pos x="1912" y="2699"/>
                </a:cxn>
                <a:cxn ang="0">
                  <a:pos x="1884" y="2491"/>
                </a:cxn>
                <a:cxn ang="0">
                  <a:pos x="1753" y="2325"/>
                </a:cxn>
                <a:cxn ang="0">
                  <a:pos x="1587" y="2216"/>
                </a:cxn>
                <a:cxn ang="0">
                  <a:pos x="1600" y="2108"/>
                </a:cxn>
                <a:cxn ang="0">
                  <a:pos x="1907" y="1941"/>
                </a:cxn>
                <a:cxn ang="0">
                  <a:pos x="2092" y="1631"/>
                </a:cxn>
                <a:cxn ang="0">
                  <a:pos x="2229" y="1607"/>
                </a:cxn>
                <a:cxn ang="0">
                  <a:pos x="2332" y="1763"/>
                </a:cxn>
                <a:cxn ang="0">
                  <a:pos x="2489" y="1894"/>
                </a:cxn>
                <a:cxn ang="0">
                  <a:pos x="2696" y="1931"/>
                </a:cxn>
                <a:cxn ang="0">
                  <a:pos x="2895" y="1856"/>
                </a:cxn>
                <a:cxn ang="0">
                  <a:pos x="3022" y="1702"/>
                </a:cxn>
                <a:cxn ang="0">
                  <a:pos x="3058" y="1496"/>
                </a:cxn>
                <a:cxn ang="0">
                  <a:pos x="2983" y="1296"/>
                </a:cxn>
              </a:cxnLst>
              <a:rect l="0" t="0" r="r" b="b"/>
              <a:pathLst>
                <a:path w="3060" h="3049">
                  <a:moveTo>
                    <a:pt x="2957" y="1265"/>
                  </a:moveTo>
                  <a:lnTo>
                    <a:pt x="2957" y="1265"/>
                  </a:lnTo>
                  <a:lnTo>
                    <a:pt x="2943" y="1250"/>
                  </a:lnTo>
                  <a:lnTo>
                    <a:pt x="2929" y="1235"/>
                  </a:lnTo>
                  <a:lnTo>
                    <a:pt x="2913" y="1223"/>
                  </a:lnTo>
                  <a:lnTo>
                    <a:pt x="2898" y="1210"/>
                  </a:lnTo>
                  <a:lnTo>
                    <a:pt x="2881" y="1199"/>
                  </a:lnTo>
                  <a:lnTo>
                    <a:pt x="2864" y="1189"/>
                  </a:lnTo>
                  <a:lnTo>
                    <a:pt x="2847" y="1179"/>
                  </a:lnTo>
                  <a:lnTo>
                    <a:pt x="2830" y="1170"/>
                  </a:lnTo>
                  <a:lnTo>
                    <a:pt x="2812" y="1162"/>
                  </a:lnTo>
                  <a:lnTo>
                    <a:pt x="2795" y="1155"/>
                  </a:lnTo>
                  <a:lnTo>
                    <a:pt x="2776" y="1149"/>
                  </a:lnTo>
                  <a:lnTo>
                    <a:pt x="2756" y="1143"/>
                  </a:lnTo>
                  <a:lnTo>
                    <a:pt x="2738" y="1139"/>
                  </a:lnTo>
                  <a:lnTo>
                    <a:pt x="2720" y="1136"/>
                  </a:lnTo>
                  <a:lnTo>
                    <a:pt x="2700" y="1134"/>
                  </a:lnTo>
                  <a:lnTo>
                    <a:pt x="2682" y="1132"/>
                  </a:lnTo>
                  <a:lnTo>
                    <a:pt x="2662" y="1132"/>
                  </a:lnTo>
                  <a:lnTo>
                    <a:pt x="2643" y="1132"/>
                  </a:lnTo>
                  <a:lnTo>
                    <a:pt x="2624" y="1134"/>
                  </a:lnTo>
                  <a:lnTo>
                    <a:pt x="2604" y="1135"/>
                  </a:lnTo>
                  <a:lnTo>
                    <a:pt x="2585" y="1139"/>
                  </a:lnTo>
                  <a:lnTo>
                    <a:pt x="2567" y="1142"/>
                  </a:lnTo>
                  <a:lnTo>
                    <a:pt x="2547" y="1148"/>
                  </a:lnTo>
                  <a:lnTo>
                    <a:pt x="2529" y="1153"/>
                  </a:lnTo>
                  <a:lnTo>
                    <a:pt x="2510" y="1160"/>
                  </a:lnTo>
                  <a:lnTo>
                    <a:pt x="2494" y="1168"/>
                  </a:lnTo>
                  <a:lnTo>
                    <a:pt x="2475" y="1177"/>
                  </a:lnTo>
                  <a:lnTo>
                    <a:pt x="2458" y="1186"/>
                  </a:lnTo>
                  <a:lnTo>
                    <a:pt x="2441" y="1197"/>
                  </a:lnTo>
                  <a:lnTo>
                    <a:pt x="2424" y="1209"/>
                  </a:lnTo>
                  <a:lnTo>
                    <a:pt x="2407" y="1221"/>
                  </a:lnTo>
                  <a:lnTo>
                    <a:pt x="2392" y="1234"/>
                  </a:lnTo>
                  <a:lnTo>
                    <a:pt x="2392" y="1234"/>
                  </a:lnTo>
                  <a:lnTo>
                    <a:pt x="2371" y="1255"/>
                  </a:lnTo>
                  <a:lnTo>
                    <a:pt x="2352" y="1276"/>
                  </a:lnTo>
                  <a:lnTo>
                    <a:pt x="2334" y="1299"/>
                  </a:lnTo>
                  <a:lnTo>
                    <a:pt x="2318" y="1322"/>
                  </a:lnTo>
                  <a:lnTo>
                    <a:pt x="2305" y="1346"/>
                  </a:lnTo>
                  <a:lnTo>
                    <a:pt x="2293" y="1371"/>
                  </a:lnTo>
                  <a:lnTo>
                    <a:pt x="2283" y="1397"/>
                  </a:lnTo>
                  <a:lnTo>
                    <a:pt x="2274" y="1423"/>
                  </a:lnTo>
                  <a:lnTo>
                    <a:pt x="2274" y="1423"/>
                  </a:lnTo>
                  <a:lnTo>
                    <a:pt x="2263" y="1433"/>
                  </a:lnTo>
                  <a:lnTo>
                    <a:pt x="2252" y="1442"/>
                  </a:lnTo>
                  <a:lnTo>
                    <a:pt x="2240" y="1450"/>
                  </a:lnTo>
                  <a:lnTo>
                    <a:pt x="2229" y="1456"/>
                  </a:lnTo>
                  <a:lnTo>
                    <a:pt x="2216" y="1462"/>
                  </a:lnTo>
                  <a:lnTo>
                    <a:pt x="2204" y="1466"/>
                  </a:lnTo>
                  <a:lnTo>
                    <a:pt x="2191" y="1467"/>
                  </a:lnTo>
                  <a:lnTo>
                    <a:pt x="2178" y="1469"/>
                  </a:lnTo>
                  <a:lnTo>
                    <a:pt x="2178" y="1469"/>
                  </a:lnTo>
                  <a:lnTo>
                    <a:pt x="2163" y="1467"/>
                  </a:lnTo>
                  <a:lnTo>
                    <a:pt x="2149" y="1464"/>
                  </a:lnTo>
                  <a:lnTo>
                    <a:pt x="2133" y="1460"/>
                  </a:lnTo>
                  <a:lnTo>
                    <a:pt x="2119" y="1453"/>
                  </a:lnTo>
                  <a:lnTo>
                    <a:pt x="2106" y="1445"/>
                  </a:lnTo>
                  <a:lnTo>
                    <a:pt x="2092" y="1435"/>
                  </a:lnTo>
                  <a:lnTo>
                    <a:pt x="2079" y="1422"/>
                  </a:lnTo>
                  <a:lnTo>
                    <a:pt x="2068" y="1409"/>
                  </a:lnTo>
                  <a:lnTo>
                    <a:pt x="2068" y="1409"/>
                  </a:lnTo>
                  <a:lnTo>
                    <a:pt x="2058" y="1370"/>
                  </a:lnTo>
                  <a:lnTo>
                    <a:pt x="2044" y="1330"/>
                  </a:lnTo>
                  <a:lnTo>
                    <a:pt x="2028" y="1293"/>
                  </a:lnTo>
                  <a:lnTo>
                    <a:pt x="2010" y="1257"/>
                  </a:lnTo>
                  <a:lnTo>
                    <a:pt x="1989" y="1223"/>
                  </a:lnTo>
                  <a:lnTo>
                    <a:pt x="1966" y="1190"/>
                  </a:lnTo>
                  <a:lnTo>
                    <a:pt x="1941" y="1159"/>
                  </a:lnTo>
                  <a:lnTo>
                    <a:pt x="1914" y="1129"/>
                  </a:lnTo>
                  <a:lnTo>
                    <a:pt x="1884" y="1103"/>
                  </a:lnTo>
                  <a:lnTo>
                    <a:pt x="1853" y="1078"/>
                  </a:lnTo>
                  <a:lnTo>
                    <a:pt x="1819" y="1056"/>
                  </a:lnTo>
                  <a:lnTo>
                    <a:pt x="1785" y="1035"/>
                  </a:lnTo>
                  <a:lnTo>
                    <a:pt x="1749" y="1016"/>
                  </a:lnTo>
                  <a:lnTo>
                    <a:pt x="1712" y="1002"/>
                  </a:lnTo>
                  <a:lnTo>
                    <a:pt x="1672" y="989"/>
                  </a:lnTo>
                  <a:lnTo>
                    <a:pt x="1633" y="978"/>
                  </a:lnTo>
                  <a:lnTo>
                    <a:pt x="1633" y="978"/>
                  </a:lnTo>
                  <a:lnTo>
                    <a:pt x="1621" y="967"/>
                  </a:lnTo>
                  <a:lnTo>
                    <a:pt x="1610" y="955"/>
                  </a:lnTo>
                  <a:lnTo>
                    <a:pt x="1601" y="943"/>
                  </a:lnTo>
                  <a:lnTo>
                    <a:pt x="1593" y="930"/>
                  </a:lnTo>
                  <a:lnTo>
                    <a:pt x="1587" y="916"/>
                  </a:lnTo>
                  <a:lnTo>
                    <a:pt x="1583" y="903"/>
                  </a:lnTo>
                  <a:lnTo>
                    <a:pt x="1580" y="889"/>
                  </a:lnTo>
                  <a:lnTo>
                    <a:pt x="1580" y="875"/>
                  </a:lnTo>
                  <a:lnTo>
                    <a:pt x="1580" y="875"/>
                  </a:lnTo>
                  <a:lnTo>
                    <a:pt x="1580" y="864"/>
                  </a:lnTo>
                  <a:lnTo>
                    <a:pt x="1582" y="852"/>
                  </a:lnTo>
                  <a:lnTo>
                    <a:pt x="1585" y="841"/>
                  </a:lnTo>
                  <a:lnTo>
                    <a:pt x="1589" y="830"/>
                  </a:lnTo>
                  <a:lnTo>
                    <a:pt x="1594" y="818"/>
                  </a:lnTo>
                  <a:lnTo>
                    <a:pt x="1600" y="808"/>
                  </a:lnTo>
                  <a:lnTo>
                    <a:pt x="1607" y="797"/>
                  </a:lnTo>
                  <a:lnTo>
                    <a:pt x="1616" y="787"/>
                  </a:lnTo>
                  <a:lnTo>
                    <a:pt x="1616" y="787"/>
                  </a:lnTo>
                  <a:lnTo>
                    <a:pt x="1634" y="783"/>
                  </a:lnTo>
                  <a:lnTo>
                    <a:pt x="1652" y="776"/>
                  </a:lnTo>
                  <a:lnTo>
                    <a:pt x="1669" y="770"/>
                  </a:lnTo>
                  <a:lnTo>
                    <a:pt x="1686" y="762"/>
                  </a:lnTo>
                  <a:lnTo>
                    <a:pt x="1705" y="753"/>
                  </a:lnTo>
                  <a:lnTo>
                    <a:pt x="1720" y="743"/>
                  </a:lnTo>
                  <a:lnTo>
                    <a:pt x="1737" y="734"/>
                  </a:lnTo>
                  <a:lnTo>
                    <a:pt x="1753" y="724"/>
                  </a:lnTo>
                  <a:lnTo>
                    <a:pt x="1768" y="711"/>
                  </a:lnTo>
                  <a:lnTo>
                    <a:pt x="1782" y="698"/>
                  </a:lnTo>
                  <a:lnTo>
                    <a:pt x="1797" y="685"/>
                  </a:lnTo>
                  <a:lnTo>
                    <a:pt x="1811" y="671"/>
                  </a:lnTo>
                  <a:lnTo>
                    <a:pt x="1823" y="656"/>
                  </a:lnTo>
                  <a:lnTo>
                    <a:pt x="1836" y="640"/>
                  </a:lnTo>
                  <a:lnTo>
                    <a:pt x="1847" y="625"/>
                  </a:lnTo>
                  <a:lnTo>
                    <a:pt x="1859" y="608"/>
                  </a:lnTo>
                  <a:lnTo>
                    <a:pt x="1859" y="608"/>
                  </a:lnTo>
                  <a:lnTo>
                    <a:pt x="1869" y="589"/>
                  </a:lnTo>
                  <a:lnTo>
                    <a:pt x="1877" y="571"/>
                  </a:lnTo>
                  <a:lnTo>
                    <a:pt x="1886" y="553"/>
                  </a:lnTo>
                  <a:lnTo>
                    <a:pt x="1893" y="534"/>
                  </a:lnTo>
                  <a:lnTo>
                    <a:pt x="1900" y="516"/>
                  </a:lnTo>
                  <a:lnTo>
                    <a:pt x="1904" y="496"/>
                  </a:lnTo>
                  <a:lnTo>
                    <a:pt x="1908" y="478"/>
                  </a:lnTo>
                  <a:lnTo>
                    <a:pt x="1912" y="458"/>
                  </a:lnTo>
                  <a:lnTo>
                    <a:pt x="1914" y="438"/>
                  </a:lnTo>
                  <a:lnTo>
                    <a:pt x="1915" y="420"/>
                  </a:lnTo>
                  <a:lnTo>
                    <a:pt x="1917" y="400"/>
                  </a:lnTo>
                  <a:lnTo>
                    <a:pt x="1915" y="380"/>
                  </a:lnTo>
                  <a:lnTo>
                    <a:pt x="1914" y="362"/>
                  </a:lnTo>
                  <a:lnTo>
                    <a:pt x="1912" y="342"/>
                  </a:lnTo>
                  <a:lnTo>
                    <a:pt x="1908" y="324"/>
                  </a:lnTo>
                  <a:lnTo>
                    <a:pt x="1904" y="305"/>
                  </a:lnTo>
                  <a:lnTo>
                    <a:pt x="1900" y="285"/>
                  </a:lnTo>
                  <a:lnTo>
                    <a:pt x="1894" y="267"/>
                  </a:lnTo>
                  <a:lnTo>
                    <a:pt x="1887" y="250"/>
                  </a:lnTo>
                  <a:lnTo>
                    <a:pt x="1879" y="232"/>
                  </a:lnTo>
                  <a:lnTo>
                    <a:pt x="1870" y="215"/>
                  </a:lnTo>
                  <a:lnTo>
                    <a:pt x="1862" y="198"/>
                  </a:lnTo>
                  <a:lnTo>
                    <a:pt x="1852" y="181"/>
                  </a:lnTo>
                  <a:lnTo>
                    <a:pt x="1840" y="165"/>
                  </a:lnTo>
                  <a:lnTo>
                    <a:pt x="1828" y="150"/>
                  </a:lnTo>
                  <a:lnTo>
                    <a:pt x="1816" y="134"/>
                  </a:lnTo>
                  <a:lnTo>
                    <a:pt x="1802" y="120"/>
                  </a:lnTo>
                  <a:lnTo>
                    <a:pt x="1788" y="106"/>
                  </a:lnTo>
                  <a:lnTo>
                    <a:pt x="1773" y="93"/>
                  </a:lnTo>
                  <a:lnTo>
                    <a:pt x="1757" y="80"/>
                  </a:lnTo>
                  <a:lnTo>
                    <a:pt x="1740" y="69"/>
                  </a:lnTo>
                  <a:lnTo>
                    <a:pt x="1723" y="58"/>
                  </a:lnTo>
                  <a:lnTo>
                    <a:pt x="1723" y="58"/>
                  </a:lnTo>
                  <a:lnTo>
                    <a:pt x="1705" y="48"/>
                  </a:lnTo>
                  <a:lnTo>
                    <a:pt x="1688" y="38"/>
                  </a:lnTo>
                  <a:lnTo>
                    <a:pt x="1669" y="30"/>
                  </a:lnTo>
                  <a:lnTo>
                    <a:pt x="1650" y="22"/>
                  </a:lnTo>
                  <a:lnTo>
                    <a:pt x="1631" y="17"/>
                  </a:lnTo>
                  <a:lnTo>
                    <a:pt x="1611" y="11"/>
                  </a:lnTo>
                  <a:lnTo>
                    <a:pt x="1593" y="7"/>
                  </a:lnTo>
                  <a:lnTo>
                    <a:pt x="1573" y="4"/>
                  </a:lnTo>
                  <a:lnTo>
                    <a:pt x="1555" y="1"/>
                  </a:lnTo>
                  <a:lnTo>
                    <a:pt x="1535" y="0"/>
                  </a:lnTo>
                  <a:lnTo>
                    <a:pt x="1515" y="0"/>
                  </a:lnTo>
                  <a:lnTo>
                    <a:pt x="1497" y="0"/>
                  </a:lnTo>
                  <a:lnTo>
                    <a:pt x="1477" y="1"/>
                  </a:lnTo>
                  <a:lnTo>
                    <a:pt x="1459" y="4"/>
                  </a:lnTo>
                  <a:lnTo>
                    <a:pt x="1439" y="7"/>
                  </a:lnTo>
                  <a:lnTo>
                    <a:pt x="1421" y="11"/>
                  </a:lnTo>
                  <a:lnTo>
                    <a:pt x="1402" y="17"/>
                  </a:lnTo>
                  <a:lnTo>
                    <a:pt x="1384" y="22"/>
                  </a:lnTo>
                  <a:lnTo>
                    <a:pt x="1365" y="30"/>
                  </a:lnTo>
                  <a:lnTo>
                    <a:pt x="1348" y="37"/>
                  </a:lnTo>
                  <a:lnTo>
                    <a:pt x="1330" y="45"/>
                  </a:lnTo>
                  <a:lnTo>
                    <a:pt x="1313" y="55"/>
                  </a:lnTo>
                  <a:lnTo>
                    <a:pt x="1298" y="65"/>
                  </a:lnTo>
                  <a:lnTo>
                    <a:pt x="1281" y="76"/>
                  </a:lnTo>
                  <a:lnTo>
                    <a:pt x="1265" y="87"/>
                  </a:lnTo>
                  <a:lnTo>
                    <a:pt x="1251" y="100"/>
                  </a:lnTo>
                  <a:lnTo>
                    <a:pt x="1237" y="114"/>
                  </a:lnTo>
                  <a:lnTo>
                    <a:pt x="1223" y="128"/>
                  </a:lnTo>
                  <a:lnTo>
                    <a:pt x="1208" y="143"/>
                  </a:lnTo>
                  <a:lnTo>
                    <a:pt x="1197" y="160"/>
                  </a:lnTo>
                  <a:lnTo>
                    <a:pt x="1184" y="175"/>
                  </a:lnTo>
                  <a:lnTo>
                    <a:pt x="1173" y="194"/>
                  </a:lnTo>
                  <a:lnTo>
                    <a:pt x="1173" y="194"/>
                  </a:lnTo>
                  <a:lnTo>
                    <a:pt x="1163" y="210"/>
                  </a:lnTo>
                  <a:lnTo>
                    <a:pt x="1155" y="229"/>
                  </a:lnTo>
                  <a:lnTo>
                    <a:pt x="1146" y="247"/>
                  </a:lnTo>
                  <a:lnTo>
                    <a:pt x="1139" y="266"/>
                  </a:lnTo>
                  <a:lnTo>
                    <a:pt x="1132" y="285"/>
                  </a:lnTo>
                  <a:lnTo>
                    <a:pt x="1128" y="304"/>
                  </a:lnTo>
                  <a:lnTo>
                    <a:pt x="1124" y="324"/>
                  </a:lnTo>
                  <a:lnTo>
                    <a:pt x="1119" y="342"/>
                  </a:lnTo>
                  <a:lnTo>
                    <a:pt x="1118" y="362"/>
                  </a:lnTo>
                  <a:lnTo>
                    <a:pt x="1117" y="382"/>
                  </a:lnTo>
                  <a:lnTo>
                    <a:pt x="1115" y="400"/>
                  </a:lnTo>
                  <a:lnTo>
                    <a:pt x="1117" y="420"/>
                  </a:lnTo>
                  <a:lnTo>
                    <a:pt x="1118" y="439"/>
                  </a:lnTo>
                  <a:lnTo>
                    <a:pt x="1119" y="458"/>
                  </a:lnTo>
                  <a:lnTo>
                    <a:pt x="1124" y="476"/>
                  </a:lnTo>
                  <a:lnTo>
                    <a:pt x="1128" y="496"/>
                  </a:lnTo>
                  <a:lnTo>
                    <a:pt x="1132" y="514"/>
                  </a:lnTo>
                  <a:lnTo>
                    <a:pt x="1138" y="533"/>
                  </a:lnTo>
                  <a:lnTo>
                    <a:pt x="1145" y="551"/>
                  </a:lnTo>
                  <a:lnTo>
                    <a:pt x="1153" y="568"/>
                  </a:lnTo>
                  <a:lnTo>
                    <a:pt x="1162" y="585"/>
                  </a:lnTo>
                  <a:lnTo>
                    <a:pt x="1170" y="602"/>
                  </a:lnTo>
                  <a:lnTo>
                    <a:pt x="1180" y="619"/>
                  </a:lnTo>
                  <a:lnTo>
                    <a:pt x="1192" y="635"/>
                  </a:lnTo>
                  <a:lnTo>
                    <a:pt x="1204" y="650"/>
                  </a:lnTo>
                  <a:lnTo>
                    <a:pt x="1217" y="666"/>
                  </a:lnTo>
                  <a:lnTo>
                    <a:pt x="1230" y="680"/>
                  </a:lnTo>
                  <a:lnTo>
                    <a:pt x="1244" y="694"/>
                  </a:lnTo>
                  <a:lnTo>
                    <a:pt x="1259" y="707"/>
                  </a:lnTo>
                  <a:lnTo>
                    <a:pt x="1275" y="719"/>
                  </a:lnTo>
                  <a:lnTo>
                    <a:pt x="1292" y="731"/>
                  </a:lnTo>
                  <a:lnTo>
                    <a:pt x="1309" y="742"/>
                  </a:lnTo>
                  <a:lnTo>
                    <a:pt x="1309" y="742"/>
                  </a:lnTo>
                  <a:lnTo>
                    <a:pt x="1334" y="758"/>
                  </a:lnTo>
                  <a:lnTo>
                    <a:pt x="1361" y="769"/>
                  </a:lnTo>
                  <a:lnTo>
                    <a:pt x="1388" y="779"/>
                  </a:lnTo>
                  <a:lnTo>
                    <a:pt x="1416" y="787"/>
                  </a:lnTo>
                  <a:lnTo>
                    <a:pt x="1416" y="787"/>
                  </a:lnTo>
                  <a:lnTo>
                    <a:pt x="1425" y="797"/>
                  </a:lnTo>
                  <a:lnTo>
                    <a:pt x="1432" y="808"/>
                  </a:lnTo>
                  <a:lnTo>
                    <a:pt x="1438" y="818"/>
                  </a:lnTo>
                  <a:lnTo>
                    <a:pt x="1443" y="830"/>
                  </a:lnTo>
                  <a:lnTo>
                    <a:pt x="1447" y="841"/>
                  </a:lnTo>
                  <a:lnTo>
                    <a:pt x="1450" y="852"/>
                  </a:lnTo>
                  <a:lnTo>
                    <a:pt x="1452" y="864"/>
                  </a:lnTo>
                  <a:lnTo>
                    <a:pt x="1453" y="875"/>
                  </a:lnTo>
                  <a:lnTo>
                    <a:pt x="1453" y="875"/>
                  </a:lnTo>
                  <a:lnTo>
                    <a:pt x="1452" y="889"/>
                  </a:lnTo>
                  <a:lnTo>
                    <a:pt x="1449" y="903"/>
                  </a:lnTo>
                  <a:lnTo>
                    <a:pt x="1445" y="916"/>
                  </a:lnTo>
                  <a:lnTo>
                    <a:pt x="1439" y="930"/>
                  </a:lnTo>
                  <a:lnTo>
                    <a:pt x="1432" y="943"/>
                  </a:lnTo>
                  <a:lnTo>
                    <a:pt x="1422" y="955"/>
                  </a:lnTo>
                  <a:lnTo>
                    <a:pt x="1412" y="967"/>
                  </a:lnTo>
                  <a:lnTo>
                    <a:pt x="1401" y="978"/>
                  </a:lnTo>
                  <a:lnTo>
                    <a:pt x="1401" y="978"/>
                  </a:lnTo>
                  <a:lnTo>
                    <a:pt x="1358" y="989"/>
                  </a:lnTo>
                  <a:lnTo>
                    <a:pt x="1319" y="1002"/>
                  </a:lnTo>
                  <a:lnTo>
                    <a:pt x="1279" y="1019"/>
                  </a:lnTo>
                  <a:lnTo>
                    <a:pt x="1242" y="1037"/>
                  </a:lnTo>
                  <a:lnTo>
                    <a:pt x="1206" y="1059"/>
                  </a:lnTo>
                  <a:lnTo>
                    <a:pt x="1172" y="1083"/>
                  </a:lnTo>
                  <a:lnTo>
                    <a:pt x="1141" y="1110"/>
                  </a:lnTo>
                  <a:lnTo>
                    <a:pt x="1111" y="1138"/>
                  </a:lnTo>
                  <a:lnTo>
                    <a:pt x="1083" y="1169"/>
                  </a:lnTo>
                  <a:lnTo>
                    <a:pt x="1057" y="1201"/>
                  </a:lnTo>
                  <a:lnTo>
                    <a:pt x="1033" y="1237"/>
                  </a:lnTo>
                  <a:lnTo>
                    <a:pt x="1013" y="1274"/>
                  </a:lnTo>
                  <a:lnTo>
                    <a:pt x="995" y="1312"/>
                  </a:lnTo>
                  <a:lnTo>
                    <a:pt x="981" y="1351"/>
                  </a:lnTo>
                  <a:lnTo>
                    <a:pt x="968" y="1391"/>
                  </a:lnTo>
                  <a:lnTo>
                    <a:pt x="960" y="1433"/>
                  </a:lnTo>
                  <a:lnTo>
                    <a:pt x="960" y="1433"/>
                  </a:lnTo>
                  <a:lnTo>
                    <a:pt x="950" y="1442"/>
                  </a:lnTo>
                  <a:lnTo>
                    <a:pt x="940" y="1449"/>
                  </a:lnTo>
                  <a:lnTo>
                    <a:pt x="930" y="1455"/>
                  </a:lnTo>
                  <a:lnTo>
                    <a:pt x="919" y="1459"/>
                  </a:lnTo>
                  <a:lnTo>
                    <a:pt x="907" y="1463"/>
                  </a:lnTo>
                  <a:lnTo>
                    <a:pt x="897" y="1466"/>
                  </a:lnTo>
                  <a:lnTo>
                    <a:pt x="886" y="1467"/>
                  </a:lnTo>
                  <a:lnTo>
                    <a:pt x="875" y="1469"/>
                  </a:lnTo>
                  <a:lnTo>
                    <a:pt x="875" y="1469"/>
                  </a:lnTo>
                  <a:lnTo>
                    <a:pt x="864" y="1469"/>
                  </a:lnTo>
                  <a:lnTo>
                    <a:pt x="852" y="1466"/>
                  </a:lnTo>
                  <a:lnTo>
                    <a:pt x="841" y="1463"/>
                  </a:lnTo>
                  <a:lnTo>
                    <a:pt x="830" y="1460"/>
                  </a:lnTo>
                  <a:lnTo>
                    <a:pt x="820" y="1455"/>
                  </a:lnTo>
                  <a:lnTo>
                    <a:pt x="808" y="1449"/>
                  </a:lnTo>
                  <a:lnTo>
                    <a:pt x="799" y="1442"/>
                  </a:lnTo>
                  <a:lnTo>
                    <a:pt x="789" y="1435"/>
                  </a:lnTo>
                  <a:lnTo>
                    <a:pt x="789" y="1435"/>
                  </a:lnTo>
                  <a:lnTo>
                    <a:pt x="780" y="1405"/>
                  </a:lnTo>
                  <a:lnTo>
                    <a:pt x="769" y="1377"/>
                  </a:lnTo>
                  <a:lnTo>
                    <a:pt x="756" y="1348"/>
                  </a:lnTo>
                  <a:lnTo>
                    <a:pt x="741" y="1322"/>
                  </a:lnTo>
                  <a:lnTo>
                    <a:pt x="741" y="1322"/>
                  </a:lnTo>
                  <a:lnTo>
                    <a:pt x="729" y="1305"/>
                  </a:lnTo>
                  <a:lnTo>
                    <a:pt x="718" y="1288"/>
                  </a:lnTo>
                  <a:lnTo>
                    <a:pt x="705" y="1272"/>
                  </a:lnTo>
                  <a:lnTo>
                    <a:pt x="691" y="1257"/>
                  </a:lnTo>
                  <a:lnTo>
                    <a:pt x="677" y="1242"/>
                  </a:lnTo>
                  <a:lnTo>
                    <a:pt x="663" y="1230"/>
                  </a:lnTo>
                  <a:lnTo>
                    <a:pt x="647" y="1217"/>
                  </a:lnTo>
                  <a:lnTo>
                    <a:pt x="632" y="1206"/>
                  </a:lnTo>
                  <a:lnTo>
                    <a:pt x="616" y="1194"/>
                  </a:lnTo>
                  <a:lnTo>
                    <a:pt x="599" y="1184"/>
                  </a:lnTo>
                  <a:lnTo>
                    <a:pt x="582" y="1176"/>
                  </a:lnTo>
                  <a:lnTo>
                    <a:pt x="565" y="1168"/>
                  </a:lnTo>
                  <a:lnTo>
                    <a:pt x="547" y="1159"/>
                  </a:lnTo>
                  <a:lnTo>
                    <a:pt x="529" y="1153"/>
                  </a:lnTo>
                  <a:lnTo>
                    <a:pt x="510" y="1148"/>
                  </a:lnTo>
                  <a:lnTo>
                    <a:pt x="492" y="1142"/>
                  </a:lnTo>
                  <a:lnTo>
                    <a:pt x="473" y="1138"/>
                  </a:lnTo>
                  <a:lnTo>
                    <a:pt x="455" y="1135"/>
                  </a:lnTo>
                  <a:lnTo>
                    <a:pt x="435" y="1134"/>
                  </a:lnTo>
                  <a:lnTo>
                    <a:pt x="415" y="1132"/>
                  </a:lnTo>
                  <a:lnTo>
                    <a:pt x="397" y="1132"/>
                  </a:lnTo>
                  <a:lnTo>
                    <a:pt x="377" y="1132"/>
                  </a:lnTo>
                  <a:lnTo>
                    <a:pt x="357" y="1134"/>
                  </a:lnTo>
                  <a:lnTo>
                    <a:pt x="339" y="1136"/>
                  </a:lnTo>
                  <a:lnTo>
                    <a:pt x="319" y="1141"/>
                  </a:lnTo>
                  <a:lnTo>
                    <a:pt x="301" y="1145"/>
                  </a:lnTo>
                  <a:lnTo>
                    <a:pt x="281" y="1149"/>
                  </a:lnTo>
                  <a:lnTo>
                    <a:pt x="263" y="1156"/>
                  </a:lnTo>
                  <a:lnTo>
                    <a:pt x="244" y="1163"/>
                  </a:lnTo>
                  <a:lnTo>
                    <a:pt x="226" y="1172"/>
                  </a:lnTo>
                  <a:lnTo>
                    <a:pt x="208" y="1182"/>
                  </a:lnTo>
                  <a:lnTo>
                    <a:pt x="189" y="1192"/>
                  </a:lnTo>
                  <a:lnTo>
                    <a:pt x="189" y="1192"/>
                  </a:lnTo>
                  <a:lnTo>
                    <a:pt x="172" y="1203"/>
                  </a:lnTo>
                  <a:lnTo>
                    <a:pt x="157" y="1216"/>
                  </a:lnTo>
                  <a:lnTo>
                    <a:pt x="141" y="1228"/>
                  </a:lnTo>
                  <a:lnTo>
                    <a:pt x="126" y="1241"/>
                  </a:lnTo>
                  <a:lnTo>
                    <a:pt x="112" y="1255"/>
                  </a:lnTo>
                  <a:lnTo>
                    <a:pt x="99" y="1269"/>
                  </a:lnTo>
                  <a:lnTo>
                    <a:pt x="86" y="1285"/>
                  </a:lnTo>
                  <a:lnTo>
                    <a:pt x="73" y="1300"/>
                  </a:lnTo>
                  <a:lnTo>
                    <a:pt x="63" y="1316"/>
                  </a:lnTo>
                  <a:lnTo>
                    <a:pt x="54" y="1333"/>
                  </a:lnTo>
                  <a:lnTo>
                    <a:pt x="44" y="1350"/>
                  </a:lnTo>
                  <a:lnTo>
                    <a:pt x="35" y="1368"/>
                  </a:lnTo>
                  <a:lnTo>
                    <a:pt x="28" y="1385"/>
                  </a:lnTo>
                  <a:lnTo>
                    <a:pt x="21" y="1404"/>
                  </a:lnTo>
                  <a:lnTo>
                    <a:pt x="15" y="1422"/>
                  </a:lnTo>
                  <a:lnTo>
                    <a:pt x="11" y="1440"/>
                  </a:lnTo>
                  <a:lnTo>
                    <a:pt x="7" y="1459"/>
                  </a:lnTo>
                  <a:lnTo>
                    <a:pt x="4" y="1479"/>
                  </a:lnTo>
                  <a:lnTo>
                    <a:pt x="1" y="1497"/>
                  </a:lnTo>
                  <a:lnTo>
                    <a:pt x="1" y="1517"/>
                  </a:lnTo>
                  <a:lnTo>
                    <a:pt x="0" y="1535"/>
                  </a:lnTo>
                  <a:lnTo>
                    <a:pt x="1" y="1555"/>
                  </a:lnTo>
                  <a:lnTo>
                    <a:pt x="3" y="1575"/>
                  </a:lnTo>
                  <a:lnTo>
                    <a:pt x="5" y="1593"/>
                  </a:lnTo>
                  <a:lnTo>
                    <a:pt x="8" y="1613"/>
                  </a:lnTo>
                  <a:lnTo>
                    <a:pt x="13" y="1633"/>
                  </a:lnTo>
                  <a:lnTo>
                    <a:pt x="18" y="1651"/>
                  </a:lnTo>
                  <a:lnTo>
                    <a:pt x="25" y="1669"/>
                  </a:lnTo>
                  <a:lnTo>
                    <a:pt x="32" y="1689"/>
                  </a:lnTo>
                  <a:lnTo>
                    <a:pt x="41" y="1706"/>
                  </a:lnTo>
                  <a:lnTo>
                    <a:pt x="49" y="1725"/>
                  </a:lnTo>
                  <a:lnTo>
                    <a:pt x="61" y="1743"/>
                  </a:lnTo>
                  <a:lnTo>
                    <a:pt x="61" y="1743"/>
                  </a:lnTo>
                  <a:lnTo>
                    <a:pt x="72" y="1760"/>
                  </a:lnTo>
                  <a:lnTo>
                    <a:pt x="83" y="1777"/>
                  </a:lnTo>
                  <a:lnTo>
                    <a:pt x="96" y="1792"/>
                  </a:lnTo>
                  <a:lnTo>
                    <a:pt x="110" y="1807"/>
                  </a:lnTo>
                  <a:lnTo>
                    <a:pt x="124" y="1821"/>
                  </a:lnTo>
                  <a:lnTo>
                    <a:pt x="138" y="1835"/>
                  </a:lnTo>
                  <a:lnTo>
                    <a:pt x="154" y="1848"/>
                  </a:lnTo>
                  <a:lnTo>
                    <a:pt x="169" y="1859"/>
                  </a:lnTo>
                  <a:lnTo>
                    <a:pt x="185" y="1870"/>
                  </a:lnTo>
                  <a:lnTo>
                    <a:pt x="202" y="1880"/>
                  </a:lnTo>
                  <a:lnTo>
                    <a:pt x="219" y="1889"/>
                  </a:lnTo>
                  <a:lnTo>
                    <a:pt x="236" y="1897"/>
                  </a:lnTo>
                  <a:lnTo>
                    <a:pt x="254" y="1904"/>
                  </a:lnTo>
                  <a:lnTo>
                    <a:pt x="273" y="1911"/>
                  </a:lnTo>
                  <a:lnTo>
                    <a:pt x="290" y="1917"/>
                  </a:lnTo>
                  <a:lnTo>
                    <a:pt x="309" y="1921"/>
                  </a:lnTo>
                  <a:lnTo>
                    <a:pt x="328" y="1925"/>
                  </a:lnTo>
                  <a:lnTo>
                    <a:pt x="346" y="1928"/>
                  </a:lnTo>
                  <a:lnTo>
                    <a:pt x="366" y="1931"/>
                  </a:lnTo>
                  <a:lnTo>
                    <a:pt x="384" y="1932"/>
                  </a:lnTo>
                  <a:lnTo>
                    <a:pt x="404" y="1932"/>
                  </a:lnTo>
                  <a:lnTo>
                    <a:pt x="424" y="1932"/>
                  </a:lnTo>
                  <a:lnTo>
                    <a:pt x="442" y="1930"/>
                  </a:lnTo>
                  <a:lnTo>
                    <a:pt x="462" y="1928"/>
                  </a:lnTo>
                  <a:lnTo>
                    <a:pt x="482" y="1924"/>
                  </a:lnTo>
                  <a:lnTo>
                    <a:pt x="500" y="1920"/>
                  </a:lnTo>
                  <a:lnTo>
                    <a:pt x="520" y="1914"/>
                  </a:lnTo>
                  <a:lnTo>
                    <a:pt x="538" y="1908"/>
                  </a:lnTo>
                  <a:lnTo>
                    <a:pt x="557" y="1900"/>
                  </a:lnTo>
                  <a:lnTo>
                    <a:pt x="575" y="1893"/>
                  </a:lnTo>
                  <a:lnTo>
                    <a:pt x="594" y="1883"/>
                  </a:lnTo>
                  <a:lnTo>
                    <a:pt x="611" y="1873"/>
                  </a:lnTo>
                  <a:lnTo>
                    <a:pt x="611" y="1873"/>
                  </a:lnTo>
                  <a:lnTo>
                    <a:pt x="627" y="1862"/>
                  </a:lnTo>
                  <a:lnTo>
                    <a:pt x="644" y="1850"/>
                  </a:lnTo>
                  <a:lnTo>
                    <a:pt x="659" y="1838"/>
                  </a:lnTo>
                  <a:lnTo>
                    <a:pt x="674" y="1825"/>
                  </a:lnTo>
                  <a:lnTo>
                    <a:pt x="687" y="1811"/>
                  </a:lnTo>
                  <a:lnTo>
                    <a:pt x="700" y="1798"/>
                  </a:lnTo>
                  <a:lnTo>
                    <a:pt x="712" y="1782"/>
                  </a:lnTo>
                  <a:lnTo>
                    <a:pt x="724" y="1768"/>
                  </a:lnTo>
                  <a:lnTo>
                    <a:pt x="735" y="1753"/>
                  </a:lnTo>
                  <a:lnTo>
                    <a:pt x="745" y="1737"/>
                  </a:lnTo>
                  <a:lnTo>
                    <a:pt x="753" y="1720"/>
                  </a:lnTo>
                  <a:lnTo>
                    <a:pt x="762" y="1703"/>
                  </a:lnTo>
                  <a:lnTo>
                    <a:pt x="769" y="1686"/>
                  </a:lnTo>
                  <a:lnTo>
                    <a:pt x="776" y="1669"/>
                  </a:lnTo>
                  <a:lnTo>
                    <a:pt x="782" y="1652"/>
                  </a:lnTo>
                  <a:lnTo>
                    <a:pt x="787" y="1634"/>
                  </a:lnTo>
                  <a:lnTo>
                    <a:pt x="787" y="1634"/>
                  </a:lnTo>
                  <a:lnTo>
                    <a:pt x="797" y="1626"/>
                  </a:lnTo>
                  <a:lnTo>
                    <a:pt x="808" y="1618"/>
                  </a:lnTo>
                  <a:lnTo>
                    <a:pt x="818" y="1611"/>
                  </a:lnTo>
                  <a:lnTo>
                    <a:pt x="830" y="1606"/>
                  </a:lnTo>
                  <a:lnTo>
                    <a:pt x="841" y="1602"/>
                  </a:lnTo>
                  <a:lnTo>
                    <a:pt x="852" y="1599"/>
                  </a:lnTo>
                  <a:lnTo>
                    <a:pt x="864" y="1596"/>
                  </a:lnTo>
                  <a:lnTo>
                    <a:pt x="876" y="1596"/>
                  </a:lnTo>
                  <a:lnTo>
                    <a:pt x="876" y="1596"/>
                  </a:lnTo>
                  <a:lnTo>
                    <a:pt x="886" y="1596"/>
                  </a:lnTo>
                  <a:lnTo>
                    <a:pt x="897" y="1597"/>
                  </a:lnTo>
                  <a:lnTo>
                    <a:pt x="909" y="1600"/>
                  </a:lnTo>
                  <a:lnTo>
                    <a:pt x="919" y="1603"/>
                  </a:lnTo>
                  <a:lnTo>
                    <a:pt x="929" y="1609"/>
                  </a:lnTo>
                  <a:lnTo>
                    <a:pt x="940" y="1614"/>
                  </a:lnTo>
                  <a:lnTo>
                    <a:pt x="948" y="1620"/>
                  </a:lnTo>
                  <a:lnTo>
                    <a:pt x="958" y="1627"/>
                  </a:lnTo>
                  <a:lnTo>
                    <a:pt x="958" y="1627"/>
                  </a:lnTo>
                  <a:lnTo>
                    <a:pt x="963" y="1650"/>
                  </a:lnTo>
                  <a:lnTo>
                    <a:pt x="968" y="1671"/>
                  </a:lnTo>
                  <a:lnTo>
                    <a:pt x="974" y="1693"/>
                  </a:lnTo>
                  <a:lnTo>
                    <a:pt x="981" y="1715"/>
                  </a:lnTo>
                  <a:lnTo>
                    <a:pt x="988" y="1734"/>
                  </a:lnTo>
                  <a:lnTo>
                    <a:pt x="996" y="1756"/>
                  </a:lnTo>
                  <a:lnTo>
                    <a:pt x="1006" y="1775"/>
                  </a:lnTo>
                  <a:lnTo>
                    <a:pt x="1016" y="1795"/>
                  </a:lnTo>
                  <a:lnTo>
                    <a:pt x="1026" y="1815"/>
                  </a:lnTo>
                  <a:lnTo>
                    <a:pt x="1037" y="1833"/>
                  </a:lnTo>
                  <a:lnTo>
                    <a:pt x="1063" y="1869"/>
                  </a:lnTo>
                  <a:lnTo>
                    <a:pt x="1090" y="1903"/>
                  </a:lnTo>
                  <a:lnTo>
                    <a:pt x="1119" y="1935"/>
                  </a:lnTo>
                  <a:lnTo>
                    <a:pt x="1152" y="1965"/>
                  </a:lnTo>
                  <a:lnTo>
                    <a:pt x="1186" y="1992"/>
                  </a:lnTo>
                  <a:lnTo>
                    <a:pt x="1223" y="2016"/>
                  </a:lnTo>
                  <a:lnTo>
                    <a:pt x="1241" y="2026"/>
                  </a:lnTo>
                  <a:lnTo>
                    <a:pt x="1261" y="2037"/>
                  </a:lnTo>
                  <a:lnTo>
                    <a:pt x="1281" y="2047"/>
                  </a:lnTo>
                  <a:lnTo>
                    <a:pt x="1300" y="2055"/>
                  </a:lnTo>
                  <a:lnTo>
                    <a:pt x="1322" y="2062"/>
                  </a:lnTo>
                  <a:lnTo>
                    <a:pt x="1343" y="2071"/>
                  </a:lnTo>
                  <a:lnTo>
                    <a:pt x="1364" y="2077"/>
                  </a:lnTo>
                  <a:lnTo>
                    <a:pt x="1385" y="2082"/>
                  </a:lnTo>
                  <a:lnTo>
                    <a:pt x="1408" y="2086"/>
                  </a:lnTo>
                  <a:lnTo>
                    <a:pt x="1430" y="2091"/>
                  </a:lnTo>
                  <a:lnTo>
                    <a:pt x="1430" y="2091"/>
                  </a:lnTo>
                  <a:lnTo>
                    <a:pt x="1440" y="2109"/>
                  </a:lnTo>
                  <a:lnTo>
                    <a:pt x="1447" y="2127"/>
                  </a:lnTo>
                  <a:lnTo>
                    <a:pt x="1452" y="2146"/>
                  </a:lnTo>
                  <a:lnTo>
                    <a:pt x="1453" y="2166"/>
                  </a:lnTo>
                  <a:lnTo>
                    <a:pt x="1453" y="2166"/>
                  </a:lnTo>
                  <a:lnTo>
                    <a:pt x="1452" y="2180"/>
                  </a:lnTo>
                  <a:lnTo>
                    <a:pt x="1447" y="2192"/>
                  </a:lnTo>
                  <a:lnTo>
                    <a:pt x="1443" y="2207"/>
                  </a:lnTo>
                  <a:lnTo>
                    <a:pt x="1436" y="2219"/>
                  </a:lnTo>
                  <a:lnTo>
                    <a:pt x="1429" y="2232"/>
                  </a:lnTo>
                  <a:lnTo>
                    <a:pt x="1419" y="2243"/>
                  </a:lnTo>
                  <a:lnTo>
                    <a:pt x="1409" y="2255"/>
                  </a:lnTo>
                  <a:lnTo>
                    <a:pt x="1397" y="2266"/>
                  </a:lnTo>
                  <a:lnTo>
                    <a:pt x="1397" y="2266"/>
                  </a:lnTo>
                  <a:lnTo>
                    <a:pt x="1374" y="2274"/>
                  </a:lnTo>
                  <a:lnTo>
                    <a:pt x="1351" y="2284"/>
                  </a:lnTo>
                  <a:lnTo>
                    <a:pt x="1329" y="2294"/>
                  </a:lnTo>
                  <a:lnTo>
                    <a:pt x="1307" y="2307"/>
                  </a:lnTo>
                  <a:lnTo>
                    <a:pt x="1286" y="2321"/>
                  </a:lnTo>
                  <a:lnTo>
                    <a:pt x="1266" y="2335"/>
                  </a:lnTo>
                  <a:lnTo>
                    <a:pt x="1247" y="2352"/>
                  </a:lnTo>
                  <a:lnTo>
                    <a:pt x="1228" y="2371"/>
                  </a:lnTo>
                  <a:lnTo>
                    <a:pt x="1228" y="2371"/>
                  </a:lnTo>
                  <a:lnTo>
                    <a:pt x="1214" y="2386"/>
                  </a:lnTo>
                  <a:lnTo>
                    <a:pt x="1201" y="2402"/>
                  </a:lnTo>
                  <a:lnTo>
                    <a:pt x="1189" y="2417"/>
                  </a:lnTo>
                  <a:lnTo>
                    <a:pt x="1177" y="2434"/>
                  </a:lnTo>
                  <a:lnTo>
                    <a:pt x="1167" y="2451"/>
                  </a:lnTo>
                  <a:lnTo>
                    <a:pt x="1158" y="2470"/>
                  </a:lnTo>
                  <a:lnTo>
                    <a:pt x="1149" y="2486"/>
                  </a:lnTo>
                  <a:lnTo>
                    <a:pt x="1142" y="2505"/>
                  </a:lnTo>
                  <a:lnTo>
                    <a:pt x="1136" y="2523"/>
                  </a:lnTo>
                  <a:lnTo>
                    <a:pt x="1131" y="2542"/>
                  </a:lnTo>
                  <a:lnTo>
                    <a:pt x="1125" y="2560"/>
                  </a:lnTo>
                  <a:lnTo>
                    <a:pt x="1122" y="2580"/>
                  </a:lnTo>
                  <a:lnTo>
                    <a:pt x="1119" y="2598"/>
                  </a:lnTo>
                  <a:lnTo>
                    <a:pt x="1117" y="2618"/>
                  </a:lnTo>
                  <a:lnTo>
                    <a:pt x="1117" y="2636"/>
                  </a:lnTo>
                  <a:lnTo>
                    <a:pt x="1115" y="2656"/>
                  </a:lnTo>
                  <a:lnTo>
                    <a:pt x="1117" y="2675"/>
                  </a:lnTo>
                  <a:lnTo>
                    <a:pt x="1118" y="2694"/>
                  </a:lnTo>
                  <a:lnTo>
                    <a:pt x="1121" y="2713"/>
                  </a:lnTo>
                  <a:lnTo>
                    <a:pt x="1125" y="2732"/>
                  </a:lnTo>
                  <a:lnTo>
                    <a:pt x="1129" y="2751"/>
                  </a:lnTo>
                  <a:lnTo>
                    <a:pt x="1135" y="2769"/>
                  </a:lnTo>
                  <a:lnTo>
                    <a:pt x="1141" y="2788"/>
                  </a:lnTo>
                  <a:lnTo>
                    <a:pt x="1148" y="2806"/>
                  </a:lnTo>
                  <a:lnTo>
                    <a:pt x="1156" y="2823"/>
                  </a:lnTo>
                  <a:lnTo>
                    <a:pt x="1165" y="2841"/>
                  </a:lnTo>
                  <a:lnTo>
                    <a:pt x="1175" y="2858"/>
                  </a:lnTo>
                  <a:lnTo>
                    <a:pt x="1186" y="2875"/>
                  </a:lnTo>
                  <a:lnTo>
                    <a:pt x="1197" y="2891"/>
                  </a:lnTo>
                  <a:lnTo>
                    <a:pt x="1210" y="2906"/>
                  </a:lnTo>
                  <a:lnTo>
                    <a:pt x="1224" y="2922"/>
                  </a:lnTo>
                  <a:lnTo>
                    <a:pt x="1238" y="2936"/>
                  </a:lnTo>
                  <a:lnTo>
                    <a:pt x="1238" y="2936"/>
                  </a:lnTo>
                  <a:lnTo>
                    <a:pt x="1254" y="2950"/>
                  </a:lnTo>
                  <a:lnTo>
                    <a:pt x="1269" y="2963"/>
                  </a:lnTo>
                  <a:lnTo>
                    <a:pt x="1285" y="2976"/>
                  </a:lnTo>
                  <a:lnTo>
                    <a:pt x="1302" y="2987"/>
                  </a:lnTo>
                  <a:lnTo>
                    <a:pt x="1319" y="2997"/>
                  </a:lnTo>
                  <a:lnTo>
                    <a:pt x="1337" y="3007"/>
                  </a:lnTo>
                  <a:lnTo>
                    <a:pt x="1354" y="3015"/>
                  </a:lnTo>
                  <a:lnTo>
                    <a:pt x="1372" y="3022"/>
                  </a:lnTo>
                  <a:lnTo>
                    <a:pt x="1391" y="3028"/>
                  </a:lnTo>
                  <a:lnTo>
                    <a:pt x="1409" y="3034"/>
                  </a:lnTo>
                  <a:lnTo>
                    <a:pt x="1428" y="3039"/>
                  </a:lnTo>
                  <a:lnTo>
                    <a:pt x="1447" y="3042"/>
                  </a:lnTo>
                  <a:lnTo>
                    <a:pt x="1466" y="3045"/>
                  </a:lnTo>
                  <a:lnTo>
                    <a:pt x="1486" y="3048"/>
                  </a:lnTo>
                  <a:lnTo>
                    <a:pt x="1504" y="3048"/>
                  </a:lnTo>
                  <a:lnTo>
                    <a:pt x="1524" y="3049"/>
                  </a:lnTo>
                  <a:lnTo>
                    <a:pt x="1542" y="3048"/>
                  </a:lnTo>
                  <a:lnTo>
                    <a:pt x="1562" y="3046"/>
                  </a:lnTo>
                  <a:lnTo>
                    <a:pt x="1580" y="3043"/>
                  </a:lnTo>
                  <a:lnTo>
                    <a:pt x="1600" y="3039"/>
                  </a:lnTo>
                  <a:lnTo>
                    <a:pt x="1618" y="3035"/>
                  </a:lnTo>
                  <a:lnTo>
                    <a:pt x="1637" y="3029"/>
                  </a:lnTo>
                  <a:lnTo>
                    <a:pt x="1655" y="3024"/>
                  </a:lnTo>
                  <a:lnTo>
                    <a:pt x="1674" y="3017"/>
                  </a:lnTo>
                  <a:lnTo>
                    <a:pt x="1692" y="3008"/>
                  </a:lnTo>
                  <a:lnTo>
                    <a:pt x="1709" y="3000"/>
                  </a:lnTo>
                  <a:lnTo>
                    <a:pt x="1726" y="2990"/>
                  </a:lnTo>
                  <a:lnTo>
                    <a:pt x="1743" y="2978"/>
                  </a:lnTo>
                  <a:lnTo>
                    <a:pt x="1758" y="2967"/>
                  </a:lnTo>
                  <a:lnTo>
                    <a:pt x="1774" y="2954"/>
                  </a:lnTo>
                  <a:lnTo>
                    <a:pt x="1790" y="2940"/>
                  </a:lnTo>
                  <a:lnTo>
                    <a:pt x="1804" y="2926"/>
                  </a:lnTo>
                  <a:lnTo>
                    <a:pt x="1804" y="2926"/>
                  </a:lnTo>
                  <a:lnTo>
                    <a:pt x="1818" y="2911"/>
                  </a:lnTo>
                  <a:lnTo>
                    <a:pt x="1831" y="2895"/>
                  </a:lnTo>
                  <a:lnTo>
                    <a:pt x="1843" y="2880"/>
                  </a:lnTo>
                  <a:lnTo>
                    <a:pt x="1855" y="2863"/>
                  </a:lnTo>
                  <a:lnTo>
                    <a:pt x="1864" y="2846"/>
                  </a:lnTo>
                  <a:lnTo>
                    <a:pt x="1874" y="2827"/>
                  </a:lnTo>
                  <a:lnTo>
                    <a:pt x="1883" y="2810"/>
                  </a:lnTo>
                  <a:lnTo>
                    <a:pt x="1890" y="2792"/>
                  </a:lnTo>
                  <a:lnTo>
                    <a:pt x="1896" y="2773"/>
                  </a:lnTo>
                  <a:lnTo>
                    <a:pt x="1901" y="2755"/>
                  </a:lnTo>
                  <a:lnTo>
                    <a:pt x="1907" y="2737"/>
                  </a:lnTo>
                  <a:lnTo>
                    <a:pt x="1910" y="2717"/>
                  </a:lnTo>
                  <a:lnTo>
                    <a:pt x="1912" y="2699"/>
                  </a:lnTo>
                  <a:lnTo>
                    <a:pt x="1915" y="2679"/>
                  </a:lnTo>
                  <a:lnTo>
                    <a:pt x="1915" y="2660"/>
                  </a:lnTo>
                  <a:lnTo>
                    <a:pt x="1917" y="2641"/>
                  </a:lnTo>
                  <a:lnTo>
                    <a:pt x="1915" y="2622"/>
                  </a:lnTo>
                  <a:lnTo>
                    <a:pt x="1914" y="2602"/>
                  </a:lnTo>
                  <a:lnTo>
                    <a:pt x="1911" y="2584"/>
                  </a:lnTo>
                  <a:lnTo>
                    <a:pt x="1907" y="2564"/>
                  </a:lnTo>
                  <a:lnTo>
                    <a:pt x="1903" y="2546"/>
                  </a:lnTo>
                  <a:lnTo>
                    <a:pt x="1897" y="2527"/>
                  </a:lnTo>
                  <a:lnTo>
                    <a:pt x="1891" y="2509"/>
                  </a:lnTo>
                  <a:lnTo>
                    <a:pt x="1884" y="2491"/>
                  </a:lnTo>
                  <a:lnTo>
                    <a:pt x="1876" y="2472"/>
                  </a:lnTo>
                  <a:lnTo>
                    <a:pt x="1867" y="2455"/>
                  </a:lnTo>
                  <a:lnTo>
                    <a:pt x="1857" y="2438"/>
                  </a:lnTo>
                  <a:lnTo>
                    <a:pt x="1846" y="2421"/>
                  </a:lnTo>
                  <a:lnTo>
                    <a:pt x="1835" y="2406"/>
                  </a:lnTo>
                  <a:lnTo>
                    <a:pt x="1822" y="2390"/>
                  </a:lnTo>
                  <a:lnTo>
                    <a:pt x="1808" y="2375"/>
                  </a:lnTo>
                  <a:lnTo>
                    <a:pt x="1794" y="2361"/>
                  </a:lnTo>
                  <a:lnTo>
                    <a:pt x="1794" y="2361"/>
                  </a:lnTo>
                  <a:lnTo>
                    <a:pt x="1774" y="2342"/>
                  </a:lnTo>
                  <a:lnTo>
                    <a:pt x="1753" y="2325"/>
                  </a:lnTo>
                  <a:lnTo>
                    <a:pt x="1732" y="2311"/>
                  </a:lnTo>
                  <a:lnTo>
                    <a:pt x="1709" y="2297"/>
                  </a:lnTo>
                  <a:lnTo>
                    <a:pt x="1686" y="2286"/>
                  </a:lnTo>
                  <a:lnTo>
                    <a:pt x="1662" y="2276"/>
                  </a:lnTo>
                  <a:lnTo>
                    <a:pt x="1638" y="2267"/>
                  </a:lnTo>
                  <a:lnTo>
                    <a:pt x="1614" y="2260"/>
                  </a:lnTo>
                  <a:lnTo>
                    <a:pt x="1614" y="2260"/>
                  </a:lnTo>
                  <a:lnTo>
                    <a:pt x="1606" y="2250"/>
                  </a:lnTo>
                  <a:lnTo>
                    <a:pt x="1599" y="2239"/>
                  </a:lnTo>
                  <a:lnTo>
                    <a:pt x="1593" y="2228"/>
                  </a:lnTo>
                  <a:lnTo>
                    <a:pt x="1587" y="2216"/>
                  </a:lnTo>
                  <a:lnTo>
                    <a:pt x="1585" y="2205"/>
                  </a:lnTo>
                  <a:lnTo>
                    <a:pt x="1582" y="2194"/>
                  </a:lnTo>
                  <a:lnTo>
                    <a:pt x="1580" y="2181"/>
                  </a:lnTo>
                  <a:lnTo>
                    <a:pt x="1579" y="2170"/>
                  </a:lnTo>
                  <a:lnTo>
                    <a:pt x="1579" y="2170"/>
                  </a:lnTo>
                  <a:lnTo>
                    <a:pt x="1580" y="2159"/>
                  </a:lnTo>
                  <a:lnTo>
                    <a:pt x="1583" y="2149"/>
                  </a:lnTo>
                  <a:lnTo>
                    <a:pt x="1586" y="2137"/>
                  </a:lnTo>
                  <a:lnTo>
                    <a:pt x="1589" y="2127"/>
                  </a:lnTo>
                  <a:lnTo>
                    <a:pt x="1594" y="2118"/>
                  </a:lnTo>
                  <a:lnTo>
                    <a:pt x="1600" y="2108"/>
                  </a:lnTo>
                  <a:lnTo>
                    <a:pt x="1607" y="2098"/>
                  </a:lnTo>
                  <a:lnTo>
                    <a:pt x="1614" y="2089"/>
                  </a:lnTo>
                  <a:lnTo>
                    <a:pt x="1614" y="2089"/>
                  </a:lnTo>
                  <a:lnTo>
                    <a:pt x="1657" y="2079"/>
                  </a:lnTo>
                  <a:lnTo>
                    <a:pt x="1696" y="2068"/>
                  </a:lnTo>
                  <a:lnTo>
                    <a:pt x="1736" y="2052"/>
                  </a:lnTo>
                  <a:lnTo>
                    <a:pt x="1773" y="2036"/>
                  </a:lnTo>
                  <a:lnTo>
                    <a:pt x="1809" y="2016"/>
                  </a:lnTo>
                  <a:lnTo>
                    <a:pt x="1843" y="1993"/>
                  </a:lnTo>
                  <a:lnTo>
                    <a:pt x="1876" y="1968"/>
                  </a:lnTo>
                  <a:lnTo>
                    <a:pt x="1907" y="1941"/>
                  </a:lnTo>
                  <a:lnTo>
                    <a:pt x="1935" y="1911"/>
                  </a:lnTo>
                  <a:lnTo>
                    <a:pt x="1962" y="1880"/>
                  </a:lnTo>
                  <a:lnTo>
                    <a:pt x="1986" y="1846"/>
                  </a:lnTo>
                  <a:lnTo>
                    <a:pt x="2007" y="1812"/>
                  </a:lnTo>
                  <a:lnTo>
                    <a:pt x="2027" y="1775"/>
                  </a:lnTo>
                  <a:lnTo>
                    <a:pt x="2043" y="1737"/>
                  </a:lnTo>
                  <a:lnTo>
                    <a:pt x="2057" y="1698"/>
                  </a:lnTo>
                  <a:lnTo>
                    <a:pt x="2068" y="1657"/>
                  </a:lnTo>
                  <a:lnTo>
                    <a:pt x="2068" y="1657"/>
                  </a:lnTo>
                  <a:lnTo>
                    <a:pt x="2079" y="1643"/>
                  </a:lnTo>
                  <a:lnTo>
                    <a:pt x="2092" y="1631"/>
                  </a:lnTo>
                  <a:lnTo>
                    <a:pt x="2106" y="1620"/>
                  </a:lnTo>
                  <a:lnTo>
                    <a:pt x="2119" y="1611"/>
                  </a:lnTo>
                  <a:lnTo>
                    <a:pt x="2133" y="1604"/>
                  </a:lnTo>
                  <a:lnTo>
                    <a:pt x="2149" y="1600"/>
                  </a:lnTo>
                  <a:lnTo>
                    <a:pt x="2163" y="1597"/>
                  </a:lnTo>
                  <a:lnTo>
                    <a:pt x="2178" y="1596"/>
                  </a:lnTo>
                  <a:lnTo>
                    <a:pt x="2178" y="1596"/>
                  </a:lnTo>
                  <a:lnTo>
                    <a:pt x="2191" y="1596"/>
                  </a:lnTo>
                  <a:lnTo>
                    <a:pt x="2204" y="1599"/>
                  </a:lnTo>
                  <a:lnTo>
                    <a:pt x="2216" y="1602"/>
                  </a:lnTo>
                  <a:lnTo>
                    <a:pt x="2229" y="1607"/>
                  </a:lnTo>
                  <a:lnTo>
                    <a:pt x="2240" y="1613"/>
                  </a:lnTo>
                  <a:lnTo>
                    <a:pt x="2252" y="1621"/>
                  </a:lnTo>
                  <a:lnTo>
                    <a:pt x="2263" y="1630"/>
                  </a:lnTo>
                  <a:lnTo>
                    <a:pt x="2274" y="1640"/>
                  </a:lnTo>
                  <a:lnTo>
                    <a:pt x="2274" y="1640"/>
                  </a:lnTo>
                  <a:lnTo>
                    <a:pt x="2280" y="1661"/>
                  </a:lnTo>
                  <a:lnTo>
                    <a:pt x="2289" y="1682"/>
                  </a:lnTo>
                  <a:lnTo>
                    <a:pt x="2297" y="1703"/>
                  </a:lnTo>
                  <a:lnTo>
                    <a:pt x="2308" y="1723"/>
                  </a:lnTo>
                  <a:lnTo>
                    <a:pt x="2320" y="1743"/>
                  </a:lnTo>
                  <a:lnTo>
                    <a:pt x="2332" y="1763"/>
                  </a:lnTo>
                  <a:lnTo>
                    <a:pt x="2346" y="1781"/>
                  </a:lnTo>
                  <a:lnTo>
                    <a:pt x="2362" y="1799"/>
                  </a:lnTo>
                  <a:lnTo>
                    <a:pt x="2362" y="1799"/>
                  </a:lnTo>
                  <a:lnTo>
                    <a:pt x="2376" y="1814"/>
                  </a:lnTo>
                  <a:lnTo>
                    <a:pt x="2390" y="1828"/>
                  </a:lnTo>
                  <a:lnTo>
                    <a:pt x="2406" y="1842"/>
                  </a:lnTo>
                  <a:lnTo>
                    <a:pt x="2421" y="1855"/>
                  </a:lnTo>
                  <a:lnTo>
                    <a:pt x="2438" y="1866"/>
                  </a:lnTo>
                  <a:lnTo>
                    <a:pt x="2454" y="1876"/>
                  </a:lnTo>
                  <a:lnTo>
                    <a:pt x="2471" y="1886"/>
                  </a:lnTo>
                  <a:lnTo>
                    <a:pt x="2489" y="1894"/>
                  </a:lnTo>
                  <a:lnTo>
                    <a:pt x="2506" y="1903"/>
                  </a:lnTo>
                  <a:lnTo>
                    <a:pt x="2525" y="1910"/>
                  </a:lnTo>
                  <a:lnTo>
                    <a:pt x="2543" y="1915"/>
                  </a:lnTo>
                  <a:lnTo>
                    <a:pt x="2561" y="1920"/>
                  </a:lnTo>
                  <a:lnTo>
                    <a:pt x="2581" y="1924"/>
                  </a:lnTo>
                  <a:lnTo>
                    <a:pt x="2600" y="1928"/>
                  </a:lnTo>
                  <a:lnTo>
                    <a:pt x="2619" y="1930"/>
                  </a:lnTo>
                  <a:lnTo>
                    <a:pt x="2638" y="1932"/>
                  </a:lnTo>
                  <a:lnTo>
                    <a:pt x="2657" y="1932"/>
                  </a:lnTo>
                  <a:lnTo>
                    <a:pt x="2676" y="1932"/>
                  </a:lnTo>
                  <a:lnTo>
                    <a:pt x="2696" y="1931"/>
                  </a:lnTo>
                  <a:lnTo>
                    <a:pt x="2714" y="1928"/>
                  </a:lnTo>
                  <a:lnTo>
                    <a:pt x="2734" y="1925"/>
                  </a:lnTo>
                  <a:lnTo>
                    <a:pt x="2752" y="1921"/>
                  </a:lnTo>
                  <a:lnTo>
                    <a:pt x="2771" y="1917"/>
                  </a:lnTo>
                  <a:lnTo>
                    <a:pt x="2790" y="1911"/>
                  </a:lnTo>
                  <a:lnTo>
                    <a:pt x="2809" y="1904"/>
                  </a:lnTo>
                  <a:lnTo>
                    <a:pt x="2826" y="1896"/>
                  </a:lnTo>
                  <a:lnTo>
                    <a:pt x="2844" y="1887"/>
                  </a:lnTo>
                  <a:lnTo>
                    <a:pt x="2861" y="1877"/>
                  </a:lnTo>
                  <a:lnTo>
                    <a:pt x="2878" y="1867"/>
                  </a:lnTo>
                  <a:lnTo>
                    <a:pt x="2895" y="1856"/>
                  </a:lnTo>
                  <a:lnTo>
                    <a:pt x="2911" y="1843"/>
                  </a:lnTo>
                  <a:lnTo>
                    <a:pt x="2926" y="1831"/>
                  </a:lnTo>
                  <a:lnTo>
                    <a:pt x="2926" y="1831"/>
                  </a:lnTo>
                  <a:lnTo>
                    <a:pt x="2942" y="1816"/>
                  </a:lnTo>
                  <a:lnTo>
                    <a:pt x="2956" y="1801"/>
                  </a:lnTo>
                  <a:lnTo>
                    <a:pt x="2968" y="1785"/>
                  </a:lnTo>
                  <a:lnTo>
                    <a:pt x="2981" y="1770"/>
                  </a:lnTo>
                  <a:lnTo>
                    <a:pt x="2993" y="1754"/>
                  </a:lnTo>
                  <a:lnTo>
                    <a:pt x="3004" y="1737"/>
                  </a:lnTo>
                  <a:lnTo>
                    <a:pt x="3012" y="1720"/>
                  </a:lnTo>
                  <a:lnTo>
                    <a:pt x="3022" y="1702"/>
                  </a:lnTo>
                  <a:lnTo>
                    <a:pt x="3029" y="1685"/>
                  </a:lnTo>
                  <a:lnTo>
                    <a:pt x="3036" y="1667"/>
                  </a:lnTo>
                  <a:lnTo>
                    <a:pt x="3042" y="1648"/>
                  </a:lnTo>
                  <a:lnTo>
                    <a:pt x="3048" y="1630"/>
                  </a:lnTo>
                  <a:lnTo>
                    <a:pt x="3052" y="1611"/>
                  </a:lnTo>
                  <a:lnTo>
                    <a:pt x="3055" y="1592"/>
                  </a:lnTo>
                  <a:lnTo>
                    <a:pt x="3058" y="1573"/>
                  </a:lnTo>
                  <a:lnTo>
                    <a:pt x="3059" y="1553"/>
                  </a:lnTo>
                  <a:lnTo>
                    <a:pt x="3060" y="1535"/>
                  </a:lnTo>
                  <a:lnTo>
                    <a:pt x="3059" y="1515"/>
                  </a:lnTo>
                  <a:lnTo>
                    <a:pt x="3058" y="1496"/>
                  </a:lnTo>
                  <a:lnTo>
                    <a:pt x="3056" y="1477"/>
                  </a:lnTo>
                  <a:lnTo>
                    <a:pt x="3053" y="1457"/>
                  </a:lnTo>
                  <a:lnTo>
                    <a:pt x="3049" y="1439"/>
                  </a:lnTo>
                  <a:lnTo>
                    <a:pt x="3043" y="1421"/>
                  </a:lnTo>
                  <a:lnTo>
                    <a:pt x="3038" y="1402"/>
                  </a:lnTo>
                  <a:lnTo>
                    <a:pt x="3031" y="1384"/>
                  </a:lnTo>
                  <a:lnTo>
                    <a:pt x="3024" y="1365"/>
                  </a:lnTo>
                  <a:lnTo>
                    <a:pt x="3015" y="1347"/>
                  </a:lnTo>
                  <a:lnTo>
                    <a:pt x="3005" y="1330"/>
                  </a:lnTo>
                  <a:lnTo>
                    <a:pt x="2994" y="1313"/>
                  </a:lnTo>
                  <a:lnTo>
                    <a:pt x="2983" y="1296"/>
                  </a:lnTo>
                  <a:lnTo>
                    <a:pt x="2971" y="1281"/>
                  </a:lnTo>
                  <a:lnTo>
                    <a:pt x="2957" y="1265"/>
                  </a:lnTo>
                  <a:lnTo>
                    <a:pt x="2957" y="1265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6">
              <a:noFill/>
              <a:prstDash val="solid"/>
              <a:round/>
              <a:headEnd/>
              <a:tailEnd/>
            </a:ln>
            <a:sp3d extrusionH="317500" prstMaterial="matte"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557650" y="1705100"/>
              <a:ext cx="1066800" cy="1066800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sp3d extrusionH="317500" prstMaterial="matte"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5386450" y="3505200"/>
              <a:ext cx="1066800" cy="1066800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sp3d extrusionH="317500" prstMaterial="matte"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3557650" y="5281550"/>
              <a:ext cx="1066800" cy="106680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sp3d extrusionH="317500" prstMaterial="matte"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788225" y="3505200"/>
              <a:ext cx="1066800" cy="1066800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  <a:sp3d extrusionH="317500" prstMaterial="matte"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5173487" y="3512614"/>
            <a:ext cx="1777538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perspectiveRelaxed"/>
              <a:lightRig rig="threePt" dir="t"/>
            </a:scene3d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Competition</a:t>
            </a:r>
          </a:p>
        </p:txBody>
      </p:sp>
      <p:grpSp>
        <p:nvGrpSpPr>
          <p:cNvPr id="5" name="Group 25"/>
          <p:cNvGrpSpPr/>
          <p:nvPr/>
        </p:nvGrpSpPr>
        <p:grpSpPr>
          <a:xfrm>
            <a:off x="5791200" y="1443038"/>
            <a:ext cx="3276600" cy="1285875"/>
            <a:chOff x="4267200" y="1443037"/>
            <a:chExt cx="3276600" cy="1285875"/>
          </a:xfrm>
        </p:grpSpPr>
        <p:sp>
          <p:nvSpPr>
            <p:cNvPr id="13" name="Freeform 14"/>
            <p:cNvSpPr>
              <a:spLocks noEditPoints="1"/>
            </p:cNvSpPr>
            <p:nvPr/>
          </p:nvSpPr>
          <p:spPr bwMode="auto">
            <a:xfrm>
              <a:off x="4267200" y="1443037"/>
              <a:ext cx="457200" cy="1285875"/>
            </a:xfrm>
            <a:custGeom>
              <a:avLst/>
              <a:gdLst/>
              <a:ahLst/>
              <a:cxnLst>
                <a:cxn ang="0">
                  <a:pos x="214" y="150"/>
                </a:cxn>
                <a:cxn ang="0">
                  <a:pos x="210" y="110"/>
                </a:cxn>
                <a:cxn ang="0">
                  <a:pos x="174" y="88"/>
                </a:cxn>
                <a:cxn ang="0">
                  <a:pos x="144" y="70"/>
                </a:cxn>
                <a:cxn ang="0">
                  <a:pos x="148" y="42"/>
                </a:cxn>
                <a:cxn ang="0">
                  <a:pos x="134" y="6"/>
                </a:cxn>
                <a:cxn ang="0">
                  <a:pos x="92" y="18"/>
                </a:cxn>
                <a:cxn ang="0">
                  <a:pos x="92" y="52"/>
                </a:cxn>
                <a:cxn ang="0">
                  <a:pos x="102" y="80"/>
                </a:cxn>
                <a:cxn ang="0">
                  <a:pos x="54" y="100"/>
                </a:cxn>
                <a:cxn ang="0">
                  <a:pos x="42" y="138"/>
                </a:cxn>
                <a:cxn ang="0">
                  <a:pos x="34" y="202"/>
                </a:cxn>
                <a:cxn ang="0">
                  <a:pos x="28" y="280"/>
                </a:cxn>
                <a:cxn ang="0">
                  <a:pos x="32" y="302"/>
                </a:cxn>
                <a:cxn ang="0">
                  <a:pos x="32" y="326"/>
                </a:cxn>
                <a:cxn ang="0">
                  <a:pos x="24" y="358"/>
                </a:cxn>
                <a:cxn ang="0">
                  <a:pos x="14" y="362"/>
                </a:cxn>
                <a:cxn ang="0">
                  <a:pos x="6" y="386"/>
                </a:cxn>
                <a:cxn ang="0">
                  <a:pos x="4" y="448"/>
                </a:cxn>
                <a:cxn ang="0">
                  <a:pos x="12" y="452"/>
                </a:cxn>
                <a:cxn ang="0">
                  <a:pos x="32" y="458"/>
                </a:cxn>
                <a:cxn ang="0">
                  <a:pos x="36" y="482"/>
                </a:cxn>
                <a:cxn ang="0">
                  <a:pos x="38" y="500"/>
                </a:cxn>
                <a:cxn ang="0">
                  <a:pos x="30" y="526"/>
                </a:cxn>
                <a:cxn ang="0">
                  <a:pos x="36" y="532"/>
                </a:cxn>
                <a:cxn ang="0">
                  <a:pos x="30" y="550"/>
                </a:cxn>
                <a:cxn ang="0">
                  <a:pos x="14" y="560"/>
                </a:cxn>
                <a:cxn ang="0">
                  <a:pos x="44" y="568"/>
                </a:cxn>
                <a:cxn ang="0">
                  <a:pos x="78" y="554"/>
                </a:cxn>
                <a:cxn ang="0">
                  <a:pos x="90" y="514"/>
                </a:cxn>
                <a:cxn ang="0">
                  <a:pos x="116" y="376"/>
                </a:cxn>
                <a:cxn ang="0">
                  <a:pos x="128" y="414"/>
                </a:cxn>
                <a:cxn ang="0">
                  <a:pos x="128" y="484"/>
                </a:cxn>
                <a:cxn ang="0">
                  <a:pos x="126" y="544"/>
                </a:cxn>
                <a:cxn ang="0">
                  <a:pos x="136" y="564"/>
                </a:cxn>
                <a:cxn ang="0">
                  <a:pos x="164" y="572"/>
                </a:cxn>
                <a:cxn ang="0">
                  <a:pos x="164" y="554"/>
                </a:cxn>
                <a:cxn ang="0">
                  <a:pos x="168" y="532"/>
                </a:cxn>
                <a:cxn ang="0">
                  <a:pos x="188" y="400"/>
                </a:cxn>
                <a:cxn ang="0">
                  <a:pos x="196" y="296"/>
                </a:cxn>
                <a:cxn ang="0">
                  <a:pos x="206" y="286"/>
                </a:cxn>
                <a:cxn ang="0">
                  <a:pos x="218" y="256"/>
                </a:cxn>
                <a:cxn ang="0">
                  <a:pos x="32" y="292"/>
                </a:cxn>
                <a:cxn ang="0">
                  <a:pos x="52" y="292"/>
                </a:cxn>
                <a:cxn ang="0">
                  <a:pos x="42" y="314"/>
                </a:cxn>
                <a:cxn ang="0">
                  <a:pos x="48" y="318"/>
                </a:cxn>
                <a:cxn ang="0">
                  <a:pos x="38" y="348"/>
                </a:cxn>
                <a:cxn ang="0">
                  <a:pos x="44" y="340"/>
                </a:cxn>
                <a:cxn ang="0">
                  <a:pos x="42" y="516"/>
                </a:cxn>
                <a:cxn ang="0">
                  <a:pos x="50" y="346"/>
                </a:cxn>
                <a:cxn ang="0">
                  <a:pos x="50" y="330"/>
                </a:cxn>
                <a:cxn ang="0">
                  <a:pos x="48" y="322"/>
                </a:cxn>
                <a:cxn ang="0">
                  <a:pos x="58" y="288"/>
                </a:cxn>
                <a:cxn ang="0">
                  <a:pos x="52" y="304"/>
                </a:cxn>
                <a:cxn ang="0">
                  <a:pos x="56" y="286"/>
                </a:cxn>
                <a:cxn ang="0">
                  <a:pos x="110" y="112"/>
                </a:cxn>
                <a:cxn ang="0">
                  <a:pos x="116" y="96"/>
                </a:cxn>
                <a:cxn ang="0">
                  <a:pos x="120" y="88"/>
                </a:cxn>
                <a:cxn ang="0">
                  <a:pos x="128" y="102"/>
                </a:cxn>
                <a:cxn ang="0">
                  <a:pos x="130" y="104"/>
                </a:cxn>
                <a:cxn ang="0">
                  <a:pos x="196" y="292"/>
                </a:cxn>
                <a:cxn ang="0">
                  <a:pos x="198" y="286"/>
                </a:cxn>
              </a:cxnLst>
              <a:rect l="0" t="0" r="r" b="b"/>
              <a:pathLst>
                <a:path w="224" h="572">
                  <a:moveTo>
                    <a:pt x="224" y="218"/>
                  </a:moveTo>
                  <a:lnTo>
                    <a:pt x="224" y="218"/>
                  </a:lnTo>
                  <a:lnTo>
                    <a:pt x="222" y="210"/>
                  </a:lnTo>
                  <a:lnTo>
                    <a:pt x="222" y="210"/>
                  </a:lnTo>
                  <a:lnTo>
                    <a:pt x="222" y="202"/>
                  </a:lnTo>
                  <a:lnTo>
                    <a:pt x="222" y="202"/>
                  </a:lnTo>
                  <a:lnTo>
                    <a:pt x="222" y="190"/>
                  </a:lnTo>
                  <a:lnTo>
                    <a:pt x="222" y="190"/>
                  </a:lnTo>
                  <a:lnTo>
                    <a:pt x="220" y="180"/>
                  </a:lnTo>
                  <a:lnTo>
                    <a:pt x="220" y="180"/>
                  </a:lnTo>
                  <a:lnTo>
                    <a:pt x="218" y="170"/>
                  </a:lnTo>
                  <a:lnTo>
                    <a:pt x="218" y="170"/>
                  </a:lnTo>
                  <a:lnTo>
                    <a:pt x="218" y="166"/>
                  </a:lnTo>
                  <a:lnTo>
                    <a:pt x="218" y="166"/>
                  </a:lnTo>
                  <a:lnTo>
                    <a:pt x="216" y="160"/>
                  </a:lnTo>
                  <a:lnTo>
                    <a:pt x="216" y="160"/>
                  </a:lnTo>
                  <a:lnTo>
                    <a:pt x="216" y="156"/>
                  </a:lnTo>
                  <a:lnTo>
                    <a:pt x="216" y="156"/>
                  </a:lnTo>
                  <a:lnTo>
                    <a:pt x="214" y="150"/>
                  </a:lnTo>
                  <a:lnTo>
                    <a:pt x="214" y="150"/>
                  </a:lnTo>
                  <a:lnTo>
                    <a:pt x="214" y="146"/>
                  </a:lnTo>
                  <a:lnTo>
                    <a:pt x="214" y="146"/>
                  </a:lnTo>
                  <a:lnTo>
                    <a:pt x="214" y="142"/>
                  </a:lnTo>
                  <a:lnTo>
                    <a:pt x="214" y="142"/>
                  </a:lnTo>
                  <a:lnTo>
                    <a:pt x="214" y="136"/>
                  </a:lnTo>
                  <a:lnTo>
                    <a:pt x="214" y="136"/>
                  </a:lnTo>
                  <a:lnTo>
                    <a:pt x="212" y="134"/>
                  </a:lnTo>
                  <a:lnTo>
                    <a:pt x="212" y="134"/>
                  </a:lnTo>
                  <a:lnTo>
                    <a:pt x="212" y="128"/>
                  </a:lnTo>
                  <a:lnTo>
                    <a:pt x="212" y="128"/>
                  </a:lnTo>
                  <a:lnTo>
                    <a:pt x="210" y="124"/>
                  </a:lnTo>
                  <a:lnTo>
                    <a:pt x="210" y="124"/>
                  </a:lnTo>
                  <a:lnTo>
                    <a:pt x="210" y="120"/>
                  </a:lnTo>
                  <a:lnTo>
                    <a:pt x="210" y="120"/>
                  </a:lnTo>
                  <a:lnTo>
                    <a:pt x="210" y="116"/>
                  </a:lnTo>
                  <a:lnTo>
                    <a:pt x="210" y="116"/>
                  </a:lnTo>
                  <a:lnTo>
                    <a:pt x="210" y="110"/>
                  </a:lnTo>
                  <a:lnTo>
                    <a:pt x="210" y="110"/>
                  </a:lnTo>
                  <a:lnTo>
                    <a:pt x="210" y="102"/>
                  </a:lnTo>
                  <a:lnTo>
                    <a:pt x="210" y="102"/>
                  </a:lnTo>
                  <a:lnTo>
                    <a:pt x="208" y="100"/>
                  </a:lnTo>
                  <a:lnTo>
                    <a:pt x="206" y="98"/>
                  </a:lnTo>
                  <a:lnTo>
                    <a:pt x="206" y="98"/>
                  </a:lnTo>
                  <a:lnTo>
                    <a:pt x="204" y="98"/>
                  </a:lnTo>
                  <a:lnTo>
                    <a:pt x="204" y="98"/>
                  </a:lnTo>
                  <a:lnTo>
                    <a:pt x="202" y="96"/>
                  </a:lnTo>
                  <a:lnTo>
                    <a:pt x="202" y="96"/>
                  </a:lnTo>
                  <a:lnTo>
                    <a:pt x="196" y="94"/>
                  </a:lnTo>
                  <a:lnTo>
                    <a:pt x="196" y="94"/>
                  </a:lnTo>
                  <a:lnTo>
                    <a:pt x="192" y="94"/>
                  </a:lnTo>
                  <a:lnTo>
                    <a:pt x="192" y="94"/>
                  </a:lnTo>
                  <a:lnTo>
                    <a:pt x="186" y="92"/>
                  </a:lnTo>
                  <a:lnTo>
                    <a:pt x="186" y="92"/>
                  </a:lnTo>
                  <a:lnTo>
                    <a:pt x="182" y="90"/>
                  </a:lnTo>
                  <a:lnTo>
                    <a:pt x="182" y="90"/>
                  </a:lnTo>
                  <a:lnTo>
                    <a:pt x="174" y="88"/>
                  </a:lnTo>
                  <a:lnTo>
                    <a:pt x="174" y="88"/>
                  </a:lnTo>
                  <a:lnTo>
                    <a:pt x="166" y="84"/>
                  </a:lnTo>
                  <a:lnTo>
                    <a:pt x="166" y="84"/>
                  </a:lnTo>
                  <a:lnTo>
                    <a:pt x="158" y="82"/>
                  </a:lnTo>
                  <a:lnTo>
                    <a:pt x="158" y="82"/>
                  </a:lnTo>
                  <a:lnTo>
                    <a:pt x="156" y="82"/>
                  </a:lnTo>
                  <a:lnTo>
                    <a:pt x="156" y="82"/>
                  </a:lnTo>
                  <a:lnTo>
                    <a:pt x="152" y="80"/>
                  </a:lnTo>
                  <a:lnTo>
                    <a:pt x="152" y="80"/>
                  </a:lnTo>
                  <a:lnTo>
                    <a:pt x="150" y="78"/>
                  </a:lnTo>
                  <a:lnTo>
                    <a:pt x="150" y="78"/>
                  </a:lnTo>
                  <a:lnTo>
                    <a:pt x="148" y="74"/>
                  </a:lnTo>
                  <a:lnTo>
                    <a:pt x="148" y="74"/>
                  </a:lnTo>
                  <a:lnTo>
                    <a:pt x="146" y="72"/>
                  </a:lnTo>
                  <a:lnTo>
                    <a:pt x="146" y="72"/>
                  </a:lnTo>
                  <a:lnTo>
                    <a:pt x="146" y="72"/>
                  </a:lnTo>
                  <a:lnTo>
                    <a:pt x="146" y="72"/>
                  </a:lnTo>
                  <a:lnTo>
                    <a:pt x="144" y="72"/>
                  </a:lnTo>
                  <a:lnTo>
                    <a:pt x="144" y="72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68"/>
                  </a:lnTo>
                  <a:lnTo>
                    <a:pt x="144" y="68"/>
                  </a:lnTo>
                  <a:lnTo>
                    <a:pt x="144" y="64"/>
                  </a:lnTo>
                  <a:lnTo>
                    <a:pt x="144" y="64"/>
                  </a:lnTo>
                  <a:lnTo>
                    <a:pt x="142" y="60"/>
                  </a:lnTo>
                  <a:lnTo>
                    <a:pt x="142" y="60"/>
                  </a:lnTo>
                  <a:lnTo>
                    <a:pt x="144" y="54"/>
                  </a:lnTo>
                  <a:lnTo>
                    <a:pt x="144" y="54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4" y="48"/>
                  </a:lnTo>
                  <a:lnTo>
                    <a:pt x="146" y="46"/>
                  </a:lnTo>
                  <a:lnTo>
                    <a:pt x="146" y="46"/>
                  </a:lnTo>
                  <a:lnTo>
                    <a:pt x="146" y="46"/>
                  </a:lnTo>
                  <a:lnTo>
                    <a:pt x="146" y="46"/>
                  </a:lnTo>
                  <a:lnTo>
                    <a:pt x="148" y="42"/>
                  </a:lnTo>
                  <a:lnTo>
                    <a:pt x="148" y="42"/>
                  </a:lnTo>
                  <a:lnTo>
                    <a:pt x="148" y="38"/>
                  </a:lnTo>
                  <a:lnTo>
                    <a:pt x="148" y="38"/>
                  </a:lnTo>
                  <a:lnTo>
                    <a:pt x="148" y="34"/>
                  </a:lnTo>
                  <a:lnTo>
                    <a:pt x="148" y="34"/>
                  </a:lnTo>
                  <a:lnTo>
                    <a:pt x="146" y="30"/>
                  </a:lnTo>
                  <a:lnTo>
                    <a:pt x="146" y="30"/>
                  </a:lnTo>
                  <a:lnTo>
                    <a:pt x="144" y="30"/>
                  </a:lnTo>
                  <a:lnTo>
                    <a:pt x="144" y="30"/>
                  </a:lnTo>
                  <a:lnTo>
                    <a:pt x="144" y="28"/>
                  </a:lnTo>
                  <a:lnTo>
                    <a:pt x="144" y="28"/>
                  </a:lnTo>
                  <a:lnTo>
                    <a:pt x="144" y="24"/>
                  </a:lnTo>
                  <a:lnTo>
                    <a:pt x="144" y="24"/>
                  </a:lnTo>
                  <a:lnTo>
                    <a:pt x="144" y="20"/>
                  </a:lnTo>
                  <a:lnTo>
                    <a:pt x="144" y="20"/>
                  </a:lnTo>
                  <a:lnTo>
                    <a:pt x="142" y="14"/>
                  </a:lnTo>
                  <a:lnTo>
                    <a:pt x="142" y="14"/>
                  </a:lnTo>
                  <a:lnTo>
                    <a:pt x="138" y="10"/>
                  </a:lnTo>
                  <a:lnTo>
                    <a:pt x="138" y="10"/>
                  </a:lnTo>
                  <a:lnTo>
                    <a:pt x="134" y="6"/>
                  </a:lnTo>
                  <a:lnTo>
                    <a:pt x="134" y="6"/>
                  </a:lnTo>
                  <a:lnTo>
                    <a:pt x="130" y="4"/>
                  </a:lnTo>
                  <a:lnTo>
                    <a:pt x="130" y="4"/>
                  </a:lnTo>
                  <a:lnTo>
                    <a:pt x="126" y="2"/>
                  </a:lnTo>
                  <a:lnTo>
                    <a:pt x="126" y="2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102" y="4"/>
                  </a:lnTo>
                  <a:lnTo>
                    <a:pt x="102" y="4"/>
                  </a:lnTo>
                  <a:lnTo>
                    <a:pt x="96" y="10"/>
                  </a:lnTo>
                  <a:lnTo>
                    <a:pt x="96" y="10"/>
                  </a:lnTo>
                  <a:lnTo>
                    <a:pt x="94" y="14"/>
                  </a:lnTo>
                  <a:lnTo>
                    <a:pt x="94" y="14"/>
                  </a:lnTo>
                  <a:lnTo>
                    <a:pt x="92" y="16"/>
                  </a:lnTo>
                  <a:lnTo>
                    <a:pt x="92" y="16"/>
                  </a:lnTo>
                  <a:lnTo>
                    <a:pt x="92" y="18"/>
                  </a:lnTo>
                  <a:lnTo>
                    <a:pt x="92" y="18"/>
                  </a:lnTo>
                  <a:lnTo>
                    <a:pt x="90" y="24"/>
                  </a:lnTo>
                  <a:lnTo>
                    <a:pt x="90" y="24"/>
                  </a:lnTo>
                  <a:lnTo>
                    <a:pt x="90" y="26"/>
                  </a:lnTo>
                  <a:lnTo>
                    <a:pt x="90" y="26"/>
                  </a:lnTo>
                  <a:lnTo>
                    <a:pt x="90" y="30"/>
                  </a:lnTo>
                  <a:lnTo>
                    <a:pt x="90" y="30"/>
                  </a:lnTo>
                  <a:lnTo>
                    <a:pt x="92" y="36"/>
                  </a:lnTo>
                  <a:lnTo>
                    <a:pt x="92" y="36"/>
                  </a:lnTo>
                  <a:lnTo>
                    <a:pt x="92" y="38"/>
                  </a:lnTo>
                  <a:lnTo>
                    <a:pt x="92" y="38"/>
                  </a:lnTo>
                  <a:lnTo>
                    <a:pt x="90" y="38"/>
                  </a:lnTo>
                  <a:lnTo>
                    <a:pt x="90" y="38"/>
                  </a:lnTo>
                  <a:lnTo>
                    <a:pt x="90" y="38"/>
                  </a:lnTo>
                  <a:lnTo>
                    <a:pt x="90" y="44"/>
                  </a:lnTo>
                  <a:lnTo>
                    <a:pt x="90" y="44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92" y="52"/>
                  </a:lnTo>
                  <a:lnTo>
                    <a:pt x="92" y="52"/>
                  </a:lnTo>
                  <a:lnTo>
                    <a:pt x="94" y="54"/>
                  </a:lnTo>
                  <a:lnTo>
                    <a:pt x="94" y="54"/>
                  </a:lnTo>
                  <a:lnTo>
                    <a:pt x="96" y="54"/>
                  </a:lnTo>
                  <a:lnTo>
                    <a:pt x="96" y="54"/>
                  </a:lnTo>
                  <a:lnTo>
                    <a:pt x="96" y="58"/>
                  </a:lnTo>
                  <a:lnTo>
                    <a:pt x="96" y="58"/>
                  </a:lnTo>
                  <a:lnTo>
                    <a:pt x="98" y="62"/>
                  </a:lnTo>
                  <a:lnTo>
                    <a:pt x="98" y="62"/>
                  </a:lnTo>
                  <a:lnTo>
                    <a:pt x="100" y="64"/>
                  </a:lnTo>
                  <a:lnTo>
                    <a:pt x="100" y="64"/>
                  </a:lnTo>
                  <a:lnTo>
                    <a:pt x="102" y="70"/>
                  </a:lnTo>
                  <a:lnTo>
                    <a:pt x="102" y="70"/>
                  </a:lnTo>
                  <a:lnTo>
                    <a:pt x="102" y="74"/>
                  </a:lnTo>
                  <a:lnTo>
                    <a:pt x="102" y="74"/>
                  </a:lnTo>
                  <a:lnTo>
                    <a:pt x="102" y="76"/>
                  </a:lnTo>
                  <a:lnTo>
                    <a:pt x="102" y="78"/>
                  </a:lnTo>
                  <a:lnTo>
                    <a:pt x="102" y="78"/>
                  </a:lnTo>
                  <a:lnTo>
                    <a:pt x="102" y="80"/>
                  </a:lnTo>
                  <a:lnTo>
                    <a:pt x="102" y="80"/>
                  </a:lnTo>
                  <a:lnTo>
                    <a:pt x="100" y="82"/>
                  </a:lnTo>
                  <a:lnTo>
                    <a:pt x="100" y="82"/>
                  </a:lnTo>
                  <a:lnTo>
                    <a:pt x="96" y="84"/>
                  </a:lnTo>
                  <a:lnTo>
                    <a:pt x="96" y="84"/>
                  </a:lnTo>
                  <a:lnTo>
                    <a:pt x="94" y="86"/>
                  </a:lnTo>
                  <a:lnTo>
                    <a:pt x="94" y="86"/>
                  </a:lnTo>
                  <a:lnTo>
                    <a:pt x="92" y="86"/>
                  </a:lnTo>
                  <a:lnTo>
                    <a:pt x="92" y="86"/>
                  </a:lnTo>
                  <a:lnTo>
                    <a:pt x="86" y="88"/>
                  </a:lnTo>
                  <a:lnTo>
                    <a:pt x="86" y="88"/>
                  </a:lnTo>
                  <a:lnTo>
                    <a:pt x="78" y="92"/>
                  </a:lnTo>
                  <a:lnTo>
                    <a:pt x="78" y="92"/>
                  </a:lnTo>
                  <a:lnTo>
                    <a:pt x="72" y="94"/>
                  </a:lnTo>
                  <a:lnTo>
                    <a:pt x="72" y="94"/>
                  </a:lnTo>
                  <a:lnTo>
                    <a:pt x="64" y="96"/>
                  </a:lnTo>
                  <a:lnTo>
                    <a:pt x="64" y="96"/>
                  </a:lnTo>
                  <a:lnTo>
                    <a:pt x="58" y="98"/>
                  </a:lnTo>
                  <a:lnTo>
                    <a:pt x="58" y="98"/>
                  </a:lnTo>
                  <a:lnTo>
                    <a:pt x="54" y="100"/>
                  </a:lnTo>
                  <a:lnTo>
                    <a:pt x="54" y="100"/>
                  </a:lnTo>
                  <a:lnTo>
                    <a:pt x="52" y="100"/>
                  </a:lnTo>
                  <a:lnTo>
                    <a:pt x="52" y="100"/>
                  </a:lnTo>
                  <a:lnTo>
                    <a:pt x="48" y="102"/>
                  </a:lnTo>
                  <a:lnTo>
                    <a:pt x="48" y="102"/>
                  </a:lnTo>
                  <a:lnTo>
                    <a:pt x="48" y="110"/>
                  </a:lnTo>
                  <a:lnTo>
                    <a:pt x="48" y="110"/>
                  </a:lnTo>
                  <a:lnTo>
                    <a:pt x="48" y="116"/>
                  </a:lnTo>
                  <a:lnTo>
                    <a:pt x="48" y="116"/>
                  </a:lnTo>
                  <a:lnTo>
                    <a:pt x="48" y="120"/>
                  </a:lnTo>
                  <a:lnTo>
                    <a:pt x="48" y="120"/>
                  </a:lnTo>
                  <a:lnTo>
                    <a:pt x="48" y="124"/>
                  </a:lnTo>
                  <a:lnTo>
                    <a:pt x="48" y="124"/>
                  </a:lnTo>
                  <a:lnTo>
                    <a:pt x="46" y="126"/>
                  </a:lnTo>
                  <a:lnTo>
                    <a:pt x="46" y="126"/>
                  </a:lnTo>
                  <a:lnTo>
                    <a:pt x="44" y="132"/>
                  </a:lnTo>
                  <a:lnTo>
                    <a:pt x="44" y="132"/>
                  </a:lnTo>
                  <a:lnTo>
                    <a:pt x="42" y="138"/>
                  </a:lnTo>
                  <a:lnTo>
                    <a:pt x="42" y="138"/>
                  </a:lnTo>
                  <a:lnTo>
                    <a:pt x="42" y="146"/>
                  </a:lnTo>
                  <a:lnTo>
                    <a:pt x="42" y="146"/>
                  </a:lnTo>
                  <a:lnTo>
                    <a:pt x="42" y="154"/>
                  </a:lnTo>
                  <a:lnTo>
                    <a:pt x="42" y="154"/>
                  </a:lnTo>
                  <a:lnTo>
                    <a:pt x="40" y="160"/>
                  </a:lnTo>
                  <a:lnTo>
                    <a:pt x="40" y="160"/>
                  </a:lnTo>
                  <a:lnTo>
                    <a:pt x="38" y="168"/>
                  </a:lnTo>
                  <a:lnTo>
                    <a:pt x="38" y="168"/>
                  </a:lnTo>
                  <a:lnTo>
                    <a:pt x="38" y="176"/>
                  </a:lnTo>
                  <a:lnTo>
                    <a:pt x="38" y="176"/>
                  </a:lnTo>
                  <a:lnTo>
                    <a:pt x="36" y="182"/>
                  </a:lnTo>
                  <a:lnTo>
                    <a:pt x="36" y="182"/>
                  </a:lnTo>
                  <a:lnTo>
                    <a:pt x="36" y="184"/>
                  </a:lnTo>
                  <a:lnTo>
                    <a:pt x="36" y="184"/>
                  </a:lnTo>
                  <a:lnTo>
                    <a:pt x="36" y="188"/>
                  </a:lnTo>
                  <a:lnTo>
                    <a:pt x="36" y="188"/>
                  </a:lnTo>
                  <a:lnTo>
                    <a:pt x="34" y="196"/>
                  </a:lnTo>
                  <a:lnTo>
                    <a:pt x="34" y="196"/>
                  </a:lnTo>
                  <a:lnTo>
                    <a:pt x="34" y="202"/>
                  </a:lnTo>
                  <a:lnTo>
                    <a:pt x="34" y="202"/>
                  </a:lnTo>
                  <a:lnTo>
                    <a:pt x="32" y="208"/>
                  </a:lnTo>
                  <a:lnTo>
                    <a:pt x="32" y="208"/>
                  </a:lnTo>
                  <a:lnTo>
                    <a:pt x="32" y="222"/>
                  </a:lnTo>
                  <a:lnTo>
                    <a:pt x="32" y="222"/>
                  </a:lnTo>
                  <a:lnTo>
                    <a:pt x="32" y="236"/>
                  </a:lnTo>
                  <a:lnTo>
                    <a:pt x="32" y="236"/>
                  </a:lnTo>
                  <a:lnTo>
                    <a:pt x="30" y="244"/>
                  </a:lnTo>
                  <a:lnTo>
                    <a:pt x="30" y="244"/>
                  </a:lnTo>
                  <a:lnTo>
                    <a:pt x="28" y="252"/>
                  </a:lnTo>
                  <a:lnTo>
                    <a:pt x="28" y="252"/>
                  </a:lnTo>
                  <a:lnTo>
                    <a:pt x="28" y="258"/>
                  </a:lnTo>
                  <a:lnTo>
                    <a:pt x="28" y="258"/>
                  </a:lnTo>
                  <a:lnTo>
                    <a:pt x="28" y="264"/>
                  </a:lnTo>
                  <a:lnTo>
                    <a:pt x="28" y="264"/>
                  </a:lnTo>
                  <a:lnTo>
                    <a:pt x="28" y="272"/>
                  </a:lnTo>
                  <a:lnTo>
                    <a:pt x="28" y="272"/>
                  </a:lnTo>
                  <a:lnTo>
                    <a:pt x="28" y="280"/>
                  </a:lnTo>
                  <a:lnTo>
                    <a:pt x="28" y="280"/>
                  </a:lnTo>
                  <a:lnTo>
                    <a:pt x="28" y="286"/>
                  </a:lnTo>
                  <a:lnTo>
                    <a:pt x="28" y="286"/>
                  </a:lnTo>
                  <a:lnTo>
                    <a:pt x="28" y="288"/>
                  </a:lnTo>
                  <a:lnTo>
                    <a:pt x="28" y="288"/>
                  </a:lnTo>
                  <a:lnTo>
                    <a:pt x="28" y="288"/>
                  </a:lnTo>
                  <a:lnTo>
                    <a:pt x="30" y="288"/>
                  </a:lnTo>
                  <a:lnTo>
                    <a:pt x="30" y="288"/>
                  </a:lnTo>
                  <a:lnTo>
                    <a:pt x="32" y="288"/>
                  </a:lnTo>
                  <a:lnTo>
                    <a:pt x="32" y="288"/>
                  </a:lnTo>
                  <a:lnTo>
                    <a:pt x="32" y="292"/>
                  </a:lnTo>
                  <a:lnTo>
                    <a:pt x="32" y="292"/>
                  </a:lnTo>
                  <a:lnTo>
                    <a:pt x="32" y="294"/>
                  </a:lnTo>
                  <a:lnTo>
                    <a:pt x="32" y="294"/>
                  </a:lnTo>
                  <a:lnTo>
                    <a:pt x="32" y="294"/>
                  </a:lnTo>
                  <a:lnTo>
                    <a:pt x="32" y="294"/>
                  </a:lnTo>
                  <a:lnTo>
                    <a:pt x="32" y="300"/>
                  </a:lnTo>
                  <a:lnTo>
                    <a:pt x="32" y="300"/>
                  </a:lnTo>
                  <a:lnTo>
                    <a:pt x="32" y="302"/>
                  </a:lnTo>
                  <a:lnTo>
                    <a:pt x="32" y="302"/>
                  </a:lnTo>
                  <a:lnTo>
                    <a:pt x="30" y="306"/>
                  </a:lnTo>
                  <a:lnTo>
                    <a:pt x="30" y="306"/>
                  </a:lnTo>
                  <a:lnTo>
                    <a:pt x="30" y="308"/>
                  </a:lnTo>
                  <a:lnTo>
                    <a:pt x="30" y="308"/>
                  </a:lnTo>
                  <a:lnTo>
                    <a:pt x="30" y="310"/>
                  </a:lnTo>
                  <a:lnTo>
                    <a:pt x="30" y="310"/>
                  </a:lnTo>
                  <a:lnTo>
                    <a:pt x="30" y="312"/>
                  </a:lnTo>
                  <a:lnTo>
                    <a:pt x="30" y="312"/>
                  </a:lnTo>
                  <a:lnTo>
                    <a:pt x="32" y="314"/>
                  </a:lnTo>
                  <a:lnTo>
                    <a:pt x="32" y="314"/>
                  </a:lnTo>
                  <a:lnTo>
                    <a:pt x="32" y="316"/>
                  </a:lnTo>
                  <a:lnTo>
                    <a:pt x="32" y="316"/>
                  </a:lnTo>
                  <a:lnTo>
                    <a:pt x="32" y="320"/>
                  </a:lnTo>
                  <a:lnTo>
                    <a:pt x="32" y="320"/>
                  </a:lnTo>
                  <a:lnTo>
                    <a:pt x="32" y="324"/>
                  </a:lnTo>
                  <a:lnTo>
                    <a:pt x="32" y="324"/>
                  </a:lnTo>
                  <a:lnTo>
                    <a:pt x="32" y="324"/>
                  </a:lnTo>
                  <a:lnTo>
                    <a:pt x="32" y="324"/>
                  </a:lnTo>
                  <a:lnTo>
                    <a:pt x="32" y="326"/>
                  </a:lnTo>
                  <a:lnTo>
                    <a:pt x="32" y="326"/>
                  </a:lnTo>
                  <a:lnTo>
                    <a:pt x="34" y="328"/>
                  </a:lnTo>
                  <a:lnTo>
                    <a:pt x="34" y="328"/>
                  </a:lnTo>
                  <a:lnTo>
                    <a:pt x="34" y="328"/>
                  </a:lnTo>
                  <a:lnTo>
                    <a:pt x="34" y="328"/>
                  </a:lnTo>
                  <a:lnTo>
                    <a:pt x="32" y="332"/>
                  </a:lnTo>
                  <a:lnTo>
                    <a:pt x="32" y="332"/>
                  </a:lnTo>
                  <a:lnTo>
                    <a:pt x="32" y="334"/>
                  </a:lnTo>
                  <a:lnTo>
                    <a:pt x="32" y="334"/>
                  </a:lnTo>
                  <a:lnTo>
                    <a:pt x="30" y="338"/>
                  </a:lnTo>
                  <a:lnTo>
                    <a:pt x="30" y="338"/>
                  </a:lnTo>
                  <a:lnTo>
                    <a:pt x="26" y="344"/>
                  </a:lnTo>
                  <a:lnTo>
                    <a:pt x="26" y="344"/>
                  </a:lnTo>
                  <a:lnTo>
                    <a:pt x="24" y="352"/>
                  </a:lnTo>
                  <a:lnTo>
                    <a:pt x="24" y="352"/>
                  </a:lnTo>
                  <a:lnTo>
                    <a:pt x="24" y="358"/>
                  </a:lnTo>
                  <a:lnTo>
                    <a:pt x="24" y="358"/>
                  </a:lnTo>
                  <a:lnTo>
                    <a:pt x="24" y="358"/>
                  </a:lnTo>
                  <a:lnTo>
                    <a:pt x="24" y="358"/>
                  </a:lnTo>
                  <a:lnTo>
                    <a:pt x="20" y="356"/>
                  </a:lnTo>
                  <a:lnTo>
                    <a:pt x="20" y="356"/>
                  </a:lnTo>
                  <a:lnTo>
                    <a:pt x="20" y="356"/>
                  </a:lnTo>
                  <a:lnTo>
                    <a:pt x="20" y="356"/>
                  </a:lnTo>
                  <a:lnTo>
                    <a:pt x="20" y="358"/>
                  </a:lnTo>
                  <a:lnTo>
                    <a:pt x="20" y="358"/>
                  </a:lnTo>
                  <a:lnTo>
                    <a:pt x="18" y="358"/>
                  </a:lnTo>
                  <a:lnTo>
                    <a:pt x="18" y="358"/>
                  </a:lnTo>
                  <a:lnTo>
                    <a:pt x="18" y="358"/>
                  </a:lnTo>
                  <a:lnTo>
                    <a:pt x="18" y="358"/>
                  </a:lnTo>
                  <a:lnTo>
                    <a:pt x="18" y="358"/>
                  </a:lnTo>
                  <a:lnTo>
                    <a:pt x="18" y="358"/>
                  </a:lnTo>
                  <a:lnTo>
                    <a:pt x="16" y="358"/>
                  </a:lnTo>
                  <a:lnTo>
                    <a:pt x="16" y="358"/>
                  </a:lnTo>
                  <a:lnTo>
                    <a:pt x="16" y="360"/>
                  </a:lnTo>
                  <a:lnTo>
                    <a:pt x="16" y="360"/>
                  </a:lnTo>
                  <a:lnTo>
                    <a:pt x="14" y="362"/>
                  </a:lnTo>
                  <a:lnTo>
                    <a:pt x="14" y="362"/>
                  </a:lnTo>
                  <a:lnTo>
                    <a:pt x="14" y="362"/>
                  </a:lnTo>
                  <a:lnTo>
                    <a:pt x="14" y="362"/>
                  </a:lnTo>
                  <a:lnTo>
                    <a:pt x="12" y="366"/>
                  </a:lnTo>
                  <a:lnTo>
                    <a:pt x="12" y="366"/>
                  </a:lnTo>
                  <a:lnTo>
                    <a:pt x="12" y="368"/>
                  </a:lnTo>
                  <a:lnTo>
                    <a:pt x="12" y="368"/>
                  </a:lnTo>
                  <a:lnTo>
                    <a:pt x="10" y="372"/>
                  </a:lnTo>
                  <a:lnTo>
                    <a:pt x="10" y="372"/>
                  </a:lnTo>
                  <a:lnTo>
                    <a:pt x="10" y="372"/>
                  </a:lnTo>
                  <a:lnTo>
                    <a:pt x="10" y="372"/>
                  </a:lnTo>
                  <a:lnTo>
                    <a:pt x="8" y="374"/>
                  </a:lnTo>
                  <a:lnTo>
                    <a:pt x="8" y="374"/>
                  </a:lnTo>
                  <a:lnTo>
                    <a:pt x="8" y="376"/>
                  </a:lnTo>
                  <a:lnTo>
                    <a:pt x="8" y="376"/>
                  </a:lnTo>
                  <a:lnTo>
                    <a:pt x="6" y="382"/>
                  </a:lnTo>
                  <a:lnTo>
                    <a:pt x="6" y="382"/>
                  </a:lnTo>
                  <a:lnTo>
                    <a:pt x="6" y="384"/>
                  </a:lnTo>
                  <a:lnTo>
                    <a:pt x="6" y="384"/>
                  </a:lnTo>
                  <a:lnTo>
                    <a:pt x="6" y="386"/>
                  </a:lnTo>
                  <a:lnTo>
                    <a:pt x="6" y="386"/>
                  </a:lnTo>
                  <a:lnTo>
                    <a:pt x="4" y="388"/>
                  </a:lnTo>
                  <a:lnTo>
                    <a:pt x="4" y="388"/>
                  </a:lnTo>
                  <a:lnTo>
                    <a:pt x="4" y="388"/>
                  </a:lnTo>
                  <a:lnTo>
                    <a:pt x="4" y="388"/>
                  </a:lnTo>
                  <a:lnTo>
                    <a:pt x="4" y="388"/>
                  </a:lnTo>
                  <a:lnTo>
                    <a:pt x="4" y="388"/>
                  </a:lnTo>
                  <a:lnTo>
                    <a:pt x="4" y="394"/>
                  </a:lnTo>
                  <a:lnTo>
                    <a:pt x="4" y="394"/>
                  </a:lnTo>
                  <a:lnTo>
                    <a:pt x="0" y="406"/>
                  </a:lnTo>
                  <a:lnTo>
                    <a:pt x="0" y="406"/>
                  </a:lnTo>
                  <a:lnTo>
                    <a:pt x="0" y="416"/>
                  </a:lnTo>
                  <a:lnTo>
                    <a:pt x="0" y="416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0" y="436"/>
                  </a:lnTo>
                  <a:lnTo>
                    <a:pt x="0" y="436"/>
                  </a:lnTo>
                  <a:lnTo>
                    <a:pt x="2" y="444"/>
                  </a:lnTo>
                  <a:lnTo>
                    <a:pt x="2" y="444"/>
                  </a:lnTo>
                  <a:lnTo>
                    <a:pt x="4" y="448"/>
                  </a:lnTo>
                  <a:lnTo>
                    <a:pt x="4" y="448"/>
                  </a:lnTo>
                  <a:lnTo>
                    <a:pt x="6" y="448"/>
                  </a:lnTo>
                  <a:lnTo>
                    <a:pt x="6" y="448"/>
                  </a:lnTo>
                  <a:lnTo>
                    <a:pt x="6" y="450"/>
                  </a:lnTo>
                  <a:lnTo>
                    <a:pt x="6" y="450"/>
                  </a:lnTo>
                  <a:lnTo>
                    <a:pt x="8" y="450"/>
                  </a:lnTo>
                  <a:lnTo>
                    <a:pt x="8" y="450"/>
                  </a:lnTo>
                  <a:lnTo>
                    <a:pt x="8" y="450"/>
                  </a:lnTo>
                  <a:lnTo>
                    <a:pt x="8" y="450"/>
                  </a:lnTo>
                  <a:lnTo>
                    <a:pt x="8" y="450"/>
                  </a:lnTo>
                  <a:lnTo>
                    <a:pt x="8" y="450"/>
                  </a:lnTo>
                  <a:lnTo>
                    <a:pt x="8" y="450"/>
                  </a:lnTo>
                  <a:lnTo>
                    <a:pt x="8" y="450"/>
                  </a:lnTo>
                  <a:lnTo>
                    <a:pt x="10" y="452"/>
                  </a:lnTo>
                  <a:lnTo>
                    <a:pt x="10" y="452"/>
                  </a:lnTo>
                  <a:lnTo>
                    <a:pt x="10" y="452"/>
                  </a:lnTo>
                  <a:lnTo>
                    <a:pt x="10" y="452"/>
                  </a:lnTo>
                  <a:lnTo>
                    <a:pt x="12" y="452"/>
                  </a:lnTo>
                  <a:lnTo>
                    <a:pt x="12" y="452"/>
                  </a:lnTo>
                  <a:lnTo>
                    <a:pt x="12" y="452"/>
                  </a:lnTo>
                  <a:lnTo>
                    <a:pt x="12" y="452"/>
                  </a:lnTo>
                  <a:lnTo>
                    <a:pt x="16" y="452"/>
                  </a:lnTo>
                  <a:lnTo>
                    <a:pt x="16" y="452"/>
                  </a:lnTo>
                  <a:lnTo>
                    <a:pt x="20" y="452"/>
                  </a:lnTo>
                  <a:lnTo>
                    <a:pt x="20" y="452"/>
                  </a:lnTo>
                  <a:lnTo>
                    <a:pt x="22" y="452"/>
                  </a:lnTo>
                  <a:lnTo>
                    <a:pt x="22" y="452"/>
                  </a:lnTo>
                  <a:lnTo>
                    <a:pt x="22" y="454"/>
                  </a:lnTo>
                  <a:lnTo>
                    <a:pt x="22" y="454"/>
                  </a:lnTo>
                  <a:lnTo>
                    <a:pt x="22" y="454"/>
                  </a:lnTo>
                  <a:lnTo>
                    <a:pt x="22" y="454"/>
                  </a:lnTo>
                  <a:lnTo>
                    <a:pt x="26" y="454"/>
                  </a:lnTo>
                  <a:lnTo>
                    <a:pt x="26" y="454"/>
                  </a:lnTo>
                  <a:lnTo>
                    <a:pt x="30" y="456"/>
                  </a:lnTo>
                  <a:lnTo>
                    <a:pt x="30" y="456"/>
                  </a:lnTo>
                  <a:lnTo>
                    <a:pt x="32" y="456"/>
                  </a:lnTo>
                  <a:lnTo>
                    <a:pt x="32" y="458"/>
                  </a:lnTo>
                  <a:lnTo>
                    <a:pt x="32" y="458"/>
                  </a:lnTo>
                  <a:lnTo>
                    <a:pt x="32" y="460"/>
                  </a:lnTo>
                  <a:lnTo>
                    <a:pt x="32" y="460"/>
                  </a:lnTo>
                  <a:lnTo>
                    <a:pt x="32" y="460"/>
                  </a:lnTo>
                  <a:lnTo>
                    <a:pt x="32" y="460"/>
                  </a:lnTo>
                  <a:lnTo>
                    <a:pt x="32" y="462"/>
                  </a:lnTo>
                  <a:lnTo>
                    <a:pt x="32" y="462"/>
                  </a:lnTo>
                  <a:lnTo>
                    <a:pt x="32" y="462"/>
                  </a:lnTo>
                  <a:lnTo>
                    <a:pt x="32" y="462"/>
                  </a:lnTo>
                  <a:lnTo>
                    <a:pt x="32" y="466"/>
                  </a:lnTo>
                  <a:lnTo>
                    <a:pt x="32" y="466"/>
                  </a:lnTo>
                  <a:lnTo>
                    <a:pt x="32" y="466"/>
                  </a:lnTo>
                  <a:lnTo>
                    <a:pt x="32" y="466"/>
                  </a:lnTo>
                  <a:lnTo>
                    <a:pt x="32" y="468"/>
                  </a:lnTo>
                  <a:lnTo>
                    <a:pt x="32" y="468"/>
                  </a:lnTo>
                  <a:lnTo>
                    <a:pt x="34" y="472"/>
                  </a:lnTo>
                  <a:lnTo>
                    <a:pt x="34" y="472"/>
                  </a:lnTo>
                  <a:lnTo>
                    <a:pt x="34" y="476"/>
                  </a:lnTo>
                  <a:lnTo>
                    <a:pt x="34" y="476"/>
                  </a:lnTo>
                  <a:lnTo>
                    <a:pt x="36" y="482"/>
                  </a:lnTo>
                  <a:lnTo>
                    <a:pt x="36" y="482"/>
                  </a:lnTo>
                  <a:lnTo>
                    <a:pt x="36" y="488"/>
                  </a:lnTo>
                  <a:lnTo>
                    <a:pt x="36" y="488"/>
                  </a:lnTo>
                  <a:lnTo>
                    <a:pt x="36" y="490"/>
                  </a:lnTo>
                  <a:lnTo>
                    <a:pt x="36" y="490"/>
                  </a:lnTo>
                  <a:lnTo>
                    <a:pt x="36" y="492"/>
                  </a:lnTo>
                  <a:lnTo>
                    <a:pt x="36" y="492"/>
                  </a:lnTo>
                  <a:lnTo>
                    <a:pt x="36" y="494"/>
                  </a:lnTo>
                  <a:lnTo>
                    <a:pt x="36" y="494"/>
                  </a:lnTo>
                  <a:lnTo>
                    <a:pt x="36" y="496"/>
                  </a:lnTo>
                  <a:lnTo>
                    <a:pt x="36" y="496"/>
                  </a:lnTo>
                  <a:lnTo>
                    <a:pt x="38" y="498"/>
                  </a:lnTo>
                  <a:lnTo>
                    <a:pt x="38" y="498"/>
                  </a:lnTo>
                  <a:lnTo>
                    <a:pt x="38" y="498"/>
                  </a:lnTo>
                  <a:lnTo>
                    <a:pt x="38" y="498"/>
                  </a:lnTo>
                  <a:lnTo>
                    <a:pt x="38" y="498"/>
                  </a:lnTo>
                  <a:lnTo>
                    <a:pt x="38" y="498"/>
                  </a:lnTo>
                  <a:lnTo>
                    <a:pt x="38" y="500"/>
                  </a:lnTo>
                  <a:lnTo>
                    <a:pt x="38" y="500"/>
                  </a:lnTo>
                  <a:lnTo>
                    <a:pt x="38" y="502"/>
                  </a:lnTo>
                  <a:lnTo>
                    <a:pt x="38" y="502"/>
                  </a:lnTo>
                  <a:lnTo>
                    <a:pt x="38" y="504"/>
                  </a:lnTo>
                  <a:lnTo>
                    <a:pt x="38" y="504"/>
                  </a:lnTo>
                  <a:lnTo>
                    <a:pt x="36" y="508"/>
                  </a:lnTo>
                  <a:lnTo>
                    <a:pt x="36" y="508"/>
                  </a:lnTo>
                  <a:lnTo>
                    <a:pt x="36" y="508"/>
                  </a:lnTo>
                  <a:lnTo>
                    <a:pt x="36" y="508"/>
                  </a:lnTo>
                  <a:lnTo>
                    <a:pt x="34" y="510"/>
                  </a:lnTo>
                  <a:lnTo>
                    <a:pt x="34" y="510"/>
                  </a:lnTo>
                  <a:lnTo>
                    <a:pt x="28" y="518"/>
                  </a:lnTo>
                  <a:lnTo>
                    <a:pt x="28" y="518"/>
                  </a:lnTo>
                  <a:lnTo>
                    <a:pt x="24" y="524"/>
                  </a:lnTo>
                  <a:lnTo>
                    <a:pt x="24" y="524"/>
                  </a:lnTo>
                  <a:lnTo>
                    <a:pt x="24" y="526"/>
                  </a:lnTo>
                  <a:lnTo>
                    <a:pt x="26" y="528"/>
                  </a:lnTo>
                  <a:lnTo>
                    <a:pt x="26" y="528"/>
                  </a:lnTo>
                  <a:lnTo>
                    <a:pt x="30" y="526"/>
                  </a:lnTo>
                  <a:lnTo>
                    <a:pt x="30" y="526"/>
                  </a:lnTo>
                  <a:lnTo>
                    <a:pt x="34" y="526"/>
                  </a:lnTo>
                  <a:lnTo>
                    <a:pt x="34" y="526"/>
                  </a:lnTo>
                  <a:lnTo>
                    <a:pt x="36" y="524"/>
                  </a:lnTo>
                  <a:lnTo>
                    <a:pt x="36" y="524"/>
                  </a:lnTo>
                  <a:lnTo>
                    <a:pt x="40" y="524"/>
                  </a:lnTo>
                  <a:lnTo>
                    <a:pt x="40" y="524"/>
                  </a:lnTo>
                  <a:lnTo>
                    <a:pt x="44" y="522"/>
                  </a:lnTo>
                  <a:lnTo>
                    <a:pt x="44" y="522"/>
                  </a:lnTo>
                  <a:lnTo>
                    <a:pt x="46" y="522"/>
                  </a:lnTo>
                  <a:lnTo>
                    <a:pt x="46" y="522"/>
                  </a:lnTo>
                  <a:lnTo>
                    <a:pt x="46" y="524"/>
                  </a:lnTo>
                  <a:lnTo>
                    <a:pt x="46" y="524"/>
                  </a:lnTo>
                  <a:lnTo>
                    <a:pt x="46" y="526"/>
                  </a:lnTo>
                  <a:lnTo>
                    <a:pt x="46" y="526"/>
                  </a:lnTo>
                  <a:lnTo>
                    <a:pt x="44" y="526"/>
                  </a:lnTo>
                  <a:lnTo>
                    <a:pt x="44" y="526"/>
                  </a:lnTo>
                  <a:lnTo>
                    <a:pt x="38" y="528"/>
                  </a:lnTo>
                  <a:lnTo>
                    <a:pt x="38" y="528"/>
                  </a:lnTo>
                  <a:lnTo>
                    <a:pt x="36" y="532"/>
                  </a:lnTo>
                  <a:lnTo>
                    <a:pt x="36" y="532"/>
                  </a:lnTo>
                  <a:lnTo>
                    <a:pt x="36" y="534"/>
                  </a:lnTo>
                  <a:lnTo>
                    <a:pt x="36" y="534"/>
                  </a:lnTo>
                  <a:lnTo>
                    <a:pt x="36" y="536"/>
                  </a:lnTo>
                  <a:lnTo>
                    <a:pt x="36" y="536"/>
                  </a:lnTo>
                  <a:lnTo>
                    <a:pt x="34" y="536"/>
                  </a:lnTo>
                  <a:lnTo>
                    <a:pt x="34" y="536"/>
                  </a:lnTo>
                  <a:lnTo>
                    <a:pt x="34" y="540"/>
                  </a:lnTo>
                  <a:lnTo>
                    <a:pt x="34" y="540"/>
                  </a:lnTo>
                  <a:lnTo>
                    <a:pt x="32" y="542"/>
                  </a:lnTo>
                  <a:lnTo>
                    <a:pt x="32" y="542"/>
                  </a:lnTo>
                  <a:lnTo>
                    <a:pt x="32" y="546"/>
                  </a:lnTo>
                  <a:lnTo>
                    <a:pt x="32" y="546"/>
                  </a:lnTo>
                  <a:lnTo>
                    <a:pt x="32" y="548"/>
                  </a:lnTo>
                  <a:lnTo>
                    <a:pt x="32" y="548"/>
                  </a:lnTo>
                  <a:lnTo>
                    <a:pt x="32" y="548"/>
                  </a:lnTo>
                  <a:lnTo>
                    <a:pt x="32" y="548"/>
                  </a:lnTo>
                  <a:lnTo>
                    <a:pt x="30" y="550"/>
                  </a:lnTo>
                  <a:lnTo>
                    <a:pt x="30" y="550"/>
                  </a:lnTo>
                  <a:lnTo>
                    <a:pt x="28" y="550"/>
                  </a:lnTo>
                  <a:lnTo>
                    <a:pt x="28" y="550"/>
                  </a:lnTo>
                  <a:lnTo>
                    <a:pt x="30" y="550"/>
                  </a:lnTo>
                  <a:lnTo>
                    <a:pt x="30" y="550"/>
                  </a:lnTo>
                  <a:lnTo>
                    <a:pt x="28" y="552"/>
                  </a:lnTo>
                  <a:lnTo>
                    <a:pt x="28" y="552"/>
                  </a:lnTo>
                  <a:lnTo>
                    <a:pt x="26" y="554"/>
                  </a:lnTo>
                  <a:lnTo>
                    <a:pt x="26" y="554"/>
                  </a:lnTo>
                  <a:lnTo>
                    <a:pt x="24" y="556"/>
                  </a:lnTo>
                  <a:lnTo>
                    <a:pt x="24" y="556"/>
                  </a:lnTo>
                  <a:lnTo>
                    <a:pt x="22" y="556"/>
                  </a:lnTo>
                  <a:lnTo>
                    <a:pt x="22" y="556"/>
                  </a:lnTo>
                  <a:lnTo>
                    <a:pt x="20" y="556"/>
                  </a:lnTo>
                  <a:lnTo>
                    <a:pt x="20" y="556"/>
                  </a:lnTo>
                  <a:lnTo>
                    <a:pt x="18" y="558"/>
                  </a:lnTo>
                  <a:lnTo>
                    <a:pt x="18" y="558"/>
                  </a:lnTo>
                  <a:lnTo>
                    <a:pt x="16" y="558"/>
                  </a:lnTo>
                  <a:lnTo>
                    <a:pt x="16" y="558"/>
                  </a:lnTo>
                  <a:lnTo>
                    <a:pt x="14" y="560"/>
                  </a:lnTo>
                  <a:lnTo>
                    <a:pt x="14" y="560"/>
                  </a:lnTo>
                  <a:lnTo>
                    <a:pt x="10" y="562"/>
                  </a:lnTo>
                  <a:lnTo>
                    <a:pt x="10" y="562"/>
                  </a:lnTo>
                  <a:lnTo>
                    <a:pt x="8" y="566"/>
                  </a:lnTo>
                  <a:lnTo>
                    <a:pt x="8" y="566"/>
                  </a:lnTo>
                  <a:lnTo>
                    <a:pt x="10" y="566"/>
                  </a:lnTo>
                  <a:lnTo>
                    <a:pt x="10" y="566"/>
                  </a:lnTo>
                  <a:lnTo>
                    <a:pt x="8" y="566"/>
                  </a:lnTo>
                  <a:lnTo>
                    <a:pt x="8" y="566"/>
                  </a:lnTo>
                  <a:lnTo>
                    <a:pt x="8" y="568"/>
                  </a:lnTo>
                  <a:lnTo>
                    <a:pt x="8" y="568"/>
                  </a:lnTo>
                  <a:lnTo>
                    <a:pt x="10" y="568"/>
                  </a:lnTo>
                  <a:lnTo>
                    <a:pt x="10" y="568"/>
                  </a:lnTo>
                  <a:lnTo>
                    <a:pt x="18" y="570"/>
                  </a:lnTo>
                  <a:lnTo>
                    <a:pt x="18" y="570"/>
                  </a:lnTo>
                  <a:lnTo>
                    <a:pt x="36" y="570"/>
                  </a:lnTo>
                  <a:lnTo>
                    <a:pt x="36" y="570"/>
                  </a:lnTo>
                  <a:lnTo>
                    <a:pt x="44" y="568"/>
                  </a:lnTo>
                  <a:lnTo>
                    <a:pt x="44" y="568"/>
                  </a:lnTo>
                  <a:lnTo>
                    <a:pt x="48" y="566"/>
                  </a:lnTo>
                  <a:lnTo>
                    <a:pt x="48" y="566"/>
                  </a:lnTo>
                  <a:lnTo>
                    <a:pt x="50" y="564"/>
                  </a:lnTo>
                  <a:lnTo>
                    <a:pt x="50" y="564"/>
                  </a:lnTo>
                  <a:lnTo>
                    <a:pt x="50" y="564"/>
                  </a:lnTo>
                  <a:lnTo>
                    <a:pt x="50" y="564"/>
                  </a:lnTo>
                  <a:lnTo>
                    <a:pt x="58" y="564"/>
                  </a:lnTo>
                  <a:lnTo>
                    <a:pt x="58" y="564"/>
                  </a:lnTo>
                  <a:lnTo>
                    <a:pt x="64" y="564"/>
                  </a:lnTo>
                  <a:lnTo>
                    <a:pt x="64" y="564"/>
                  </a:lnTo>
                  <a:lnTo>
                    <a:pt x="74" y="562"/>
                  </a:lnTo>
                  <a:lnTo>
                    <a:pt x="74" y="562"/>
                  </a:lnTo>
                  <a:lnTo>
                    <a:pt x="76" y="560"/>
                  </a:lnTo>
                  <a:lnTo>
                    <a:pt x="76" y="560"/>
                  </a:lnTo>
                  <a:lnTo>
                    <a:pt x="76" y="560"/>
                  </a:lnTo>
                  <a:lnTo>
                    <a:pt x="76" y="560"/>
                  </a:lnTo>
                  <a:lnTo>
                    <a:pt x="78" y="558"/>
                  </a:lnTo>
                  <a:lnTo>
                    <a:pt x="78" y="558"/>
                  </a:lnTo>
                  <a:lnTo>
                    <a:pt x="78" y="554"/>
                  </a:lnTo>
                  <a:lnTo>
                    <a:pt x="78" y="554"/>
                  </a:lnTo>
                  <a:lnTo>
                    <a:pt x="78" y="550"/>
                  </a:lnTo>
                  <a:lnTo>
                    <a:pt x="78" y="550"/>
                  </a:lnTo>
                  <a:lnTo>
                    <a:pt x="78" y="548"/>
                  </a:lnTo>
                  <a:lnTo>
                    <a:pt x="78" y="548"/>
                  </a:lnTo>
                  <a:lnTo>
                    <a:pt x="78" y="548"/>
                  </a:lnTo>
                  <a:lnTo>
                    <a:pt x="78" y="548"/>
                  </a:lnTo>
                  <a:lnTo>
                    <a:pt x="78" y="546"/>
                  </a:lnTo>
                  <a:lnTo>
                    <a:pt x="78" y="546"/>
                  </a:lnTo>
                  <a:lnTo>
                    <a:pt x="80" y="538"/>
                  </a:lnTo>
                  <a:lnTo>
                    <a:pt x="80" y="538"/>
                  </a:lnTo>
                  <a:lnTo>
                    <a:pt x="78" y="534"/>
                  </a:lnTo>
                  <a:lnTo>
                    <a:pt x="78" y="534"/>
                  </a:lnTo>
                  <a:lnTo>
                    <a:pt x="80" y="532"/>
                  </a:lnTo>
                  <a:lnTo>
                    <a:pt x="80" y="532"/>
                  </a:lnTo>
                  <a:lnTo>
                    <a:pt x="82" y="528"/>
                  </a:lnTo>
                  <a:lnTo>
                    <a:pt x="82" y="528"/>
                  </a:lnTo>
                  <a:lnTo>
                    <a:pt x="90" y="514"/>
                  </a:lnTo>
                  <a:lnTo>
                    <a:pt x="90" y="514"/>
                  </a:lnTo>
                  <a:lnTo>
                    <a:pt x="92" y="508"/>
                  </a:lnTo>
                  <a:lnTo>
                    <a:pt x="92" y="508"/>
                  </a:lnTo>
                  <a:lnTo>
                    <a:pt x="94" y="506"/>
                  </a:lnTo>
                  <a:lnTo>
                    <a:pt x="94" y="506"/>
                  </a:lnTo>
                  <a:lnTo>
                    <a:pt x="94" y="502"/>
                  </a:lnTo>
                  <a:lnTo>
                    <a:pt x="94" y="502"/>
                  </a:lnTo>
                  <a:lnTo>
                    <a:pt x="98" y="484"/>
                  </a:lnTo>
                  <a:lnTo>
                    <a:pt x="98" y="484"/>
                  </a:lnTo>
                  <a:lnTo>
                    <a:pt x="100" y="472"/>
                  </a:lnTo>
                  <a:lnTo>
                    <a:pt x="100" y="472"/>
                  </a:lnTo>
                  <a:lnTo>
                    <a:pt x="102" y="462"/>
                  </a:lnTo>
                  <a:lnTo>
                    <a:pt x="102" y="462"/>
                  </a:lnTo>
                  <a:lnTo>
                    <a:pt x="106" y="442"/>
                  </a:lnTo>
                  <a:lnTo>
                    <a:pt x="106" y="442"/>
                  </a:lnTo>
                  <a:lnTo>
                    <a:pt x="110" y="414"/>
                  </a:lnTo>
                  <a:lnTo>
                    <a:pt x="110" y="414"/>
                  </a:lnTo>
                  <a:lnTo>
                    <a:pt x="114" y="388"/>
                  </a:lnTo>
                  <a:lnTo>
                    <a:pt x="114" y="388"/>
                  </a:lnTo>
                  <a:lnTo>
                    <a:pt x="116" y="376"/>
                  </a:lnTo>
                  <a:lnTo>
                    <a:pt x="116" y="376"/>
                  </a:lnTo>
                  <a:lnTo>
                    <a:pt x="118" y="374"/>
                  </a:lnTo>
                  <a:lnTo>
                    <a:pt x="118" y="374"/>
                  </a:lnTo>
                  <a:lnTo>
                    <a:pt x="118" y="376"/>
                  </a:lnTo>
                  <a:lnTo>
                    <a:pt x="118" y="376"/>
                  </a:lnTo>
                  <a:lnTo>
                    <a:pt x="120" y="382"/>
                  </a:lnTo>
                  <a:lnTo>
                    <a:pt x="120" y="382"/>
                  </a:lnTo>
                  <a:lnTo>
                    <a:pt x="122" y="390"/>
                  </a:lnTo>
                  <a:lnTo>
                    <a:pt x="122" y="390"/>
                  </a:lnTo>
                  <a:lnTo>
                    <a:pt x="122" y="392"/>
                  </a:lnTo>
                  <a:lnTo>
                    <a:pt x="122" y="392"/>
                  </a:lnTo>
                  <a:lnTo>
                    <a:pt x="124" y="396"/>
                  </a:lnTo>
                  <a:lnTo>
                    <a:pt x="124" y="396"/>
                  </a:lnTo>
                  <a:lnTo>
                    <a:pt x="126" y="404"/>
                  </a:lnTo>
                  <a:lnTo>
                    <a:pt x="126" y="404"/>
                  </a:lnTo>
                  <a:lnTo>
                    <a:pt x="126" y="408"/>
                  </a:lnTo>
                  <a:lnTo>
                    <a:pt x="126" y="408"/>
                  </a:lnTo>
                  <a:lnTo>
                    <a:pt x="128" y="414"/>
                  </a:lnTo>
                  <a:lnTo>
                    <a:pt x="128" y="414"/>
                  </a:lnTo>
                  <a:lnTo>
                    <a:pt x="128" y="418"/>
                  </a:lnTo>
                  <a:lnTo>
                    <a:pt x="128" y="418"/>
                  </a:lnTo>
                  <a:lnTo>
                    <a:pt x="128" y="426"/>
                  </a:lnTo>
                  <a:lnTo>
                    <a:pt x="128" y="426"/>
                  </a:lnTo>
                  <a:lnTo>
                    <a:pt x="128" y="432"/>
                  </a:lnTo>
                  <a:lnTo>
                    <a:pt x="128" y="432"/>
                  </a:lnTo>
                  <a:lnTo>
                    <a:pt x="128" y="438"/>
                  </a:lnTo>
                  <a:lnTo>
                    <a:pt x="128" y="438"/>
                  </a:lnTo>
                  <a:lnTo>
                    <a:pt x="128" y="446"/>
                  </a:lnTo>
                  <a:lnTo>
                    <a:pt x="128" y="446"/>
                  </a:lnTo>
                  <a:lnTo>
                    <a:pt x="128" y="456"/>
                  </a:lnTo>
                  <a:lnTo>
                    <a:pt x="128" y="456"/>
                  </a:lnTo>
                  <a:lnTo>
                    <a:pt x="128" y="464"/>
                  </a:lnTo>
                  <a:lnTo>
                    <a:pt x="128" y="464"/>
                  </a:lnTo>
                  <a:lnTo>
                    <a:pt x="128" y="470"/>
                  </a:lnTo>
                  <a:lnTo>
                    <a:pt x="128" y="470"/>
                  </a:lnTo>
                  <a:lnTo>
                    <a:pt x="128" y="476"/>
                  </a:lnTo>
                  <a:lnTo>
                    <a:pt x="128" y="476"/>
                  </a:lnTo>
                  <a:lnTo>
                    <a:pt x="128" y="484"/>
                  </a:lnTo>
                  <a:lnTo>
                    <a:pt x="128" y="484"/>
                  </a:lnTo>
                  <a:lnTo>
                    <a:pt x="130" y="490"/>
                  </a:lnTo>
                  <a:lnTo>
                    <a:pt x="130" y="490"/>
                  </a:lnTo>
                  <a:lnTo>
                    <a:pt x="130" y="492"/>
                  </a:lnTo>
                  <a:lnTo>
                    <a:pt x="130" y="492"/>
                  </a:lnTo>
                  <a:lnTo>
                    <a:pt x="128" y="498"/>
                  </a:lnTo>
                  <a:lnTo>
                    <a:pt x="128" y="498"/>
                  </a:lnTo>
                  <a:lnTo>
                    <a:pt x="126" y="504"/>
                  </a:lnTo>
                  <a:lnTo>
                    <a:pt x="126" y="504"/>
                  </a:lnTo>
                  <a:lnTo>
                    <a:pt x="124" y="514"/>
                  </a:lnTo>
                  <a:lnTo>
                    <a:pt x="124" y="514"/>
                  </a:lnTo>
                  <a:lnTo>
                    <a:pt x="122" y="526"/>
                  </a:lnTo>
                  <a:lnTo>
                    <a:pt x="122" y="526"/>
                  </a:lnTo>
                  <a:lnTo>
                    <a:pt x="120" y="534"/>
                  </a:lnTo>
                  <a:lnTo>
                    <a:pt x="122" y="536"/>
                  </a:lnTo>
                  <a:lnTo>
                    <a:pt x="122" y="536"/>
                  </a:lnTo>
                  <a:lnTo>
                    <a:pt x="124" y="542"/>
                  </a:lnTo>
                  <a:lnTo>
                    <a:pt x="124" y="542"/>
                  </a:lnTo>
                  <a:lnTo>
                    <a:pt x="126" y="544"/>
                  </a:lnTo>
                  <a:lnTo>
                    <a:pt x="126" y="544"/>
                  </a:lnTo>
                  <a:lnTo>
                    <a:pt x="126" y="546"/>
                  </a:lnTo>
                  <a:lnTo>
                    <a:pt x="126" y="546"/>
                  </a:lnTo>
                  <a:lnTo>
                    <a:pt x="126" y="546"/>
                  </a:lnTo>
                  <a:lnTo>
                    <a:pt x="126" y="546"/>
                  </a:lnTo>
                  <a:lnTo>
                    <a:pt x="126" y="546"/>
                  </a:lnTo>
                  <a:lnTo>
                    <a:pt x="128" y="550"/>
                  </a:lnTo>
                  <a:lnTo>
                    <a:pt x="128" y="550"/>
                  </a:lnTo>
                  <a:lnTo>
                    <a:pt x="130" y="554"/>
                  </a:lnTo>
                  <a:lnTo>
                    <a:pt x="130" y="554"/>
                  </a:lnTo>
                  <a:lnTo>
                    <a:pt x="132" y="556"/>
                  </a:lnTo>
                  <a:lnTo>
                    <a:pt x="132" y="556"/>
                  </a:lnTo>
                  <a:lnTo>
                    <a:pt x="132" y="556"/>
                  </a:lnTo>
                  <a:lnTo>
                    <a:pt x="132" y="556"/>
                  </a:lnTo>
                  <a:lnTo>
                    <a:pt x="132" y="560"/>
                  </a:lnTo>
                  <a:lnTo>
                    <a:pt x="132" y="560"/>
                  </a:lnTo>
                  <a:lnTo>
                    <a:pt x="132" y="562"/>
                  </a:lnTo>
                  <a:lnTo>
                    <a:pt x="132" y="562"/>
                  </a:lnTo>
                  <a:lnTo>
                    <a:pt x="136" y="564"/>
                  </a:lnTo>
                  <a:lnTo>
                    <a:pt x="136" y="564"/>
                  </a:lnTo>
                  <a:lnTo>
                    <a:pt x="138" y="564"/>
                  </a:lnTo>
                  <a:lnTo>
                    <a:pt x="138" y="564"/>
                  </a:lnTo>
                  <a:lnTo>
                    <a:pt x="138" y="564"/>
                  </a:lnTo>
                  <a:lnTo>
                    <a:pt x="138" y="564"/>
                  </a:lnTo>
                  <a:lnTo>
                    <a:pt x="140" y="566"/>
                  </a:lnTo>
                  <a:lnTo>
                    <a:pt x="140" y="566"/>
                  </a:lnTo>
                  <a:lnTo>
                    <a:pt x="140" y="566"/>
                  </a:lnTo>
                  <a:lnTo>
                    <a:pt x="140" y="566"/>
                  </a:lnTo>
                  <a:lnTo>
                    <a:pt x="140" y="568"/>
                  </a:lnTo>
                  <a:lnTo>
                    <a:pt x="140" y="568"/>
                  </a:lnTo>
                  <a:lnTo>
                    <a:pt x="140" y="568"/>
                  </a:lnTo>
                  <a:lnTo>
                    <a:pt x="140" y="568"/>
                  </a:lnTo>
                  <a:lnTo>
                    <a:pt x="142" y="572"/>
                  </a:lnTo>
                  <a:lnTo>
                    <a:pt x="142" y="572"/>
                  </a:lnTo>
                  <a:lnTo>
                    <a:pt x="152" y="572"/>
                  </a:lnTo>
                  <a:lnTo>
                    <a:pt x="152" y="572"/>
                  </a:lnTo>
                  <a:lnTo>
                    <a:pt x="164" y="572"/>
                  </a:lnTo>
                  <a:lnTo>
                    <a:pt x="164" y="572"/>
                  </a:lnTo>
                  <a:lnTo>
                    <a:pt x="168" y="570"/>
                  </a:lnTo>
                  <a:lnTo>
                    <a:pt x="170" y="570"/>
                  </a:lnTo>
                  <a:lnTo>
                    <a:pt x="170" y="570"/>
                  </a:lnTo>
                  <a:lnTo>
                    <a:pt x="170" y="568"/>
                  </a:lnTo>
                  <a:lnTo>
                    <a:pt x="170" y="568"/>
                  </a:lnTo>
                  <a:lnTo>
                    <a:pt x="170" y="566"/>
                  </a:lnTo>
                  <a:lnTo>
                    <a:pt x="170" y="566"/>
                  </a:lnTo>
                  <a:lnTo>
                    <a:pt x="170" y="566"/>
                  </a:lnTo>
                  <a:lnTo>
                    <a:pt x="170" y="566"/>
                  </a:lnTo>
                  <a:lnTo>
                    <a:pt x="170" y="562"/>
                  </a:lnTo>
                  <a:lnTo>
                    <a:pt x="170" y="562"/>
                  </a:lnTo>
                  <a:lnTo>
                    <a:pt x="168" y="558"/>
                  </a:lnTo>
                  <a:lnTo>
                    <a:pt x="168" y="558"/>
                  </a:lnTo>
                  <a:lnTo>
                    <a:pt x="166" y="556"/>
                  </a:lnTo>
                  <a:lnTo>
                    <a:pt x="166" y="556"/>
                  </a:lnTo>
                  <a:lnTo>
                    <a:pt x="166" y="554"/>
                  </a:lnTo>
                  <a:lnTo>
                    <a:pt x="166" y="554"/>
                  </a:lnTo>
                  <a:lnTo>
                    <a:pt x="164" y="554"/>
                  </a:lnTo>
                  <a:lnTo>
                    <a:pt x="164" y="554"/>
                  </a:lnTo>
                  <a:lnTo>
                    <a:pt x="164" y="552"/>
                  </a:lnTo>
                  <a:lnTo>
                    <a:pt x="164" y="552"/>
                  </a:lnTo>
                  <a:lnTo>
                    <a:pt x="166" y="550"/>
                  </a:lnTo>
                  <a:lnTo>
                    <a:pt x="166" y="550"/>
                  </a:lnTo>
                  <a:lnTo>
                    <a:pt x="166" y="548"/>
                  </a:lnTo>
                  <a:lnTo>
                    <a:pt x="166" y="548"/>
                  </a:lnTo>
                  <a:lnTo>
                    <a:pt x="166" y="546"/>
                  </a:lnTo>
                  <a:lnTo>
                    <a:pt x="166" y="546"/>
                  </a:lnTo>
                  <a:lnTo>
                    <a:pt x="166" y="544"/>
                  </a:lnTo>
                  <a:lnTo>
                    <a:pt x="166" y="544"/>
                  </a:lnTo>
                  <a:lnTo>
                    <a:pt x="166" y="542"/>
                  </a:lnTo>
                  <a:lnTo>
                    <a:pt x="166" y="542"/>
                  </a:lnTo>
                  <a:lnTo>
                    <a:pt x="166" y="542"/>
                  </a:lnTo>
                  <a:lnTo>
                    <a:pt x="166" y="542"/>
                  </a:lnTo>
                  <a:lnTo>
                    <a:pt x="166" y="540"/>
                  </a:lnTo>
                  <a:lnTo>
                    <a:pt x="166" y="540"/>
                  </a:lnTo>
                  <a:lnTo>
                    <a:pt x="168" y="538"/>
                  </a:lnTo>
                  <a:lnTo>
                    <a:pt x="168" y="538"/>
                  </a:lnTo>
                  <a:lnTo>
                    <a:pt x="168" y="532"/>
                  </a:lnTo>
                  <a:lnTo>
                    <a:pt x="168" y="532"/>
                  </a:lnTo>
                  <a:lnTo>
                    <a:pt x="170" y="524"/>
                  </a:lnTo>
                  <a:lnTo>
                    <a:pt x="170" y="524"/>
                  </a:lnTo>
                  <a:lnTo>
                    <a:pt x="172" y="510"/>
                  </a:lnTo>
                  <a:lnTo>
                    <a:pt x="172" y="510"/>
                  </a:lnTo>
                  <a:lnTo>
                    <a:pt x="174" y="500"/>
                  </a:lnTo>
                  <a:lnTo>
                    <a:pt x="174" y="500"/>
                  </a:lnTo>
                  <a:lnTo>
                    <a:pt x="174" y="484"/>
                  </a:lnTo>
                  <a:lnTo>
                    <a:pt x="174" y="484"/>
                  </a:lnTo>
                  <a:lnTo>
                    <a:pt x="176" y="458"/>
                  </a:lnTo>
                  <a:lnTo>
                    <a:pt x="176" y="458"/>
                  </a:lnTo>
                  <a:lnTo>
                    <a:pt x="178" y="444"/>
                  </a:lnTo>
                  <a:lnTo>
                    <a:pt x="178" y="444"/>
                  </a:lnTo>
                  <a:lnTo>
                    <a:pt x="180" y="436"/>
                  </a:lnTo>
                  <a:lnTo>
                    <a:pt x="180" y="436"/>
                  </a:lnTo>
                  <a:lnTo>
                    <a:pt x="184" y="420"/>
                  </a:lnTo>
                  <a:lnTo>
                    <a:pt x="184" y="420"/>
                  </a:lnTo>
                  <a:lnTo>
                    <a:pt x="188" y="400"/>
                  </a:lnTo>
                  <a:lnTo>
                    <a:pt x="188" y="400"/>
                  </a:lnTo>
                  <a:lnTo>
                    <a:pt x="188" y="386"/>
                  </a:lnTo>
                  <a:lnTo>
                    <a:pt x="188" y="386"/>
                  </a:lnTo>
                  <a:lnTo>
                    <a:pt x="188" y="376"/>
                  </a:lnTo>
                  <a:lnTo>
                    <a:pt x="188" y="376"/>
                  </a:lnTo>
                  <a:lnTo>
                    <a:pt x="190" y="366"/>
                  </a:lnTo>
                  <a:lnTo>
                    <a:pt x="190" y="366"/>
                  </a:lnTo>
                  <a:lnTo>
                    <a:pt x="192" y="344"/>
                  </a:lnTo>
                  <a:lnTo>
                    <a:pt x="192" y="344"/>
                  </a:lnTo>
                  <a:lnTo>
                    <a:pt x="192" y="330"/>
                  </a:lnTo>
                  <a:lnTo>
                    <a:pt x="192" y="330"/>
                  </a:lnTo>
                  <a:lnTo>
                    <a:pt x="194" y="314"/>
                  </a:lnTo>
                  <a:lnTo>
                    <a:pt x="194" y="314"/>
                  </a:lnTo>
                  <a:lnTo>
                    <a:pt x="194" y="304"/>
                  </a:lnTo>
                  <a:lnTo>
                    <a:pt x="194" y="304"/>
                  </a:lnTo>
                  <a:lnTo>
                    <a:pt x="194" y="300"/>
                  </a:lnTo>
                  <a:lnTo>
                    <a:pt x="194" y="300"/>
                  </a:lnTo>
                  <a:lnTo>
                    <a:pt x="194" y="298"/>
                  </a:lnTo>
                  <a:lnTo>
                    <a:pt x="194" y="298"/>
                  </a:lnTo>
                  <a:lnTo>
                    <a:pt x="196" y="296"/>
                  </a:lnTo>
                  <a:lnTo>
                    <a:pt x="196" y="296"/>
                  </a:lnTo>
                  <a:lnTo>
                    <a:pt x="196" y="296"/>
                  </a:lnTo>
                  <a:lnTo>
                    <a:pt x="196" y="294"/>
                  </a:lnTo>
                  <a:lnTo>
                    <a:pt x="196" y="294"/>
                  </a:lnTo>
                  <a:lnTo>
                    <a:pt x="198" y="292"/>
                  </a:lnTo>
                  <a:lnTo>
                    <a:pt x="198" y="292"/>
                  </a:lnTo>
                  <a:lnTo>
                    <a:pt x="200" y="292"/>
                  </a:lnTo>
                  <a:lnTo>
                    <a:pt x="200" y="292"/>
                  </a:lnTo>
                  <a:lnTo>
                    <a:pt x="200" y="294"/>
                  </a:lnTo>
                  <a:lnTo>
                    <a:pt x="200" y="294"/>
                  </a:lnTo>
                  <a:lnTo>
                    <a:pt x="200" y="296"/>
                  </a:lnTo>
                  <a:lnTo>
                    <a:pt x="200" y="296"/>
                  </a:lnTo>
                  <a:lnTo>
                    <a:pt x="200" y="296"/>
                  </a:lnTo>
                  <a:lnTo>
                    <a:pt x="200" y="296"/>
                  </a:lnTo>
                  <a:lnTo>
                    <a:pt x="200" y="296"/>
                  </a:lnTo>
                  <a:lnTo>
                    <a:pt x="204" y="292"/>
                  </a:lnTo>
                  <a:lnTo>
                    <a:pt x="204" y="292"/>
                  </a:lnTo>
                  <a:lnTo>
                    <a:pt x="206" y="286"/>
                  </a:lnTo>
                  <a:lnTo>
                    <a:pt x="206" y="286"/>
                  </a:lnTo>
                  <a:lnTo>
                    <a:pt x="208" y="284"/>
                  </a:lnTo>
                  <a:lnTo>
                    <a:pt x="208" y="284"/>
                  </a:lnTo>
                  <a:lnTo>
                    <a:pt x="210" y="282"/>
                  </a:lnTo>
                  <a:lnTo>
                    <a:pt x="210" y="282"/>
                  </a:lnTo>
                  <a:lnTo>
                    <a:pt x="212" y="280"/>
                  </a:lnTo>
                  <a:lnTo>
                    <a:pt x="212" y="280"/>
                  </a:lnTo>
                  <a:lnTo>
                    <a:pt x="212" y="280"/>
                  </a:lnTo>
                  <a:lnTo>
                    <a:pt x="212" y="280"/>
                  </a:lnTo>
                  <a:lnTo>
                    <a:pt x="214" y="278"/>
                  </a:lnTo>
                  <a:lnTo>
                    <a:pt x="214" y="278"/>
                  </a:lnTo>
                  <a:lnTo>
                    <a:pt x="214" y="276"/>
                  </a:lnTo>
                  <a:lnTo>
                    <a:pt x="214" y="276"/>
                  </a:lnTo>
                  <a:lnTo>
                    <a:pt x="216" y="270"/>
                  </a:lnTo>
                  <a:lnTo>
                    <a:pt x="216" y="270"/>
                  </a:lnTo>
                  <a:lnTo>
                    <a:pt x="218" y="264"/>
                  </a:lnTo>
                  <a:lnTo>
                    <a:pt x="218" y="264"/>
                  </a:lnTo>
                  <a:lnTo>
                    <a:pt x="218" y="258"/>
                  </a:lnTo>
                  <a:lnTo>
                    <a:pt x="218" y="258"/>
                  </a:lnTo>
                  <a:lnTo>
                    <a:pt x="218" y="256"/>
                  </a:lnTo>
                  <a:lnTo>
                    <a:pt x="218" y="256"/>
                  </a:lnTo>
                  <a:lnTo>
                    <a:pt x="218" y="250"/>
                  </a:lnTo>
                  <a:lnTo>
                    <a:pt x="218" y="250"/>
                  </a:lnTo>
                  <a:lnTo>
                    <a:pt x="218" y="246"/>
                  </a:lnTo>
                  <a:lnTo>
                    <a:pt x="218" y="246"/>
                  </a:lnTo>
                  <a:lnTo>
                    <a:pt x="220" y="242"/>
                  </a:lnTo>
                  <a:lnTo>
                    <a:pt x="220" y="242"/>
                  </a:lnTo>
                  <a:lnTo>
                    <a:pt x="222" y="238"/>
                  </a:lnTo>
                  <a:lnTo>
                    <a:pt x="222" y="238"/>
                  </a:lnTo>
                  <a:lnTo>
                    <a:pt x="222" y="232"/>
                  </a:lnTo>
                  <a:lnTo>
                    <a:pt x="222" y="232"/>
                  </a:lnTo>
                  <a:lnTo>
                    <a:pt x="222" y="228"/>
                  </a:lnTo>
                  <a:lnTo>
                    <a:pt x="222" y="228"/>
                  </a:lnTo>
                  <a:lnTo>
                    <a:pt x="224" y="222"/>
                  </a:lnTo>
                  <a:lnTo>
                    <a:pt x="224" y="222"/>
                  </a:lnTo>
                  <a:lnTo>
                    <a:pt x="224" y="218"/>
                  </a:lnTo>
                  <a:lnTo>
                    <a:pt x="224" y="218"/>
                  </a:lnTo>
                  <a:close/>
                  <a:moveTo>
                    <a:pt x="32" y="292"/>
                  </a:moveTo>
                  <a:lnTo>
                    <a:pt x="32" y="292"/>
                  </a:lnTo>
                  <a:lnTo>
                    <a:pt x="32" y="292"/>
                  </a:lnTo>
                  <a:lnTo>
                    <a:pt x="32" y="292"/>
                  </a:lnTo>
                  <a:lnTo>
                    <a:pt x="32" y="290"/>
                  </a:lnTo>
                  <a:lnTo>
                    <a:pt x="32" y="290"/>
                  </a:lnTo>
                  <a:lnTo>
                    <a:pt x="32" y="288"/>
                  </a:lnTo>
                  <a:lnTo>
                    <a:pt x="30" y="284"/>
                  </a:lnTo>
                  <a:lnTo>
                    <a:pt x="30" y="284"/>
                  </a:lnTo>
                  <a:lnTo>
                    <a:pt x="34" y="282"/>
                  </a:lnTo>
                  <a:lnTo>
                    <a:pt x="34" y="282"/>
                  </a:lnTo>
                  <a:lnTo>
                    <a:pt x="42" y="282"/>
                  </a:lnTo>
                  <a:lnTo>
                    <a:pt x="42" y="282"/>
                  </a:lnTo>
                  <a:lnTo>
                    <a:pt x="48" y="282"/>
                  </a:lnTo>
                  <a:lnTo>
                    <a:pt x="48" y="282"/>
                  </a:lnTo>
                  <a:lnTo>
                    <a:pt x="52" y="284"/>
                  </a:lnTo>
                  <a:lnTo>
                    <a:pt x="52" y="284"/>
                  </a:lnTo>
                  <a:lnTo>
                    <a:pt x="52" y="288"/>
                  </a:lnTo>
                  <a:lnTo>
                    <a:pt x="52" y="288"/>
                  </a:lnTo>
                  <a:lnTo>
                    <a:pt x="52" y="292"/>
                  </a:lnTo>
                  <a:lnTo>
                    <a:pt x="52" y="292"/>
                  </a:lnTo>
                  <a:lnTo>
                    <a:pt x="52" y="292"/>
                  </a:lnTo>
                  <a:lnTo>
                    <a:pt x="52" y="292"/>
                  </a:lnTo>
                  <a:lnTo>
                    <a:pt x="46" y="292"/>
                  </a:lnTo>
                  <a:lnTo>
                    <a:pt x="46" y="292"/>
                  </a:lnTo>
                  <a:lnTo>
                    <a:pt x="36" y="292"/>
                  </a:lnTo>
                  <a:lnTo>
                    <a:pt x="36" y="292"/>
                  </a:lnTo>
                  <a:lnTo>
                    <a:pt x="32" y="292"/>
                  </a:lnTo>
                  <a:lnTo>
                    <a:pt x="32" y="292"/>
                  </a:lnTo>
                  <a:close/>
                  <a:moveTo>
                    <a:pt x="46" y="318"/>
                  </a:moveTo>
                  <a:lnTo>
                    <a:pt x="46" y="318"/>
                  </a:lnTo>
                  <a:lnTo>
                    <a:pt x="46" y="318"/>
                  </a:lnTo>
                  <a:lnTo>
                    <a:pt x="46" y="318"/>
                  </a:lnTo>
                  <a:lnTo>
                    <a:pt x="44" y="316"/>
                  </a:lnTo>
                  <a:lnTo>
                    <a:pt x="44" y="316"/>
                  </a:lnTo>
                  <a:lnTo>
                    <a:pt x="42" y="316"/>
                  </a:lnTo>
                  <a:lnTo>
                    <a:pt x="42" y="316"/>
                  </a:lnTo>
                  <a:lnTo>
                    <a:pt x="42" y="314"/>
                  </a:lnTo>
                  <a:lnTo>
                    <a:pt x="42" y="314"/>
                  </a:lnTo>
                  <a:lnTo>
                    <a:pt x="42" y="314"/>
                  </a:lnTo>
                  <a:lnTo>
                    <a:pt x="42" y="314"/>
                  </a:lnTo>
                  <a:lnTo>
                    <a:pt x="42" y="312"/>
                  </a:lnTo>
                  <a:lnTo>
                    <a:pt x="42" y="312"/>
                  </a:lnTo>
                  <a:lnTo>
                    <a:pt x="42" y="312"/>
                  </a:lnTo>
                  <a:lnTo>
                    <a:pt x="42" y="312"/>
                  </a:lnTo>
                  <a:lnTo>
                    <a:pt x="44" y="312"/>
                  </a:lnTo>
                  <a:lnTo>
                    <a:pt x="44" y="312"/>
                  </a:lnTo>
                  <a:lnTo>
                    <a:pt x="46" y="310"/>
                  </a:lnTo>
                  <a:lnTo>
                    <a:pt x="46" y="310"/>
                  </a:lnTo>
                  <a:lnTo>
                    <a:pt x="46" y="312"/>
                  </a:lnTo>
                  <a:lnTo>
                    <a:pt x="46" y="312"/>
                  </a:lnTo>
                  <a:lnTo>
                    <a:pt x="46" y="314"/>
                  </a:lnTo>
                  <a:lnTo>
                    <a:pt x="46" y="314"/>
                  </a:lnTo>
                  <a:lnTo>
                    <a:pt x="48" y="316"/>
                  </a:lnTo>
                  <a:lnTo>
                    <a:pt x="48" y="316"/>
                  </a:lnTo>
                  <a:lnTo>
                    <a:pt x="48" y="318"/>
                  </a:lnTo>
                  <a:lnTo>
                    <a:pt x="48" y="318"/>
                  </a:lnTo>
                  <a:lnTo>
                    <a:pt x="48" y="318"/>
                  </a:lnTo>
                  <a:lnTo>
                    <a:pt x="48" y="318"/>
                  </a:lnTo>
                  <a:lnTo>
                    <a:pt x="46" y="318"/>
                  </a:lnTo>
                  <a:lnTo>
                    <a:pt x="46" y="318"/>
                  </a:lnTo>
                  <a:close/>
                  <a:moveTo>
                    <a:pt x="46" y="322"/>
                  </a:moveTo>
                  <a:lnTo>
                    <a:pt x="46" y="322"/>
                  </a:lnTo>
                  <a:lnTo>
                    <a:pt x="44" y="324"/>
                  </a:lnTo>
                  <a:lnTo>
                    <a:pt x="44" y="324"/>
                  </a:lnTo>
                  <a:lnTo>
                    <a:pt x="44" y="322"/>
                  </a:lnTo>
                  <a:lnTo>
                    <a:pt x="44" y="322"/>
                  </a:lnTo>
                  <a:lnTo>
                    <a:pt x="46" y="322"/>
                  </a:lnTo>
                  <a:lnTo>
                    <a:pt x="46" y="322"/>
                  </a:lnTo>
                  <a:close/>
                  <a:moveTo>
                    <a:pt x="42" y="350"/>
                  </a:moveTo>
                  <a:lnTo>
                    <a:pt x="42" y="350"/>
                  </a:lnTo>
                  <a:lnTo>
                    <a:pt x="40" y="348"/>
                  </a:lnTo>
                  <a:lnTo>
                    <a:pt x="40" y="348"/>
                  </a:lnTo>
                  <a:lnTo>
                    <a:pt x="40" y="348"/>
                  </a:lnTo>
                  <a:lnTo>
                    <a:pt x="40" y="348"/>
                  </a:lnTo>
                  <a:lnTo>
                    <a:pt x="40" y="348"/>
                  </a:lnTo>
                  <a:lnTo>
                    <a:pt x="38" y="348"/>
                  </a:lnTo>
                  <a:lnTo>
                    <a:pt x="38" y="348"/>
                  </a:lnTo>
                  <a:lnTo>
                    <a:pt x="38" y="348"/>
                  </a:lnTo>
                  <a:lnTo>
                    <a:pt x="38" y="348"/>
                  </a:lnTo>
                  <a:lnTo>
                    <a:pt x="36" y="348"/>
                  </a:lnTo>
                  <a:lnTo>
                    <a:pt x="36" y="348"/>
                  </a:lnTo>
                  <a:lnTo>
                    <a:pt x="34" y="348"/>
                  </a:lnTo>
                  <a:lnTo>
                    <a:pt x="34" y="348"/>
                  </a:lnTo>
                  <a:lnTo>
                    <a:pt x="36" y="346"/>
                  </a:lnTo>
                  <a:lnTo>
                    <a:pt x="36" y="346"/>
                  </a:lnTo>
                  <a:lnTo>
                    <a:pt x="38" y="338"/>
                  </a:lnTo>
                  <a:lnTo>
                    <a:pt x="38" y="338"/>
                  </a:lnTo>
                  <a:lnTo>
                    <a:pt x="42" y="332"/>
                  </a:lnTo>
                  <a:lnTo>
                    <a:pt x="42" y="332"/>
                  </a:lnTo>
                  <a:lnTo>
                    <a:pt x="42" y="332"/>
                  </a:lnTo>
                  <a:lnTo>
                    <a:pt x="42" y="332"/>
                  </a:lnTo>
                  <a:lnTo>
                    <a:pt x="44" y="332"/>
                  </a:lnTo>
                  <a:lnTo>
                    <a:pt x="44" y="332"/>
                  </a:lnTo>
                  <a:lnTo>
                    <a:pt x="44" y="334"/>
                  </a:lnTo>
                  <a:lnTo>
                    <a:pt x="44" y="334"/>
                  </a:lnTo>
                  <a:lnTo>
                    <a:pt x="44" y="340"/>
                  </a:lnTo>
                  <a:lnTo>
                    <a:pt x="44" y="340"/>
                  </a:lnTo>
                  <a:lnTo>
                    <a:pt x="44" y="350"/>
                  </a:lnTo>
                  <a:lnTo>
                    <a:pt x="44" y="350"/>
                  </a:lnTo>
                  <a:lnTo>
                    <a:pt x="44" y="350"/>
                  </a:lnTo>
                  <a:lnTo>
                    <a:pt x="44" y="350"/>
                  </a:lnTo>
                  <a:lnTo>
                    <a:pt x="42" y="350"/>
                  </a:lnTo>
                  <a:lnTo>
                    <a:pt x="42" y="350"/>
                  </a:lnTo>
                  <a:lnTo>
                    <a:pt x="42" y="350"/>
                  </a:lnTo>
                  <a:lnTo>
                    <a:pt x="42" y="350"/>
                  </a:lnTo>
                  <a:close/>
                  <a:moveTo>
                    <a:pt x="46" y="516"/>
                  </a:moveTo>
                  <a:lnTo>
                    <a:pt x="46" y="516"/>
                  </a:lnTo>
                  <a:lnTo>
                    <a:pt x="46" y="518"/>
                  </a:lnTo>
                  <a:lnTo>
                    <a:pt x="46" y="518"/>
                  </a:lnTo>
                  <a:lnTo>
                    <a:pt x="46" y="518"/>
                  </a:lnTo>
                  <a:lnTo>
                    <a:pt x="46" y="518"/>
                  </a:lnTo>
                  <a:lnTo>
                    <a:pt x="44" y="518"/>
                  </a:lnTo>
                  <a:lnTo>
                    <a:pt x="44" y="518"/>
                  </a:lnTo>
                  <a:lnTo>
                    <a:pt x="42" y="516"/>
                  </a:lnTo>
                  <a:lnTo>
                    <a:pt x="42" y="516"/>
                  </a:lnTo>
                  <a:lnTo>
                    <a:pt x="44" y="516"/>
                  </a:lnTo>
                  <a:lnTo>
                    <a:pt x="44" y="516"/>
                  </a:lnTo>
                  <a:lnTo>
                    <a:pt x="46" y="514"/>
                  </a:lnTo>
                  <a:lnTo>
                    <a:pt x="46" y="514"/>
                  </a:lnTo>
                  <a:lnTo>
                    <a:pt x="46" y="516"/>
                  </a:lnTo>
                  <a:lnTo>
                    <a:pt x="46" y="516"/>
                  </a:lnTo>
                  <a:close/>
                  <a:moveTo>
                    <a:pt x="56" y="324"/>
                  </a:moveTo>
                  <a:lnTo>
                    <a:pt x="56" y="324"/>
                  </a:lnTo>
                  <a:lnTo>
                    <a:pt x="54" y="328"/>
                  </a:lnTo>
                  <a:lnTo>
                    <a:pt x="54" y="328"/>
                  </a:lnTo>
                  <a:lnTo>
                    <a:pt x="52" y="334"/>
                  </a:lnTo>
                  <a:lnTo>
                    <a:pt x="52" y="334"/>
                  </a:lnTo>
                  <a:lnTo>
                    <a:pt x="52" y="338"/>
                  </a:lnTo>
                  <a:lnTo>
                    <a:pt x="52" y="338"/>
                  </a:lnTo>
                  <a:lnTo>
                    <a:pt x="50" y="344"/>
                  </a:lnTo>
                  <a:lnTo>
                    <a:pt x="50" y="344"/>
                  </a:lnTo>
                  <a:lnTo>
                    <a:pt x="50" y="346"/>
                  </a:lnTo>
                  <a:lnTo>
                    <a:pt x="50" y="346"/>
                  </a:lnTo>
                  <a:lnTo>
                    <a:pt x="50" y="346"/>
                  </a:lnTo>
                  <a:lnTo>
                    <a:pt x="50" y="346"/>
                  </a:lnTo>
                  <a:lnTo>
                    <a:pt x="50" y="342"/>
                  </a:lnTo>
                  <a:lnTo>
                    <a:pt x="50" y="342"/>
                  </a:lnTo>
                  <a:lnTo>
                    <a:pt x="50" y="340"/>
                  </a:lnTo>
                  <a:lnTo>
                    <a:pt x="50" y="340"/>
                  </a:lnTo>
                  <a:lnTo>
                    <a:pt x="50" y="336"/>
                  </a:lnTo>
                  <a:lnTo>
                    <a:pt x="50" y="336"/>
                  </a:lnTo>
                  <a:lnTo>
                    <a:pt x="50" y="334"/>
                  </a:lnTo>
                  <a:lnTo>
                    <a:pt x="50" y="334"/>
                  </a:lnTo>
                  <a:lnTo>
                    <a:pt x="50" y="334"/>
                  </a:lnTo>
                  <a:lnTo>
                    <a:pt x="50" y="334"/>
                  </a:lnTo>
                  <a:lnTo>
                    <a:pt x="50" y="332"/>
                  </a:lnTo>
                  <a:lnTo>
                    <a:pt x="50" y="332"/>
                  </a:lnTo>
                  <a:lnTo>
                    <a:pt x="50" y="330"/>
                  </a:lnTo>
                  <a:lnTo>
                    <a:pt x="50" y="330"/>
                  </a:lnTo>
                  <a:lnTo>
                    <a:pt x="50" y="330"/>
                  </a:lnTo>
                  <a:lnTo>
                    <a:pt x="50" y="330"/>
                  </a:lnTo>
                  <a:lnTo>
                    <a:pt x="50" y="330"/>
                  </a:lnTo>
                  <a:lnTo>
                    <a:pt x="50" y="330"/>
                  </a:lnTo>
                  <a:lnTo>
                    <a:pt x="50" y="328"/>
                  </a:lnTo>
                  <a:lnTo>
                    <a:pt x="50" y="328"/>
                  </a:lnTo>
                  <a:lnTo>
                    <a:pt x="52" y="328"/>
                  </a:lnTo>
                  <a:lnTo>
                    <a:pt x="52" y="328"/>
                  </a:lnTo>
                  <a:lnTo>
                    <a:pt x="52" y="326"/>
                  </a:lnTo>
                  <a:lnTo>
                    <a:pt x="52" y="324"/>
                  </a:lnTo>
                  <a:lnTo>
                    <a:pt x="52" y="324"/>
                  </a:lnTo>
                  <a:lnTo>
                    <a:pt x="50" y="324"/>
                  </a:lnTo>
                  <a:lnTo>
                    <a:pt x="50" y="324"/>
                  </a:lnTo>
                  <a:lnTo>
                    <a:pt x="48" y="324"/>
                  </a:lnTo>
                  <a:lnTo>
                    <a:pt x="48" y="324"/>
                  </a:lnTo>
                  <a:lnTo>
                    <a:pt x="48" y="324"/>
                  </a:lnTo>
                  <a:lnTo>
                    <a:pt x="48" y="324"/>
                  </a:lnTo>
                  <a:lnTo>
                    <a:pt x="48" y="324"/>
                  </a:lnTo>
                  <a:lnTo>
                    <a:pt x="48" y="324"/>
                  </a:lnTo>
                  <a:lnTo>
                    <a:pt x="46" y="322"/>
                  </a:lnTo>
                  <a:lnTo>
                    <a:pt x="46" y="322"/>
                  </a:lnTo>
                  <a:lnTo>
                    <a:pt x="48" y="322"/>
                  </a:lnTo>
                  <a:lnTo>
                    <a:pt x="48" y="322"/>
                  </a:lnTo>
                  <a:lnTo>
                    <a:pt x="50" y="322"/>
                  </a:lnTo>
                  <a:lnTo>
                    <a:pt x="50" y="322"/>
                  </a:lnTo>
                  <a:lnTo>
                    <a:pt x="52" y="322"/>
                  </a:lnTo>
                  <a:lnTo>
                    <a:pt x="52" y="322"/>
                  </a:lnTo>
                  <a:lnTo>
                    <a:pt x="52" y="324"/>
                  </a:lnTo>
                  <a:lnTo>
                    <a:pt x="52" y="324"/>
                  </a:lnTo>
                  <a:lnTo>
                    <a:pt x="54" y="324"/>
                  </a:lnTo>
                  <a:lnTo>
                    <a:pt x="54" y="324"/>
                  </a:lnTo>
                  <a:lnTo>
                    <a:pt x="56" y="324"/>
                  </a:lnTo>
                  <a:lnTo>
                    <a:pt x="56" y="324"/>
                  </a:lnTo>
                  <a:lnTo>
                    <a:pt x="56" y="324"/>
                  </a:lnTo>
                  <a:lnTo>
                    <a:pt x="56" y="324"/>
                  </a:lnTo>
                  <a:close/>
                  <a:moveTo>
                    <a:pt x="62" y="268"/>
                  </a:moveTo>
                  <a:lnTo>
                    <a:pt x="62" y="268"/>
                  </a:lnTo>
                  <a:lnTo>
                    <a:pt x="60" y="276"/>
                  </a:lnTo>
                  <a:lnTo>
                    <a:pt x="60" y="276"/>
                  </a:lnTo>
                  <a:lnTo>
                    <a:pt x="60" y="284"/>
                  </a:lnTo>
                  <a:lnTo>
                    <a:pt x="60" y="284"/>
                  </a:lnTo>
                  <a:lnTo>
                    <a:pt x="58" y="288"/>
                  </a:lnTo>
                  <a:lnTo>
                    <a:pt x="58" y="288"/>
                  </a:lnTo>
                  <a:lnTo>
                    <a:pt x="58" y="292"/>
                  </a:lnTo>
                  <a:lnTo>
                    <a:pt x="58" y="292"/>
                  </a:lnTo>
                  <a:lnTo>
                    <a:pt x="58" y="296"/>
                  </a:lnTo>
                  <a:lnTo>
                    <a:pt x="58" y="296"/>
                  </a:lnTo>
                  <a:lnTo>
                    <a:pt x="58" y="300"/>
                  </a:lnTo>
                  <a:lnTo>
                    <a:pt x="58" y="300"/>
                  </a:lnTo>
                  <a:lnTo>
                    <a:pt x="56" y="306"/>
                  </a:lnTo>
                  <a:lnTo>
                    <a:pt x="56" y="306"/>
                  </a:lnTo>
                  <a:lnTo>
                    <a:pt x="56" y="314"/>
                  </a:lnTo>
                  <a:lnTo>
                    <a:pt x="56" y="314"/>
                  </a:lnTo>
                  <a:lnTo>
                    <a:pt x="56" y="314"/>
                  </a:lnTo>
                  <a:lnTo>
                    <a:pt x="56" y="314"/>
                  </a:lnTo>
                  <a:lnTo>
                    <a:pt x="54" y="312"/>
                  </a:lnTo>
                  <a:lnTo>
                    <a:pt x="54" y="312"/>
                  </a:lnTo>
                  <a:lnTo>
                    <a:pt x="54" y="308"/>
                  </a:lnTo>
                  <a:lnTo>
                    <a:pt x="54" y="308"/>
                  </a:lnTo>
                  <a:lnTo>
                    <a:pt x="52" y="304"/>
                  </a:lnTo>
                  <a:lnTo>
                    <a:pt x="52" y="304"/>
                  </a:lnTo>
                  <a:lnTo>
                    <a:pt x="52" y="302"/>
                  </a:lnTo>
                  <a:lnTo>
                    <a:pt x="52" y="302"/>
                  </a:lnTo>
                  <a:lnTo>
                    <a:pt x="52" y="298"/>
                  </a:lnTo>
                  <a:lnTo>
                    <a:pt x="52" y="298"/>
                  </a:lnTo>
                  <a:lnTo>
                    <a:pt x="52" y="296"/>
                  </a:lnTo>
                  <a:lnTo>
                    <a:pt x="52" y="296"/>
                  </a:lnTo>
                  <a:lnTo>
                    <a:pt x="52" y="294"/>
                  </a:lnTo>
                  <a:lnTo>
                    <a:pt x="52" y="294"/>
                  </a:lnTo>
                  <a:lnTo>
                    <a:pt x="52" y="294"/>
                  </a:lnTo>
                  <a:lnTo>
                    <a:pt x="52" y="294"/>
                  </a:lnTo>
                  <a:lnTo>
                    <a:pt x="52" y="292"/>
                  </a:lnTo>
                  <a:lnTo>
                    <a:pt x="52" y="292"/>
                  </a:lnTo>
                  <a:lnTo>
                    <a:pt x="52" y="290"/>
                  </a:lnTo>
                  <a:lnTo>
                    <a:pt x="52" y="290"/>
                  </a:lnTo>
                  <a:lnTo>
                    <a:pt x="54" y="290"/>
                  </a:lnTo>
                  <a:lnTo>
                    <a:pt x="54" y="290"/>
                  </a:lnTo>
                  <a:lnTo>
                    <a:pt x="54" y="290"/>
                  </a:lnTo>
                  <a:lnTo>
                    <a:pt x="54" y="290"/>
                  </a:lnTo>
                  <a:lnTo>
                    <a:pt x="56" y="286"/>
                  </a:lnTo>
                  <a:lnTo>
                    <a:pt x="56" y="286"/>
                  </a:lnTo>
                  <a:lnTo>
                    <a:pt x="56" y="282"/>
                  </a:lnTo>
                  <a:lnTo>
                    <a:pt x="56" y="282"/>
                  </a:lnTo>
                  <a:lnTo>
                    <a:pt x="58" y="276"/>
                  </a:lnTo>
                  <a:lnTo>
                    <a:pt x="58" y="276"/>
                  </a:lnTo>
                  <a:lnTo>
                    <a:pt x="60" y="270"/>
                  </a:lnTo>
                  <a:lnTo>
                    <a:pt x="60" y="270"/>
                  </a:lnTo>
                  <a:lnTo>
                    <a:pt x="62" y="264"/>
                  </a:lnTo>
                  <a:lnTo>
                    <a:pt x="62" y="264"/>
                  </a:lnTo>
                  <a:lnTo>
                    <a:pt x="62" y="266"/>
                  </a:lnTo>
                  <a:lnTo>
                    <a:pt x="62" y="266"/>
                  </a:lnTo>
                  <a:lnTo>
                    <a:pt x="62" y="268"/>
                  </a:lnTo>
                  <a:lnTo>
                    <a:pt x="62" y="268"/>
                  </a:lnTo>
                  <a:close/>
                  <a:moveTo>
                    <a:pt x="116" y="100"/>
                  </a:moveTo>
                  <a:lnTo>
                    <a:pt x="116" y="100"/>
                  </a:lnTo>
                  <a:lnTo>
                    <a:pt x="116" y="104"/>
                  </a:lnTo>
                  <a:lnTo>
                    <a:pt x="116" y="104"/>
                  </a:lnTo>
                  <a:lnTo>
                    <a:pt x="110" y="112"/>
                  </a:lnTo>
                  <a:lnTo>
                    <a:pt x="110" y="112"/>
                  </a:lnTo>
                  <a:lnTo>
                    <a:pt x="106" y="128"/>
                  </a:lnTo>
                  <a:lnTo>
                    <a:pt x="106" y="128"/>
                  </a:lnTo>
                  <a:lnTo>
                    <a:pt x="104" y="124"/>
                  </a:lnTo>
                  <a:lnTo>
                    <a:pt x="102" y="114"/>
                  </a:lnTo>
                  <a:lnTo>
                    <a:pt x="102" y="114"/>
                  </a:lnTo>
                  <a:lnTo>
                    <a:pt x="102" y="100"/>
                  </a:lnTo>
                  <a:lnTo>
                    <a:pt x="102" y="100"/>
                  </a:lnTo>
                  <a:lnTo>
                    <a:pt x="102" y="92"/>
                  </a:lnTo>
                  <a:lnTo>
                    <a:pt x="102" y="92"/>
                  </a:lnTo>
                  <a:lnTo>
                    <a:pt x="102" y="96"/>
                  </a:lnTo>
                  <a:lnTo>
                    <a:pt x="106" y="100"/>
                  </a:lnTo>
                  <a:lnTo>
                    <a:pt x="106" y="100"/>
                  </a:lnTo>
                  <a:lnTo>
                    <a:pt x="110" y="106"/>
                  </a:lnTo>
                  <a:lnTo>
                    <a:pt x="110" y="106"/>
                  </a:lnTo>
                  <a:lnTo>
                    <a:pt x="114" y="102"/>
                  </a:lnTo>
                  <a:lnTo>
                    <a:pt x="114" y="102"/>
                  </a:lnTo>
                  <a:lnTo>
                    <a:pt x="116" y="96"/>
                  </a:lnTo>
                  <a:lnTo>
                    <a:pt x="116" y="96"/>
                  </a:lnTo>
                  <a:lnTo>
                    <a:pt x="116" y="96"/>
                  </a:lnTo>
                  <a:lnTo>
                    <a:pt x="116" y="96"/>
                  </a:lnTo>
                  <a:lnTo>
                    <a:pt x="118" y="98"/>
                  </a:lnTo>
                  <a:lnTo>
                    <a:pt x="118" y="98"/>
                  </a:lnTo>
                  <a:lnTo>
                    <a:pt x="116" y="100"/>
                  </a:lnTo>
                  <a:lnTo>
                    <a:pt x="116" y="100"/>
                  </a:lnTo>
                  <a:close/>
                  <a:moveTo>
                    <a:pt x="116" y="94"/>
                  </a:moveTo>
                  <a:lnTo>
                    <a:pt x="116" y="94"/>
                  </a:lnTo>
                  <a:lnTo>
                    <a:pt x="114" y="100"/>
                  </a:lnTo>
                  <a:lnTo>
                    <a:pt x="110" y="106"/>
                  </a:lnTo>
                  <a:lnTo>
                    <a:pt x="110" y="106"/>
                  </a:lnTo>
                  <a:lnTo>
                    <a:pt x="106" y="100"/>
                  </a:lnTo>
                  <a:lnTo>
                    <a:pt x="102" y="92"/>
                  </a:lnTo>
                  <a:lnTo>
                    <a:pt x="102" y="92"/>
                  </a:lnTo>
                  <a:lnTo>
                    <a:pt x="102" y="84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110" y="82"/>
                  </a:lnTo>
                  <a:lnTo>
                    <a:pt x="110" y="82"/>
                  </a:lnTo>
                  <a:lnTo>
                    <a:pt x="120" y="88"/>
                  </a:lnTo>
                  <a:lnTo>
                    <a:pt x="120" y="88"/>
                  </a:lnTo>
                  <a:lnTo>
                    <a:pt x="118" y="90"/>
                  </a:lnTo>
                  <a:lnTo>
                    <a:pt x="116" y="94"/>
                  </a:lnTo>
                  <a:lnTo>
                    <a:pt x="116" y="94"/>
                  </a:lnTo>
                  <a:close/>
                  <a:moveTo>
                    <a:pt x="134" y="110"/>
                  </a:moveTo>
                  <a:lnTo>
                    <a:pt x="134" y="110"/>
                  </a:lnTo>
                  <a:lnTo>
                    <a:pt x="126" y="128"/>
                  </a:lnTo>
                  <a:lnTo>
                    <a:pt x="126" y="128"/>
                  </a:lnTo>
                  <a:lnTo>
                    <a:pt x="126" y="112"/>
                  </a:lnTo>
                  <a:lnTo>
                    <a:pt x="126" y="112"/>
                  </a:lnTo>
                  <a:lnTo>
                    <a:pt x="124" y="102"/>
                  </a:lnTo>
                  <a:lnTo>
                    <a:pt x="122" y="98"/>
                  </a:lnTo>
                  <a:lnTo>
                    <a:pt x="122" y="98"/>
                  </a:lnTo>
                  <a:lnTo>
                    <a:pt x="124" y="96"/>
                  </a:lnTo>
                  <a:lnTo>
                    <a:pt x="124" y="96"/>
                  </a:lnTo>
                  <a:lnTo>
                    <a:pt x="124" y="96"/>
                  </a:lnTo>
                  <a:lnTo>
                    <a:pt x="124" y="96"/>
                  </a:lnTo>
                  <a:lnTo>
                    <a:pt x="128" y="102"/>
                  </a:lnTo>
                  <a:lnTo>
                    <a:pt x="128" y="102"/>
                  </a:lnTo>
                  <a:lnTo>
                    <a:pt x="130" y="106"/>
                  </a:lnTo>
                  <a:lnTo>
                    <a:pt x="130" y="106"/>
                  </a:lnTo>
                  <a:lnTo>
                    <a:pt x="132" y="104"/>
                  </a:lnTo>
                  <a:lnTo>
                    <a:pt x="132" y="104"/>
                  </a:lnTo>
                  <a:lnTo>
                    <a:pt x="136" y="100"/>
                  </a:lnTo>
                  <a:lnTo>
                    <a:pt x="136" y="100"/>
                  </a:lnTo>
                  <a:lnTo>
                    <a:pt x="138" y="96"/>
                  </a:lnTo>
                  <a:lnTo>
                    <a:pt x="138" y="96"/>
                  </a:lnTo>
                  <a:lnTo>
                    <a:pt x="134" y="110"/>
                  </a:lnTo>
                  <a:lnTo>
                    <a:pt x="134" y="110"/>
                  </a:lnTo>
                  <a:close/>
                  <a:moveTo>
                    <a:pt x="146" y="76"/>
                  </a:moveTo>
                  <a:lnTo>
                    <a:pt x="146" y="76"/>
                  </a:lnTo>
                  <a:lnTo>
                    <a:pt x="140" y="96"/>
                  </a:lnTo>
                  <a:lnTo>
                    <a:pt x="140" y="96"/>
                  </a:lnTo>
                  <a:lnTo>
                    <a:pt x="132" y="104"/>
                  </a:lnTo>
                  <a:lnTo>
                    <a:pt x="132" y="104"/>
                  </a:lnTo>
                  <a:lnTo>
                    <a:pt x="130" y="106"/>
                  </a:lnTo>
                  <a:lnTo>
                    <a:pt x="130" y="104"/>
                  </a:lnTo>
                  <a:lnTo>
                    <a:pt x="130" y="104"/>
                  </a:lnTo>
                  <a:lnTo>
                    <a:pt x="124" y="96"/>
                  </a:lnTo>
                  <a:lnTo>
                    <a:pt x="124" y="96"/>
                  </a:lnTo>
                  <a:lnTo>
                    <a:pt x="122" y="88"/>
                  </a:lnTo>
                  <a:lnTo>
                    <a:pt x="122" y="88"/>
                  </a:lnTo>
                  <a:lnTo>
                    <a:pt x="130" y="82"/>
                  </a:lnTo>
                  <a:lnTo>
                    <a:pt x="130" y="82"/>
                  </a:lnTo>
                  <a:lnTo>
                    <a:pt x="140" y="76"/>
                  </a:lnTo>
                  <a:lnTo>
                    <a:pt x="140" y="76"/>
                  </a:lnTo>
                  <a:lnTo>
                    <a:pt x="144" y="72"/>
                  </a:lnTo>
                  <a:lnTo>
                    <a:pt x="144" y="70"/>
                  </a:lnTo>
                  <a:lnTo>
                    <a:pt x="144" y="70"/>
                  </a:lnTo>
                  <a:lnTo>
                    <a:pt x="144" y="72"/>
                  </a:lnTo>
                  <a:lnTo>
                    <a:pt x="144" y="72"/>
                  </a:lnTo>
                  <a:lnTo>
                    <a:pt x="146" y="74"/>
                  </a:lnTo>
                  <a:lnTo>
                    <a:pt x="146" y="76"/>
                  </a:lnTo>
                  <a:lnTo>
                    <a:pt x="146" y="76"/>
                  </a:lnTo>
                  <a:close/>
                  <a:moveTo>
                    <a:pt x="198" y="290"/>
                  </a:moveTo>
                  <a:lnTo>
                    <a:pt x="198" y="290"/>
                  </a:lnTo>
                  <a:lnTo>
                    <a:pt x="196" y="292"/>
                  </a:lnTo>
                  <a:lnTo>
                    <a:pt x="196" y="292"/>
                  </a:lnTo>
                  <a:lnTo>
                    <a:pt x="196" y="290"/>
                  </a:lnTo>
                  <a:lnTo>
                    <a:pt x="196" y="290"/>
                  </a:lnTo>
                  <a:lnTo>
                    <a:pt x="196" y="290"/>
                  </a:lnTo>
                  <a:lnTo>
                    <a:pt x="196" y="288"/>
                  </a:lnTo>
                  <a:lnTo>
                    <a:pt x="196" y="288"/>
                  </a:lnTo>
                  <a:lnTo>
                    <a:pt x="196" y="286"/>
                  </a:lnTo>
                  <a:lnTo>
                    <a:pt x="194" y="284"/>
                  </a:lnTo>
                  <a:lnTo>
                    <a:pt x="194" y="284"/>
                  </a:lnTo>
                  <a:lnTo>
                    <a:pt x="190" y="282"/>
                  </a:lnTo>
                  <a:lnTo>
                    <a:pt x="190" y="282"/>
                  </a:lnTo>
                  <a:lnTo>
                    <a:pt x="188" y="278"/>
                  </a:lnTo>
                  <a:lnTo>
                    <a:pt x="188" y="278"/>
                  </a:lnTo>
                  <a:lnTo>
                    <a:pt x="188" y="276"/>
                  </a:lnTo>
                  <a:lnTo>
                    <a:pt x="188" y="276"/>
                  </a:lnTo>
                  <a:lnTo>
                    <a:pt x="192" y="280"/>
                  </a:lnTo>
                  <a:lnTo>
                    <a:pt x="192" y="280"/>
                  </a:lnTo>
                  <a:lnTo>
                    <a:pt x="198" y="286"/>
                  </a:lnTo>
                  <a:lnTo>
                    <a:pt x="198" y="286"/>
                  </a:lnTo>
                  <a:lnTo>
                    <a:pt x="198" y="288"/>
                  </a:lnTo>
                  <a:lnTo>
                    <a:pt x="198" y="288"/>
                  </a:lnTo>
                  <a:lnTo>
                    <a:pt x="198" y="290"/>
                  </a:lnTo>
                  <a:lnTo>
                    <a:pt x="198" y="29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  <a:effectLst>
              <a:reflection blurRad="6350" stA="52000" endA="300" endPos="35000" dir="5400000" sy="-100000" algn="bl" rotWithShape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876800" y="1671637"/>
              <a:ext cx="2667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/>
                <a:t>Buyer Power</a:t>
              </a:r>
              <a:endParaRPr lang="en-US" sz="2400" dirty="0"/>
            </a:p>
          </p:txBody>
        </p:sp>
      </p:grpSp>
      <p:grpSp>
        <p:nvGrpSpPr>
          <p:cNvPr id="6" name="Group 26"/>
          <p:cNvGrpSpPr/>
          <p:nvPr/>
        </p:nvGrpSpPr>
        <p:grpSpPr>
          <a:xfrm>
            <a:off x="7620000" y="2509838"/>
            <a:ext cx="3200400" cy="1279525"/>
            <a:chOff x="6096000" y="2509837"/>
            <a:chExt cx="3200400" cy="1279525"/>
          </a:xfrm>
        </p:grpSpPr>
        <p:sp>
          <p:nvSpPr>
            <p:cNvPr id="14" name="Freeform 24"/>
            <p:cNvSpPr>
              <a:spLocks/>
            </p:cNvSpPr>
            <p:nvPr/>
          </p:nvSpPr>
          <p:spPr bwMode="auto">
            <a:xfrm>
              <a:off x="6096000" y="2509837"/>
              <a:ext cx="381000" cy="1279525"/>
            </a:xfrm>
            <a:custGeom>
              <a:avLst/>
              <a:gdLst/>
              <a:ahLst/>
              <a:cxnLst>
                <a:cxn ang="0">
                  <a:pos x="422" y="300"/>
                </a:cxn>
                <a:cxn ang="0">
                  <a:pos x="416" y="264"/>
                </a:cxn>
                <a:cxn ang="0">
                  <a:pos x="408" y="236"/>
                </a:cxn>
                <a:cxn ang="0">
                  <a:pos x="356" y="218"/>
                </a:cxn>
                <a:cxn ang="0">
                  <a:pos x="320" y="182"/>
                </a:cxn>
                <a:cxn ang="0">
                  <a:pos x="334" y="120"/>
                </a:cxn>
                <a:cxn ang="0">
                  <a:pos x="354" y="80"/>
                </a:cxn>
                <a:cxn ang="0">
                  <a:pos x="338" y="32"/>
                </a:cxn>
                <a:cxn ang="0">
                  <a:pos x="238" y="28"/>
                </a:cxn>
                <a:cxn ang="0">
                  <a:pos x="226" y="78"/>
                </a:cxn>
                <a:cxn ang="0">
                  <a:pos x="236" y="120"/>
                </a:cxn>
                <a:cxn ang="0">
                  <a:pos x="244" y="164"/>
                </a:cxn>
                <a:cxn ang="0">
                  <a:pos x="200" y="180"/>
                </a:cxn>
                <a:cxn ang="0">
                  <a:pos x="144" y="182"/>
                </a:cxn>
                <a:cxn ang="0">
                  <a:pos x="120" y="266"/>
                </a:cxn>
                <a:cxn ang="0">
                  <a:pos x="126" y="390"/>
                </a:cxn>
                <a:cxn ang="0">
                  <a:pos x="138" y="412"/>
                </a:cxn>
                <a:cxn ang="0">
                  <a:pos x="148" y="416"/>
                </a:cxn>
                <a:cxn ang="0">
                  <a:pos x="146" y="452"/>
                </a:cxn>
                <a:cxn ang="0">
                  <a:pos x="136" y="540"/>
                </a:cxn>
                <a:cxn ang="0">
                  <a:pos x="138" y="608"/>
                </a:cxn>
                <a:cxn ang="0">
                  <a:pos x="128" y="648"/>
                </a:cxn>
                <a:cxn ang="0">
                  <a:pos x="124" y="682"/>
                </a:cxn>
                <a:cxn ang="0">
                  <a:pos x="110" y="822"/>
                </a:cxn>
                <a:cxn ang="0">
                  <a:pos x="92" y="922"/>
                </a:cxn>
                <a:cxn ang="0">
                  <a:pos x="76" y="1002"/>
                </a:cxn>
                <a:cxn ang="0">
                  <a:pos x="50" y="1108"/>
                </a:cxn>
                <a:cxn ang="0">
                  <a:pos x="32" y="1202"/>
                </a:cxn>
                <a:cxn ang="0">
                  <a:pos x="20" y="1220"/>
                </a:cxn>
                <a:cxn ang="0">
                  <a:pos x="4" y="1238"/>
                </a:cxn>
                <a:cxn ang="0">
                  <a:pos x="4" y="1254"/>
                </a:cxn>
                <a:cxn ang="0">
                  <a:pos x="74" y="1238"/>
                </a:cxn>
                <a:cxn ang="0">
                  <a:pos x="92" y="1218"/>
                </a:cxn>
                <a:cxn ang="0">
                  <a:pos x="114" y="1230"/>
                </a:cxn>
                <a:cxn ang="0">
                  <a:pos x="152" y="1230"/>
                </a:cxn>
                <a:cxn ang="0">
                  <a:pos x="170" y="1216"/>
                </a:cxn>
                <a:cxn ang="0">
                  <a:pos x="190" y="1040"/>
                </a:cxn>
                <a:cxn ang="0">
                  <a:pos x="200" y="906"/>
                </a:cxn>
                <a:cxn ang="0">
                  <a:pos x="206" y="848"/>
                </a:cxn>
                <a:cxn ang="0">
                  <a:pos x="226" y="774"/>
                </a:cxn>
                <a:cxn ang="0">
                  <a:pos x="278" y="658"/>
                </a:cxn>
                <a:cxn ang="0">
                  <a:pos x="294" y="736"/>
                </a:cxn>
                <a:cxn ang="0">
                  <a:pos x="300" y="860"/>
                </a:cxn>
                <a:cxn ang="0">
                  <a:pos x="302" y="1000"/>
                </a:cxn>
                <a:cxn ang="0">
                  <a:pos x="294" y="1160"/>
                </a:cxn>
                <a:cxn ang="0">
                  <a:pos x="314" y="1222"/>
                </a:cxn>
                <a:cxn ang="0">
                  <a:pos x="328" y="1242"/>
                </a:cxn>
                <a:cxn ang="0">
                  <a:pos x="394" y="1236"/>
                </a:cxn>
                <a:cxn ang="0">
                  <a:pos x="410" y="1218"/>
                </a:cxn>
                <a:cxn ang="0">
                  <a:pos x="422" y="1184"/>
                </a:cxn>
                <a:cxn ang="0">
                  <a:pos x="416" y="1054"/>
                </a:cxn>
                <a:cxn ang="0">
                  <a:pos x="406" y="930"/>
                </a:cxn>
                <a:cxn ang="0">
                  <a:pos x="400" y="856"/>
                </a:cxn>
                <a:cxn ang="0">
                  <a:pos x="408" y="688"/>
                </a:cxn>
                <a:cxn ang="0">
                  <a:pos x="418" y="606"/>
                </a:cxn>
                <a:cxn ang="0">
                  <a:pos x="408" y="536"/>
                </a:cxn>
                <a:cxn ang="0">
                  <a:pos x="384" y="474"/>
                </a:cxn>
                <a:cxn ang="0">
                  <a:pos x="364" y="430"/>
                </a:cxn>
                <a:cxn ang="0">
                  <a:pos x="420" y="378"/>
                </a:cxn>
              </a:cxnLst>
              <a:rect l="0" t="0" r="r" b="b"/>
              <a:pathLst>
                <a:path w="426" h="1258">
                  <a:moveTo>
                    <a:pt x="424" y="320"/>
                  </a:moveTo>
                  <a:lnTo>
                    <a:pt x="424" y="320"/>
                  </a:lnTo>
                  <a:lnTo>
                    <a:pt x="424" y="318"/>
                  </a:lnTo>
                  <a:lnTo>
                    <a:pt x="426" y="316"/>
                  </a:lnTo>
                  <a:lnTo>
                    <a:pt x="426" y="316"/>
                  </a:lnTo>
                  <a:lnTo>
                    <a:pt x="424" y="312"/>
                  </a:lnTo>
                  <a:lnTo>
                    <a:pt x="422" y="310"/>
                  </a:lnTo>
                  <a:lnTo>
                    <a:pt x="420" y="306"/>
                  </a:lnTo>
                  <a:lnTo>
                    <a:pt x="420" y="306"/>
                  </a:lnTo>
                  <a:lnTo>
                    <a:pt x="418" y="304"/>
                  </a:lnTo>
                  <a:lnTo>
                    <a:pt x="418" y="304"/>
                  </a:lnTo>
                  <a:lnTo>
                    <a:pt x="420" y="302"/>
                  </a:lnTo>
                  <a:lnTo>
                    <a:pt x="422" y="300"/>
                  </a:lnTo>
                  <a:lnTo>
                    <a:pt x="422" y="300"/>
                  </a:lnTo>
                  <a:lnTo>
                    <a:pt x="420" y="296"/>
                  </a:lnTo>
                  <a:lnTo>
                    <a:pt x="420" y="296"/>
                  </a:lnTo>
                  <a:lnTo>
                    <a:pt x="420" y="296"/>
                  </a:lnTo>
                  <a:lnTo>
                    <a:pt x="420" y="294"/>
                  </a:lnTo>
                  <a:lnTo>
                    <a:pt x="420" y="290"/>
                  </a:lnTo>
                  <a:lnTo>
                    <a:pt x="420" y="290"/>
                  </a:lnTo>
                  <a:lnTo>
                    <a:pt x="420" y="286"/>
                  </a:lnTo>
                  <a:lnTo>
                    <a:pt x="418" y="282"/>
                  </a:lnTo>
                  <a:lnTo>
                    <a:pt x="418" y="282"/>
                  </a:lnTo>
                  <a:lnTo>
                    <a:pt x="418" y="274"/>
                  </a:lnTo>
                  <a:lnTo>
                    <a:pt x="418" y="274"/>
                  </a:lnTo>
                  <a:lnTo>
                    <a:pt x="418" y="270"/>
                  </a:lnTo>
                  <a:lnTo>
                    <a:pt x="418" y="270"/>
                  </a:lnTo>
                  <a:lnTo>
                    <a:pt x="416" y="264"/>
                  </a:lnTo>
                  <a:lnTo>
                    <a:pt x="416" y="264"/>
                  </a:lnTo>
                  <a:lnTo>
                    <a:pt x="414" y="256"/>
                  </a:lnTo>
                  <a:lnTo>
                    <a:pt x="414" y="256"/>
                  </a:lnTo>
                  <a:lnTo>
                    <a:pt x="414" y="254"/>
                  </a:lnTo>
                  <a:lnTo>
                    <a:pt x="414" y="254"/>
                  </a:lnTo>
                  <a:lnTo>
                    <a:pt x="416" y="248"/>
                  </a:lnTo>
                  <a:lnTo>
                    <a:pt x="416" y="248"/>
                  </a:lnTo>
                  <a:lnTo>
                    <a:pt x="416" y="246"/>
                  </a:lnTo>
                  <a:lnTo>
                    <a:pt x="414" y="244"/>
                  </a:lnTo>
                  <a:lnTo>
                    <a:pt x="414" y="244"/>
                  </a:lnTo>
                  <a:lnTo>
                    <a:pt x="412" y="240"/>
                  </a:lnTo>
                  <a:lnTo>
                    <a:pt x="412" y="240"/>
                  </a:lnTo>
                  <a:lnTo>
                    <a:pt x="408" y="236"/>
                  </a:lnTo>
                  <a:lnTo>
                    <a:pt x="408" y="236"/>
                  </a:lnTo>
                  <a:lnTo>
                    <a:pt x="404" y="234"/>
                  </a:lnTo>
                  <a:lnTo>
                    <a:pt x="402" y="232"/>
                  </a:lnTo>
                  <a:lnTo>
                    <a:pt x="402" y="232"/>
                  </a:lnTo>
                  <a:lnTo>
                    <a:pt x="398" y="232"/>
                  </a:lnTo>
                  <a:lnTo>
                    <a:pt x="398" y="232"/>
                  </a:lnTo>
                  <a:lnTo>
                    <a:pt x="386" y="226"/>
                  </a:lnTo>
                  <a:lnTo>
                    <a:pt x="386" y="226"/>
                  </a:lnTo>
                  <a:lnTo>
                    <a:pt x="374" y="224"/>
                  </a:lnTo>
                  <a:lnTo>
                    <a:pt x="374" y="224"/>
                  </a:lnTo>
                  <a:lnTo>
                    <a:pt x="368" y="222"/>
                  </a:lnTo>
                  <a:lnTo>
                    <a:pt x="368" y="222"/>
                  </a:lnTo>
                  <a:lnTo>
                    <a:pt x="362" y="218"/>
                  </a:lnTo>
                  <a:lnTo>
                    <a:pt x="362" y="218"/>
                  </a:lnTo>
                  <a:lnTo>
                    <a:pt x="356" y="218"/>
                  </a:lnTo>
                  <a:lnTo>
                    <a:pt x="356" y="218"/>
                  </a:lnTo>
                  <a:lnTo>
                    <a:pt x="352" y="216"/>
                  </a:lnTo>
                  <a:lnTo>
                    <a:pt x="348" y="212"/>
                  </a:lnTo>
                  <a:lnTo>
                    <a:pt x="348" y="212"/>
                  </a:lnTo>
                  <a:lnTo>
                    <a:pt x="338" y="200"/>
                  </a:lnTo>
                  <a:lnTo>
                    <a:pt x="338" y="200"/>
                  </a:lnTo>
                  <a:lnTo>
                    <a:pt x="332" y="194"/>
                  </a:lnTo>
                  <a:lnTo>
                    <a:pt x="332" y="194"/>
                  </a:lnTo>
                  <a:lnTo>
                    <a:pt x="326" y="186"/>
                  </a:lnTo>
                  <a:lnTo>
                    <a:pt x="326" y="186"/>
                  </a:lnTo>
                  <a:lnTo>
                    <a:pt x="324" y="184"/>
                  </a:lnTo>
                  <a:lnTo>
                    <a:pt x="320" y="182"/>
                  </a:lnTo>
                  <a:lnTo>
                    <a:pt x="320" y="182"/>
                  </a:lnTo>
                  <a:lnTo>
                    <a:pt x="320" y="182"/>
                  </a:lnTo>
                  <a:lnTo>
                    <a:pt x="320" y="180"/>
                  </a:lnTo>
                  <a:lnTo>
                    <a:pt x="320" y="180"/>
                  </a:lnTo>
                  <a:lnTo>
                    <a:pt x="320" y="170"/>
                  </a:lnTo>
                  <a:lnTo>
                    <a:pt x="320" y="170"/>
                  </a:lnTo>
                  <a:lnTo>
                    <a:pt x="324" y="152"/>
                  </a:lnTo>
                  <a:lnTo>
                    <a:pt x="324" y="152"/>
                  </a:lnTo>
                  <a:lnTo>
                    <a:pt x="326" y="150"/>
                  </a:lnTo>
                  <a:lnTo>
                    <a:pt x="326" y="150"/>
                  </a:lnTo>
                  <a:lnTo>
                    <a:pt x="330" y="144"/>
                  </a:lnTo>
                  <a:lnTo>
                    <a:pt x="332" y="138"/>
                  </a:lnTo>
                  <a:lnTo>
                    <a:pt x="332" y="138"/>
                  </a:lnTo>
                  <a:lnTo>
                    <a:pt x="334" y="128"/>
                  </a:lnTo>
                  <a:lnTo>
                    <a:pt x="334" y="120"/>
                  </a:lnTo>
                  <a:lnTo>
                    <a:pt x="334" y="120"/>
                  </a:lnTo>
                  <a:lnTo>
                    <a:pt x="336" y="118"/>
                  </a:lnTo>
                  <a:lnTo>
                    <a:pt x="338" y="118"/>
                  </a:lnTo>
                  <a:lnTo>
                    <a:pt x="338" y="118"/>
                  </a:lnTo>
                  <a:lnTo>
                    <a:pt x="342" y="118"/>
                  </a:lnTo>
                  <a:lnTo>
                    <a:pt x="344" y="116"/>
                  </a:lnTo>
                  <a:lnTo>
                    <a:pt x="344" y="116"/>
                  </a:lnTo>
                  <a:lnTo>
                    <a:pt x="348" y="110"/>
                  </a:lnTo>
                  <a:lnTo>
                    <a:pt x="350" y="102"/>
                  </a:lnTo>
                  <a:lnTo>
                    <a:pt x="350" y="102"/>
                  </a:lnTo>
                  <a:lnTo>
                    <a:pt x="352" y="94"/>
                  </a:lnTo>
                  <a:lnTo>
                    <a:pt x="352" y="88"/>
                  </a:lnTo>
                  <a:lnTo>
                    <a:pt x="352" y="88"/>
                  </a:lnTo>
                  <a:lnTo>
                    <a:pt x="354" y="80"/>
                  </a:lnTo>
                  <a:lnTo>
                    <a:pt x="354" y="80"/>
                  </a:lnTo>
                  <a:lnTo>
                    <a:pt x="354" y="76"/>
                  </a:lnTo>
                  <a:lnTo>
                    <a:pt x="354" y="74"/>
                  </a:lnTo>
                  <a:lnTo>
                    <a:pt x="354" y="74"/>
                  </a:lnTo>
                  <a:lnTo>
                    <a:pt x="350" y="72"/>
                  </a:lnTo>
                  <a:lnTo>
                    <a:pt x="350" y="72"/>
                  </a:lnTo>
                  <a:lnTo>
                    <a:pt x="348" y="74"/>
                  </a:lnTo>
                  <a:lnTo>
                    <a:pt x="348" y="74"/>
                  </a:lnTo>
                  <a:lnTo>
                    <a:pt x="346" y="76"/>
                  </a:lnTo>
                  <a:lnTo>
                    <a:pt x="346" y="76"/>
                  </a:lnTo>
                  <a:lnTo>
                    <a:pt x="346" y="76"/>
                  </a:lnTo>
                  <a:lnTo>
                    <a:pt x="344" y="72"/>
                  </a:lnTo>
                  <a:lnTo>
                    <a:pt x="344" y="72"/>
                  </a:lnTo>
                  <a:lnTo>
                    <a:pt x="342" y="46"/>
                  </a:lnTo>
                  <a:lnTo>
                    <a:pt x="338" y="32"/>
                  </a:lnTo>
                  <a:lnTo>
                    <a:pt x="338" y="32"/>
                  </a:lnTo>
                  <a:lnTo>
                    <a:pt x="334" y="24"/>
                  </a:lnTo>
                  <a:lnTo>
                    <a:pt x="324" y="14"/>
                  </a:lnTo>
                  <a:lnTo>
                    <a:pt x="312" y="6"/>
                  </a:lnTo>
                  <a:lnTo>
                    <a:pt x="306" y="2"/>
                  </a:lnTo>
                  <a:lnTo>
                    <a:pt x="300" y="2"/>
                  </a:lnTo>
                  <a:lnTo>
                    <a:pt x="300" y="2"/>
                  </a:lnTo>
                  <a:lnTo>
                    <a:pt x="286" y="0"/>
                  </a:lnTo>
                  <a:lnTo>
                    <a:pt x="276" y="2"/>
                  </a:lnTo>
                  <a:lnTo>
                    <a:pt x="266" y="6"/>
                  </a:lnTo>
                  <a:lnTo>
                    <a:pt x="252" y="14"/>
                  </a:lnTo>
                  <a:lnTo>
                    <a:pt x="252" y="14"/>
                  </a:lnTo>
                  <a:lnTo>
                    <a:pt x="244" y="20"/>
                  </a:lnTo>
                  <a:lnTo>
                    <a:pt x="238" y="28"/>
                  </a:lnTo>
                  <a:lnTo>
                    <a:pt x="234" y="38"/>
                  </a:lnTo>
                  <a:lnTo>
                    <a:pt x="232" y="46"/>
                  </a:lnTo>
                  <a:lnTo>
                    <a:pt x="230" y="62"/>
                  </a:lnTo>
                  <a:lnTo>
                    <a:pt x="232" y="70"/>
                  </a:lnTo>
                  <a:lnTo>
                    <a:pt x="232" y="70"/>
                  </a:lnTo>
                  <a:lnTo>
                    <a:pt x="232" y="80"/>
                  </a:lnTo>
                  <a:lnTo>
                    <a:pt x="232" y="80"/>
                  </a:lnTo>
                  <a:lnTo>
                    <a:pt x="230" y="82"/>
                  </a:lnTo>
                  <a:lnTo>
                    <a:pt x="230" y="82"/>
                  </a:lnTo>
                  <a:lnTo>
                    <a:pt x="228" y="80"/>
                  </a:lnTo>
                  <a:lnTo>
                    <a:pt x="228" y="80"/>
                  </a:lnTo>
                  <a:lnTo>
                    <a:pt x="228" y="78"/>
                  </a:lnTo>
                  <a:lnTo>
                    <a:pt x="226" y="78"/>
                  </a:lnTo>
                  <a:lnTo>
                    <a:pt x="226" y="78"/>
                  </a:lnTo>
                  <a:lnTo>
                    <a:pt x="224" y="80"/>
                  </a:lnTo>
                  <a:lnTo>
                    <a:pt x="224" y="82"/>
                  </a:lnTo>
                  <a:lnTo>
                    <a:pt x="224" y="82"/>
                  </a:lnTo>
                  <a:lnTo>
                    <a:pt x="224" y="88"/>
                  </a:lnTo>
                  <a:lnTo>
                    <a:pt x="224" y="88"/>
                  </a:lnTo>
                  <a:lnTo>
                    <a:pt x="226" y="94"/>
                  </a:lnTo>
                  <a:lnTo>
                    <a:pt x="226" y="94"/>
                  </a:lnTo>
                  <a:lnTo>
                    <a:pt x="228" y="106"/>
                  </a:lnTo>
                  <a:lnTo>
                    <a:pt x="228" y="106"/>
                  </a:lnTo>
                  <a:lnTo>
                    <a:pt x="230" y="114"/>
                  </a:lnTo>
                  <a:lnTo>
                    <a:pt x="230" y="114"/>
                  </a:lnTo>
                  <a:lnTo>
                    <a:pt x="234" y="118"/>
                  </a:lnTo>
                  <a:lnTo>
                    <a:pt x="236" y="120"/>
                  </a:lnTo>
                  <a:lnTo>
                    <a:pt x="236" y="120"/>
                  </a:lnTo>
                  <a:lnTo>
                    <a:pt x="240" y="122"/>
                  </a:lnTo>
                  <a:lnTo>
                    <a:pt x="240" y="122"/>
                  </a:lnTo>
                  <a:lnTo>
                    <a:pt x="242" y="122"/>
                  </a:lnTo>
                  <a:lnTo>
                    <a:pt x="242" y="122"/>
                  </a:lnTo>
                  <a:lnTo>
                    <a:pt x="242" y="122"/>
                  </a:lnTo>
                  <a:lnTo>
                    <a:pt x="244" y="134"/>
                  </a:lnTo>
                  <a:lnTo>
                    <a:pt x="244" y="134"/>
                  </a:lnTo>
                  <a:lnTo>
                    <a:pt x="246" y="142"/>
                  </a:lnTo>
                  <a:lnTo>
                    <a:pt x="246" y="142"/>
                  </a:lnTo>
                  <a:lnTo>
                    <a:pt x="246" y="148"/>
                  </a:lnTo>
                  <a:lnTo>
                    <a:pt x="246" y="148"/>
                  </a:lnTo>
                  <a:lnTo>
                    <a:pt x="246" y="158"/>
                  </a:lnTo>
                  <a:lnTo>
                    <a:pt x="246" y="158"/>
                  </a:lnTo>
                  <a:lnTo>
                    <a:pt x="244" y="164"/>
                  </a:lnTo>
                  <a:lnTo>
                    <a:pt x="244" y="164"/>
                  </a:lnTo>
                  <a:lnTo>
                    <a:pt x="242" y="164"/>
                  </a:lnTo>
                  <a:lnTo>
                    <a:pt x="242" y="162"/>
                  </a:lnTo>
                  <a:lnTo>
                    <a:pt x="242" y="162"/>
                  </a:lnTo>
                  <a:lnTo>
                    <a:pt x="240" y="162"/>
                  </a:lnTo>
                  <a:lnTo>
                    <a:pt x="236" y="164"/>
                  </a:lnTo>
                  <a:lnTo>
                    <a:pt x="236" y="164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08" y="178"/>
                  </a:lnTo>
                  <a:lnTo>
                    <a:pt x="208" y="178"/>
                  </a:lnTo>
                  <a:lnTo>
                    <a:pt x="202" y="180"/>
                  </a:lnTo>
                  <a:lnTo>
                    <a:pt x="202" y="180"/>
                  </a:lnTo>
                  <a:lnTo>
                    <a:pt x="200" y="180"/>
                  </a:lnTo>
                  <a:lnTo>
                    <a:pt x="200" y="180"/>
                  </a:lnTo>
                  <a:lnTo>
                    <a:pt x="194" y="180"/>
                  </a:lnTo>
                  <a:lnTo>
                    <a:pt x="194" y="180"/>
                  </a:lnTo>
                  <a:lnTo>
                    <a:pt x="190" y="180"/>
                  </a:lnTo>
                  <a:lnTo>
                    <a:pt x="190" y="180"/>
                  </a:lnTo>
                  <a:lnTo>
                    <a:pt x="186" y="182"/>
                  </a:lnTo>
                  <a:lnTo>
                    <a:pt x="186" y="182"/>
                  </a:lnTo>
                  <a:lnTo>
                    <a:pt x="174" y="180"/>
                  </a:lnTo>
                  <a:lnTo>
                    <a:pt x="174" y="180"/>
                  </a:lnTo>
                  <a:lnTo>
                    <a:pt x="160" y="180"/>
                  </a:lnTo>
                  <a:lnTo>
                    <a:pt x="160" y="180"/>
                  </a:lnTo>
                  <a:lnTo>
                    <a:pt x="154" y="180"/>
                  </a:lnTo>
                  <a:lnTo>
                    <a:pt x="154" y="180"/>
                  </a:lnTo>
                  <a:lnTo>
                    <a:pt x="144" y="182"/>
                  </a:lnTo>
                  <a:lnTo>
                    <a:pt x="144" y="182"/>
                  </a:lnTo>
                  <a:lnTo>
                    <a:pt x="140" y="186"/>
                  </a:lnTo>
                  <a:lnTo>
                    <a:pt x="136" y="188"/>
                  </a:lnTo>
                  <a:lnTo>
                    <a:pt x="136" y="188"/>
                  </a:lnTo>
                  <a:lnTo>
                    <a:pt x="134" y="196"/>
                  </a:lnTo>
                  <a:lnTo>
                    <a:pt x="134" y="196"/>
                  </a:lnTo>
                  <a:lnTo>
                    <a:pt x="132" y="206"/>
                  </a:lnTo>
                  <a:lnTo>
                    <a:pt x="132" y="206"/>
                  </a:lnTo>
                  <a:lnTo>
                    <a:pt x="130" y="214"/>
                  </a:lnTo>
                  <a:lnTo>
                    <a:pt x="130" y="214"/>
                  </a:lnTo>
                  <a:lnTo>
                    <a:pt x="126" y="228"/>
                  </a:lnTo>
                  <a:lnTo>
                    <a:pt x="124" y="240"/>
                  </a:lnTo>
                  <a:lnTo>
                    <a:pt x="124" y="240"/>
                  </a:lnTo>
                  <a:lnTo>
                    <a:pt x="120" y="266"/>
                  </a:lnTo>
                  <a:lnTo>
                    <a:pt x="120" y="266"/>
                  </a:lnTo>
                  <a:lnTo>
                    <a:pt x="114" y="292"/>
                  </a:lnTo>
                  <a:lnTo>
                    <a:pt x="114" y="292"/>
                  </a:lnTo>
                  <a:lnTo>
                    <a:pt x="112" y="318"/>
                  </a:lnTo>
                  <a:lnTo>
                    <a:pt x="112" y="318"/>
                  </a:lnTo>
                  <a:lnTo>
                    <a:pt x="114" y="348"/>
                  </a:lnTo>
                  <a:lnTo>
                    <a:pt x="114" y="348"/>
                  </a:lnTo>
                  <a:lnTo>
                    <a:pt x="118" y="370"/>
                  </a:lnTo>
                  <a:lnTo>
                    <a:pt x="118" y="370"/>
                  </a:lnTo>
                  <a:lnTo>
                    <a:pt x="120" y="382"/>
                  </a:lnTo>
                  <a:lnTo>
                    <a:pt x="120" y="382"/>
                  </a:lnTo>
                  <a:lnTo>
                    <a:pt x="122" y="386"/>
                  </a:lnTo>
                  <a:lnTo>
                    <a:pt x="122" y="386"/>
                  </a:lnTo>
                  <a:lnTo>
                    <a:pt x="126" y="390"/>
                  </a:lnTo>
                  <a:lnTo>
                    <a:pt x="126" y="390"/>
                  </a:lnTo>
                  <a:lnTo>
                    <a:pt x="128" y="392"/>
                  </a:lnTo>
                  <a:lnTo>
                    <a:pt x="128" y="392"/>
                  </a:lnTo>
                  <a:lnTo>
                    <a:pt x="130" y="396"/>
                  </a:lnTo>
                  <a:lnTo>
                    <a:pt x="130" y="396"/>
                  </a:lnTo>
                  <a:lnTo>
                    <a:pt x="132" y="396"/>
                  </a:lnTo>
                  <a:lnTo>
                    <a:pt x="132" y="396"/>
                  </a:lnTo>
                  <a:lnTo>
                    <a:pt x="136" y="400"/>
                  </a:lnTo>
                  <a:lnTo>
                    <a:pt x="136" y="400"/>
                  </a:lnTo>
                  <a:lnTo>
                    <a:pt x="136" y="400"/>
                  </a:lnTo>
                  <a:lnTo>
                    <a:pt x="136" y="400"/>
                  </a:lnTo>
                  <a:lnTo>
                    <a:pt x="138" y="406"/>
                  </a:lnTo>
                  <a:lnTo>
                    <a:pt x="138" y="406"/>
                  </a:lnTo>
                  <a:lnTo>
                    <a:pt x="138" y="412"/>
                  </a:lnTo>
                  <a:lnTo>
                    <a:pt x="138" y="412"/>
                  </a:lnTo>
                  <a:lnTo>
                    <a:pt x="138" y="414"/>
                  </a:lnTo>
                  <a:lnTo>
                    <a:pt x="140" y="414"/>
                  </a:lnTo>
                  <a:lnTo>
                    <a:pt x="140" y="414"/>
                  </a:lnTo>
                  <a:lnTo>
                    <a:pt x="142" y="414"/>
                  </a:lnTo>
                  <a:lnTo>
                    <a:pt x="142" y="414"/>
                  </a:lnTo>
                  <a:lnTo>
                    <a:pt x="144" y="414"/>
                  </a:lnTo>
                  <a:lnTo>
                    <a:pt x="144" y="414"/>
                  </a:lnTo>
                  <a:lnTo>
                    <a:pt x="144" y="414"/>
                  </a:lnTo>
                  <a:lnTo>
                    <a:pt x="144" y="416"/>
                  </a:lnTo>
                  <a:lnTo>
                    <a:pt x="146" y="418"/>
                  </a:lnTo>
                  <a:lnTo>
                    <a:pt x="146" y="418"/>
                  </a:lnTo>
                  <a:lnTo>
                    <a:pt x="148" y="416"/>
                  </a:lnTo>
                  <a:lnTo>
                    <a:pt x="148" y="416"/>
                  </a:lnTo>
                  <a:lnTo>
                    <a:pt x="150" y="416"/>
                  </a:lnTo>
                  <a:lnTo>
                    <a:pt x="150" y="418"/>
                  </a:lnTo>
                  <a:lnTo>
                    <a:pt x="150" y="418"/>
                  </a:lnTo>
                  <a:lnTo>
                    <a:pt x="152" y="428"/>
                  </a:lnTo>
                  <a:lnTo>
                    <a:pt x="152" y="428"/>
                  </a:lnTo>
                  <a:lnTo>
                    <a:pt x="152" y="436"/>
                  </a:lnTo>
                  <a:lnTo>
                    <a:pt x="152" y="436"/>
                  </a:lnTo>
                  <a:lnTo>
                    <a:pt x="152" y="446"/>
                  </a:lnTo>
                  <a:lnTo>
                    <a:pt x="152" y="446"/>
                  </a:lnTo>
                  <a:lnTo>
                    <a:pt x="150" y="448"/>
                  </a:lnTo>
                  <a:lnTo>
                    <a:pt x="150" y="448"/>
                  </a:lnTo>
                  <a:lnTo>
                    <a:pt x="146" y="450"/>
                  </a:lnTo>
                  <a:lnTo>
                    <a:pt x="146" y="450"/>
                  </a:lnTo>
                  <a:lnTo>
                    <a:pt x="146" y="452"/>
                  </a:lnTo>
                  <a:lnTo>
                    <a:pt x="144" y="454"/>
                  </a:lnTo>
                  <a:lnTo>
                    <a:pt x="144" y="454"/>
                  </a:lnTo>
                  <a:lnTo>
                    <a:pt x="144" y="464"/>
                  </a:lnTo>
                  <a:lnTo>
                    <a:pt x="144" y="464"/>
                  </a:lnTo>
                  <a:lnTo>
                    <a:pt x="144" y="476"/>
                  </a:lnTo>
                  <a:lnTo>
                    <a:pt x="144" y="476"/>
                  </a:lnTo>
                  <a:lnTo>
                    <a:pt x="142" y="480"/>
                  </a:lnTo>
                  <a:lnTo>
                    <a:pt x="142" y="480"/>
                  </a:lnTo>
                  <a:lnTo>
                    <a:pt x="142" y="502"/>
                  </a:lnTo>
                  <a:lnTo>
                    <a:pt x="142" y="502"/>
                  </a:lnTo>
                  <a:lnTo>
                    <a:pt x="138" y="522"/>
                  </a:lnTo>
                  <a:lnTo>
                    <a:pt x="138" y="522"/>
                  </a:lnTo>
                  <a:lnTo>
                    <a:pt x="136" y="540"/>
                  </a:lnTo>
                  <a:lnTo>
                    <a:pt x="136" y="540"/>
                  </a:lnTo>
                  <a:lnTo>
                    <a:pt x="136" y="566"/>
                  </a:lnTo>
                  <a:lnTo>
                    <a:pt x="136" y="566"/>
                  </a:lnTo>
                  <a:lnTo>
                    <a:pt x="134" y="592"/>
                  </a:lnTo>
                  <a:lnTo>
                    <a:pt x="134" y="592"/>
                  </a:lnTo>
                  <a:lnTo>
                    <a:pt x="132" y="602"/>
                  </a:lnTo>
                  <a:lnTo>
                    <a:pt x="132" y="602"/>
                  </a:lnTo>
                  <a:lnTo>
                    <a:pt x="132" y="604"/>
                  </a:lnTo>
                  <a:lnTo>
                    <a:pt x="134" y="606"/>
                  </a:lnTo>
                  <a:lnTo>
                    <a:pt x="134" y="606"/>
                  </a:lnTo>
                  <a:lnTo>
                    <a:pt x="138" y="606"/>
                  </a:lnTo>
                  <a:lnTo>
                    <a:pt x="138" y="606"/>
                  </a:lnTo>
                  <a:lnTo>
                    <a:pt x="138" y="606"/>
                  </a:lnTo>
                  <a:lnTo>
                    <a:pt x="138" y="608"/>
                  </a:lnTo>
                  <a:lnTo>
                    <a:pt x="138" y="608"/>
                  </a:lnTo>
                  <a:lnTo>
                    <a:pt x="136" y="614"/>
                  </a:lnTo>
                  <a:lnTo>
                    <a:pt x="136" y="614"/>
                  </a:lnTo>
                  <a:lnTo>
                    <a:pt x="134" y="620"/>
                  </a:lnTo>
                  <a:lnTo>
                    <a:pt x="134" y="620"/>
                  </a:lnTo>
                  <a:lnTo>
                    <a:pt x="132" y="626"/>
                  </a:lnTo>
                  <a:lnTo>
                    <a:pt x="132" y="626"/>
                  </a:lnTo>
                  <a:lnTo>
                    <a:pt x="132" y="630"/>
                  </a:lnTo>
                  <a:lnTo>
                    <a:pt x="132" y="630"/>
                  </a:lnTo>
                  <a:lnTo>
                    <a:pt x="132" y="634"/>
                  </a:lnTo>
                  <a:lnTo>
                    <a:pt x="132" y="634"/>
                  </a:lnTo>
                  <a:lnTo>
                    <a:pt x="132" y="642"/>
                  </a:lnTo>
                  <a:lnTo>
                    <a:pt x="132" y="642"/>
                  </a:lnTo>
                  <a:lnTo>
                    <a:pt x="130" y="646"/>
                  </a:lnTo>
                  <a:lnTo>
                    <a:pt x="128" y="648"/>
                  </a:lnTo>
                  <a:lnTo>
                    <a:pt x="128" y="648"/>
                  </a:lnTo>
                  <a:lnTo>
                    <a:pt x="128" y="650"/>
                  </a:lnTo>
                  <a:lnTo>
                    <a:pt x="128" y="654"/>
                  </a:lnTo>
                  <a:lnTo>
                    <a:pt x="128" y="654"/>
                  </a:lnTo>
                  <a:lnTo>
                    <a:pt x="130" y="658"/>
                  </a:lnTo>
                  <a:lnTo>
                    <a:pt x="130" y="658"/>
                  </a:lnTo>
                  <a:lnTo>
                    <a:pt x="128" y="660"/>
                  </a:lnTo>
                  <a:lnTo>
                    <a:pt x="128" y="660"/>
                  </a:lnTo>
                  <a:lnTo>
                    <a:pt x="128" y="668"/>
                  </a:lnTo>
                  <a:lnTo>
                    <a:pt x="128" y="668"/>
                  </a:lnTo>
                  <a:lnTo>
                    <a:pt x="126" y="676"/>
                  </a:lnTo>
                  <a:lnTo>
                    <a:pt x="126" y="676"/>
                  </a:lnTo>
                  <a:lnTo>
                    <a:pt x="124" y="678"/>
                  </a:lnTo>
                  <a:lnTo>
                    <a:pt x="124" y="682"/>
                  </a:lnTo>
                  <a:lnTo>
                    <a:pt x="124" y="682"/>
                  </a:lnTo>
                  <a:lnTo>
                    <a:pt x="124" y="690"/>
                  </a:lnTo>
                  <a:lnTo>
                    <a:pt x="124" y="690"/>
                  </a:lnTo>
                  <a:lnTo>
                    <a:pt x="122" y="696"/>
                  </a:lnTo>
                  <a:lnTo>
                    <a:pt x="122" y="696"/>
                  </a:lnTo>
                  <a:lnTo>
                    <a:pt x="120" y="708"/>
                  </a:lnTo>
                  <a:lnTo>
                    <a:pt x="120" y="708"/>
                  </a:lnTo>
                  <a:lnTo>
                    <a:pt x="116" y="738"/>
                  </a:lnTo>
                  <a:lnTo>
                    <a:pt x="116" y="738"/>
                  </a:lnTo>
                  <a:lnTo>
                    <a:pt x="114" y="762"/>
                  </a:lnTo>
                  <a:lnTo>
                    <a:pt x="114" y="762"/>
                  </a:lnTo>
                  <a:lnTo>
                    <a:pt x="112" y="786"/>
                  </a:lnTo>
                  <a:lnTo>
                    <a:pt x="112" y="786"/>
                  </a:lnTo>
                  <a:lnTo>
                    <a:pt x="110" y="822"/>
                  </a:lnTo>
                  <a:lnTo>
                    <a:pt x="110" y="822"/>
                  </a:lnTo>
                  <a:lnTo>
                    <a:pt x="110" y="844"/>
                  </a:lnTo>
                  <a:lnTo>
                    <a:pt x="110" y="844"/>
                  </a:lnTo>
                  <a:lnTo>
                    <a:pt x="108" y="848"/>
                  </a:lnTo>
                  <a:lnTo>
                    <a:pt x="108" y="848"/>
                  </a:lnTo>
                  <a:lnTo>
                    <a:pt x="108" y="860"/>
                  </a:lnTo>
                  <a:lnTo>
                    <a:pt x="108" y="860"/>
                  </a:lnTo>
                  <a:lnTo>
                    <a:pt x="104" y="880"/>
                  </a:lnTo>
                  <a:lnTo>
                    <a:pt x="104" y="880"/>
                  </a:lnTo>
                  <a:lnTo>
                    <a:pt x="102" y="890"/>
                  </a:lnTo>
                  <a:lnTo>
                    <a:pt x="102" y="890"/>
                  </a:lnTo>
                  <a:lnTo>
                    <a:pt x="96" y="904"/>
                  </a:lnTo>
                  <a:lnTo>
                    <a:pt x="96" y="904"/>
                  </a:lnTo>
                  <a:lnTo>
                    <a:pt x="92" y="922"/>
                  </a:lnTo>
                  <a:lnTo>
                    <a:pt x="92" y="922"/>
                  </a:lnTo>
                  <a:lnTo>
                    <a:pt x="90" y="938"/>
                  </a:lnTo>
                  <a:lnTo>
                    <a:pt x="90" y="938"/>
                  </a:lnTo>
                  <a:lnTo>
                    <a:pt x="88" y="944"/>
                  </a:lnTo>
                  <a:lnTo>
                    <a:pt x="88" y="944"/>
                  </a:lnTo>
                  <a:lnTo>
                    <a:pt x="86" y="952"/>
                  </a:lnTo>
                  <a:lnTo>
                    <a:pt x="86" y="952"/>
                  </a:lnTo>
                  <a:lnTo>
                    <a:pt x="86" y="960"/>
                  </a:lnTo>
                  <a:lnTo>
                    <a:pt x="86" y="960"/>
                  </a:lnTo>
                  <a:lnTo>
                    <a:pt x="82" y="972"/>
                  </a:lnTo>
                  <a:lnTo>
                    <a:pt x="82" y="972"/>
                  </a:lnTo>
                  <a:lnTo>
                    <a:pt x="78" y="988"/>
                  </a:lnTo>
                  <a:lnTo>
                    <a:pt x="78" y="988"/>
                  </a:lnTo>
                  <a:lnTo>
                    <a:pt x="76" y="1002"/>
                  </a:lnTo>
                  <a:lnTo>
                    <a:pt x="76" y="1002"/>
                  </a:lnTo>
                  <a:lnTo>
                    <a:pt x="74" y="1018"/>
                  </a:lnTo>
                  <a:lnTo>
                    <a:pt x="74" y="1018"/>
                  </a:lnTo>
                  <a:lnTo>
                    <a:pt x="70" y="1036"/>
                  </a:lnTo>
                  <a:lnTo>
                    <a:pt x="70" y="1036"/>
                  </a:lnTo>
                  <a:lnTo>
                    <a:pt x="64" y="1064"/>
                  </a:lnTo>
                  <a:lnTo>
                    <a:pt x="64" y="1064"/>
                  </a:lnTo>
                  <a:lnTo>
                    <a:pt x="60" y="1080"/>
                  </a:lnTo>
                  <a:lnTo>
                    <a:pt x="60" y="1080"/>
                  </a:lnTo>
                  <a:lnTo>
                    <a:pt x="56" y="1092"/>
                  </a:lnTo>
                  <a:lnTo>
                    <a:pt x="56" y="1092"/>
                  </a:lnTo>
                  <a:lnTo>
                    <a:pt x="54" y="1098"/>
                  </a:lnTo>
                  <a:lnTo>
                    <a:pt x="54" y="1098"/>
                  </a:lnTo>
                  <a:lnTo>
                    <a:pt x="50" y="1108"/>
                  </a:lnTo>
                  <a:lnTo>
                    <a:pt x="50" y="1108"/>
                  </a:lnTo>
                  <a:lnTo>
                    <a:pt x="44" y="1132"/>
                  </a:lnTo>
                  <a:lnTo>
                    <a:pt x="44" y="1132"/>
                  </a:lnTo>
                  <a:lnTo>
                    <a:pt x="38" y="1148"/>
                  </a:lnTo>
                  <a:lnTo>
                    <a:pt x="38" y="1148"/>
                  </a:lnTo>
                  <a:lnTo>
                    <a:pt x="34" y="1160"/>
                  </a:lnTo>
                  <a:lnTo>
                    <a:pt x="34" y="1160"/>
                  </a:lnTo>
                  <a:lnTo>
                    <a:pt x="34" y="1174"/>
                  </a:lnTo>
                  <a:lnTo>
                    <a:pt x="34" y="1174"/>
                  </a:lnTo>
                  <a:lnTo>
                    <a:pt x="34" y="1186"/>
                  </a:lnTo>
                  <a:lnTo>
                    <a:pt x="34" y="1186"/>
                  </a:lnTo>
                  <a:lnTo>
                    <a:pt x="32" y="1196"/>
                  </a:lnTo>
                  <a:lnTo>
                    <a:pt x="32" y="1196"/>
                  </a:lnTo>
                  <a:lnTo>
                    <a:pt x="32" y="1202"/>
                  </a:lnTo>
                  <a:lnTo>
                    <a:pt x="32" y="1202"/>
                  </a:lnTo>
                  <a:lnTo>
                    <a:pt x="32" y="1204"/>
                  </a:lnTo>
                  <a:lnTo>
                    <a:pt x="32" y="1204"/>
                  </a:lnTo>
                  <a:lnTo>
                    <a:pt x="30" y="1206"/>
                  </a:lnTo>
                  <a:lnTo>
                    <a:pt x="30" y="1206"/>
                  </a:lnTo>
                  <a:lnTo>
                    <a:pt x="28" y="1210"/>
                  </a:lnTo>
                  <a:lnTo>
                    <a:pt x="28" y="1212"/>
                  </a:lnTo>
                  <a:lnTo>
                    <a:pt x="28" y="1212"/>
                  </a:lnTo>
                  <a:lnTo>
                    <a:pt x="28" y="1214"/>
                  </a:lnTo>
                  <a:lnTo>
                    <a:pt x="28" y="1214"/>
                  </a:lnTo>
                  <a:lnTo>
                    <a:pt x="24" y="1216"/>
                  </a:lnTo>
                  <a:lnTo>
                    <a:pt x="24" y="1216"/>
                  </a:lnTo>
                  <a:lnTo>
                    <a:pt x="20" y="1220"/>
                  </a:lnTo>
                  <a:lnTo>
                    <a:pt x="20" y="1220"/>
                  </a:lnTo>
                  <a:lnTo>
                    <a:pt x="20" y="1222"/>
                  </a:lnTo>
                  <a:lnTo>
                    <a:pt x="20" y="1222"/>
                  </a:lnTo>
                  <a:lnTo>
                    <a:pt x="18" y="1224"/>
                  </a:lnTo>
                  <a:lnTo>
                    <a:pt x="18" y="1224"/>
                  </a:lnTo>
                  <a:lnTo>
                    <a:pt x="14" y="1226"/>
                  </a:lnTo>
                  <a:lnTo>
                    <a:pt x="14" y="1226"/>
                  </a:lnTo>
                  <a:lnTo>
                    <a:pt x="12" y="1228"/>
                  </a:lnTo>
                  <a:lnTo>
                    <a:pt x="12" y="1228"/>
                  </a:lnTo>
                  <a:lnTo>
                    <a:pt x="8" y="1232"/>
                  </a:lnTo>
                  <a:lnTo>
                    <a:pt x="8" y="1232"/>
                  </a:lnTo>
                  <a:lnTo>
                    <a:pt x="6" y="1234"/>
                  </a:lnTo>
                  <a:lnTo>
                    <a:pt x="6" y="1234"/>
                  </a:lnTo>
                  <a:lnTo>
                    <a:pt x="4" y="1238"/>
                  </a:lnTo>
                  <a:lnTo>
                    <a:pt x="4" y="1238"/>
                  </a:lnTo>
                  <a:lnTo>
                    <a:pt x="0" y="1244"/>
                  </a:lnTo>
                  <a:lnTo>
                    <a:pt x="0" y="1244"/>
                  </a:lnTo>
                  <a:lnTo>
                    <a:pt x="0" y="1244"/>
                  </a:lnTo>
                  <a:lnTo>
                    <a:pt x="0" y="1244"/>
                  </a:lnTo>
                  <a:lnTo>
                    <a:pt x="0" y="1248"/>
                  </a:lnTo>
                  <a:lnTo>
                    <a:pt x="0" y="1248"/>
                  </a:lnTo>
                  <a:lnTo>
                    <a:pt x="2" y="1248"/>
                  </a:lnTo>
                  <a:lnTo>
                    <a:pt x="2" y="1248"/>
                  </a:lnTo>
                  <a:lnTo>
                    <a:pt x="2" y="1248"/>
                  </a:lnTo>
                  <a:lnTo>
                    <a:pt x="2" y="1250"/>
                  </a:lnTo>
                  <a:lnTo>
                    <a:pt x="2" y="1252"/>
                  </a:lnTo>
                  <a:lnTo>
                    <a:pt x="2" y="1252"/>
                  </a:lnTo>
                  <a:lnTo>
                    <a:pt x="4" y="1254"/>
                  </a:lnTo>
                  <a:lnTo>
                    <a:pt x="4" y="1254"/>
                  </a:lnTo>
                  <a:lnTo>
                    <a:pt x="10" y="1256"/>
                  </a:lnTo>
                  <a:lnTo>
                    <a:pt x="10" y="1256"/>
                  </a:lnTo>
                  <a:lnTo>
                    <a:pt x="22" y="1258"/>
                  </a:lnTo>
                  <a:lnTo>
                    <a:pt x="22" y="1258"/>
                  </a:lnTo>
                  <a:lnTo>
                    <a:pt x="36" y="1256"/>
                  </a:lnTo>
                  <a:lnTo>
                    <a:pt x="36" y="1256"/>
                  </a:lnTo>
                  <a:lnTo>
                    <a:pt x="52" y="1252"/>
                  </a:lnTo>
                  <a:lnTo>
                    <a:pt x="52" y="1252"/>
                  </a:lnTo>
                  <a:lnTo>
                    <a:pt x="64" y="1248"/>
                  </a:lnTo>
                  <a:lnTo>
                    <a:pt x="64" y="1248"/>
                  </a:lnTo>
                  <a:lnTo>
                    <a:pt x="70" y="1246"/>
                  </a:lnTo>
                  <a:lnTo>
                    <a:pt x="74" y="1244"/>
                  </a:lnTo>
                  <a:lnTo>
                    <a:pt x="74" y="1244"/>
                  </a:lnTo>
                  <a:lnTo>
                    <a:pt x="74" y="1238"/>
                  </a:lnTo>
                  <a:lnTo>
                    <a:pt x="74" y="1234"/>
                  </a:lnTo>
                  <a:lnTo>
                    <a:pt x="74" y="1234"/>
                  </a:lnTo>
                  <a:lnTo>
                    <a:pt x="74" y="1230"/>
                  </a:lnTo>
                  <a:lnTo>
                    <a:pt x="76" y="1226"/>
                  </a:lnTo>
                  <a:lnTo>
                    <a:pt x="76" y="1226"/>
                  </a:lnTo>
                  <a:lnTo>
                    <a:pt x="76" y="1224"/>
                  </a:lnTo>
                  <a:lnTo>
                    <a:pt x="76" y="1224"/>
                  </a:lnTo>
                  <a:lnTo>
                    <a:pt x="80" y="1216"/>
                  </a:lnTo>
                  <a:lnTo>
                    <a:pt x="80" y="1216"/>
                  </a:lnTo>
                  <a:lnTo>
                    <a:pt x="80" y="1216"/>
                  </a:lnTo>
                  <a:lnTo>
                    <a:pt x="82" y="1216"/>
                  </a:lnTo>
                  <a:lnTo>
                    <a:pt x="82" y="1216"/>
                  </a:lnTo>
                  <a:lnTo>
                    <a:pt x="92" y="1218"/>
                  </a:lnTo>
                  <a:lnTo>
                    <a:pt x="92" y="1218"/>
                  </a:lnTo>
                  <a:lnTo>
                    <a:pt x="92" y="1218"/>
                  </a:lnTo>
                  <a:lnTo>
                    <a:pt x="92" y="1220"/>
                  </a:lnTo>
                  <a:lnTo>
                    <a:pt x="92" y="1220"/>
                  </a:lnTo>
                  <a:lnTo>
                    <a:pt x="92" y="1224"/>
                  </a:lnTo>
                  <a:lnTo>
                    <a:pt x="92" y="1224"/>
                  </a:lnTo>
                  <a:lnTo>
                    <a:pt x="92" y="1228"/>
                  </a:lnTo>
                  <a:lnTo>
                    <a:pt x="92" y="1228"/>
                  </a:lnTo>
                  <a:lnTo>
                    <a:pt x="92" y="1228"/>
                  </a:lnTo>
                  <a:lnTo>
                    <a:pt x="96" y="1230"/>
                  </a:lnTo>
                  <a:lnTo>
                    <a:pt x="96" y="1230"/>
                  </a:lnTo>
                  <a:lnTo>
                    <a:pt x="108" y="1232"/>
                  </a:lnTo>
                  <a:lnTo>
                    <a:pt x="108" y="1232"/>
                  </a:lnTo>
                  <a:lnTo>
                    <a:pt x="114" y="1230"/>
                  </a:lnTo>
                  <a:lnTo>
                    <a:pt x="114" y="1230"/>
                  </a:lnTo>
                  <a:lnTo>
                    <a:pt x="114" y="1230"/>
                  </a:lnTo>
                  <a:lnTo>
                    <a:pt x="114" y="1228"/>
                  </a:lnTo>
                  <a:lnTo>
                    <a:pt x="114" y="1228"/>
                  </a:lnTo>
                  <a:lnTo>
                    <a:pt x="114" y="1224"/>
                  </a:lnTo>
                  <a:lnTo>
                    <a:pt x="114" y="1224"/>
                  </a:lnTo>
                  <a:lnTo>
                    <a:pt x="114" y="1222"/>
                  </a:lnTo>
                  <a:lnTo>
                    <a:pt x="114" y="1222"/>
                  </a:lnTo>
                  <a:lnTo>
                    <a:pt x="114" y="1222"/>
                  </a:lnTo>
                  <a:lnTo>
                    <a:pt x="124" y="1224"/>
                  </a:lnTo>
                  <a:lnTo>
                    <a:pt x="124" y="1224"/>
                  </a:lnTo>
                  <a:lnTo>
                    <a:pt x="142" y="1228"/>
                  </a:lnTo>
                  <a:lnTo>
                    <a:pt x="142" y="1228"/>
                  </a:lnTo>
                  <a:lnTo>
                    <a:pt x="152" y="1230"/>
                  </a:lnTo>
                  <a:lnTo>
                    <a:pt x="152" y="1230"/>
                  </a:lnTo>
                  <a:lnTo>
                    <a:pt x="154" y="1230"/>
                  </a:lnTo>
                  <a:lnTo>
                    <a:pt x="154" y="1230"/>
                  </a:lnTo>
                  <a:lnTo>
                    <a:pt x="160" y="1230"/>
                  </a:lnTo>
                  <a:lnTo>
                    <a:pt x="160" y="1230"/>
                  </a:lnTo>
                  <a:lnTo>
                    <a:pt x="162" y="1232"/>
                  </a:lnTo>
                  <a:lnTo>
                    <a:pt x="162" y="1232"/>
                  </a:lnTo>
                  <a:lnTo>
                    <a:pt x="166" y="1232"/>
                  </a:lnTo>
                  <a:lnTo>
                    <a:pt x="166" y="1232"/>
                  </a:lnTo>
                  <a:lnTo>
                    <a:pt x="168" y="1228"/>
                  </a:lnTo>
                  <a:lnTo>
                    <a:pt x="168" y="1228"/>
                  </a:lnTo>
                  <a:lnTo>
                    <a:pt x="170" y="1224"/>
                  </a:lnTo>
                  <a:lnTo>
                    <a:pt x="170" y="1224"/>
                  </a:lnTo>
                  <a:lnTo>
                    <a:pt x="170" y="1216"/>
                  </a:lnTo>
                  <a:lnTo>
                    <a:pt x="170" y="1216"/>
                  </a:lnTo>
                  <a:lnTo>
                    <a:pt x="170" y="1210"/>
                  </a:lnTo>
                  <a:lnTo>
                    <a:pt x="170" y="1210"/>
                  </a:lnTo>
                  <a:lnTo>
                    <a:pt x="170" y="1204"/>
                  </a:lnTo>
                  <a:lnTo>
                    <a:pt x="170" y="1204"/>
                  </a:lnTo>
                  <a:lnTo>
                    <a:pt x="174" y="1170"/>
                  </a:lnTo>
                  <a:lnTo>
                    <a:pt x="174" y="1170"/>
                  </a:lnTo>
                  <a:lnTo>
                    <a:pt x="180" y="1138"/>
                  </a:lnTo>
                  <a:lnTo>
                    <a:pt x="180" y="1138"/>
                  </a:lnTo>
                  <a:lnTo>
                    <a:pt x="184" y="1102"/>
                  </a:lnTo>
                  <a:lnTo>
                    <a:pt x="184" y="1102"/>
                  </a:lnTo>
                  <a:lnTo>
                    <a:pt x="188" y="1064"/>
                  </a:lnTo>
                  <a:lnTo>
                    <a:pt x="188" y="1064"/>
                  </a:lnTo>
                  <a:lnTo>
                    <a:pt x="190" y="1040"/>
                  </a:lnTo>
                  <a:lnTo>
                    <a:pt x="190" y="1040"/>
                  </a:lnTo>
                  <a:lnTo>
                    <a:pt x="194" y="1010"/>
                  </a:lnTo>
                  <a:lnTo>
                    <a:pt x="194" y="1010"/>
                  </a:lnTo>
                  <a:lnTo>
                    <a:pt x="194" y="986"/>
                  </a:lnTo>
                  <a:lnTo>
                    <a:pt x="194" y="986"/>
                  </a:lnTo>
                  <a:lnTo>
                    <a:pt x="196" y="962"/>
                  </a:lnTo>
                  <a:lnTo>
                    <a:pt x="196" y="962"/>
                  </a:lnTo>
                  <a:lnTo>
                    <a:pt x="196" y="944"/>
                  </a:lnTo>
                  <a:lnTo>
                    <a:pt x="196" y="944"/>
                  </a:lnTo>
                  <a:lnTo>
                    <a:pt x="198" y="926"/>
                  </a:lnTo>
                  <a:lnTo>
                    <a:pt x="198" y="926"/>
                  </a:lnTo>
                  <a:lnTo>
                    <a:pt x="198" y="918"/>
                  </a:lnTo>
                  <a:lnTo>
                    <a:pt x="198" y="918"/>
                  </a:lnTo>
                  <a:lnTo>
                    <a:pt x="200" y="906"/>
                  </a:lnTo>
                  <a:lnTo>
                    <a:pt x="200" y="906"/>
                  </a:lnTo>
                  <a:lnTo>
                    <a:pt x="200" y="902"/>
                  </a:lnTo>
                  <a:lnTo>
                    <a:pt x="200" y="902"/>
                  </a:lnTo>
                  <a:lnTo>
                    <a:pt x="202" y="896"/>
                  </a:lnTo>
                  <a:lnTo>
                    <a:pt x="202" y="896"/>
                  </a:lnTo>
                  <a:lnTo>
                    <a:pt x="202" y="882"/>
                  </a:lnTo>
                  <a:lnTo>
                    <a:pt x="202" y="882"/>
                  </a:lnTo>
                  <a:lnTo>
                    <a:pt x="204" y="866"/>
                  </a:lnTo>
                  <a:lnTo>
                    <a:pt x="204" y="866"/>
                  </a:lnTo>
                  <a:lnTo>
                    <a:pt x="206" y="858"/>
                  </a:lnTo>
                  <a:lnTo>
                    <a:pt x="206" y="858"/>
                  </a:lnTo>
                  <a:lnTo>
                    <a:pt x="206" y="852"/>
                  </a:lnTo>
                  <a:lnTo>
                    <a:pt x="206" y="852"/>
                  </a:lnTo>
                  <a:lnTo>
                    <a:pt x="206" y="848"/>
                  </a:lnTo>
                  <a:lnTo>
                    <a:pt x="206" y="848"/>
                  </a:lnTo>
                  <a:lnTo>
                    <a:pt x="210" y="836"/>
                  </a:lnTo>
                  <a:lnTo>
                    <a:pt x="210" y="836"/>
                  </a:lnTo>
                  <a:lnTo>
                    <a:pt x="214" y="822"/>
                  </a:lnTo>
                  <a:lnTo>
                    <a:pt x="214" y="822"/>
                  </a:lnTo>
                  <a:lnTo>
                    <a:pt x="216" y="808"/>
                  </a:lnTo>
                  <a:lnTo>
                    <a:pt x="216" y="808"/>
                  </a:lnTo>
                  <a:lnTo>
                    <a:pt x="218" y="806"/>
                  </a:lnTo>
                  <a:lnTo>
                    <a:pt x="218" y="806"/>
                  </a:lnTo>
                  <a:lnTo>
                    <a:pt x="222" y="796"/>
                  </a:lnTo>
                  <a:lnTo>
                    <a:pt x="222" y="796"/>
                  </a:lnTo>
                  <a:lnTo>
                    <a:pt x="224" y="786"/>
                  </a:lnTo>
                  <a:lnTo>
                    <a:pt x="224" y="786"/>
                  </a:lnTo>
                  <a:lnTo>
                    <a:pt x="226" y="774"/>
                  </a:lnTo>
                  <a:lnTo>
                    <a:pt x="226" y="774"/>
                  </a:lnTo>
                  <a:lnTo>
                    <a:pt x="238" y="750"/>
                  </a:lnTo>
                  <a:lnTo>
                    <a:pt x="238" y="750"/>
                  </a:lnTo>
                  <a:lnTo>
                    <a:pt x="242" y="738"/>
                  </a:lnTo>
                  <a:lnTo>
                    <a:pt x="252" y="714"/>
                  </a:lnTo>
                  <a:lnTo>
                    <a:pt x="252" y="714"/>
                  </a:lnTo>
                  <a:lnTo>
                    <a:pt x="262" y="682"/>
                  </a:lnTo>
                  <a:lnTo>
                    <a:pt x="262" y="682"/>
                  </a:lnTo>
                  <a:lnTo>
                    <a:pt x="268" y="668"/>
                  </a:lnTo>
                  <a:lnTo>
                    <a:pt x="268" y="668"/>
                  </a:lnTo>
                  <a:lnTo>
                    <a:pt x="272" y="660"/>
                  </a:lnTo>
                  <a:lnTo>
                    <a:pt x="272" y="660"/>
                  </a:lnTo>
                  <a:lnTo>
                    <a:pt x="274" y="658"/>
                  </a:lnTo>
                  <a:lnTo>
                    <a:pt x="274" y="658"/>
                  </a:lnTo>
                  <a:lnTo>
                    <a:pt x="278" y="658"/>
                  </a:lnTo>
                  <a:lnTo>
                    <a:pt x="278" y="658"/>
                  </a:lnTo>
                  <a:lnTo>
                    <a:pt x="280" y="658"/>
                  </a:lnTo>
                  <a:lnTo>
                    <a:pt x="280" y="660"/>
                  </a:lnTo>
                  <a:lnTo>
                    <a:pt x="280" y="660"/>
                  </a:lnTo>
                  <a:lnTo>
                    <a:pt x="282" y="666"/>
                  </a:lnTo>
                  <a:lnTo>
                    <a:pt x="282" y="666"/>
                  </a:lnTo>
                  <a:lnTo>
                    <a:pt x="282" y="678"/>
                  </a:lnTo>
                  <a:lnTo>
                    <a:pt x="282" y="678"/>
                  </a:lnTo>
                  <a:lnTo>
                    <a:pt x="284" y="694"/>
                  </a:lnTo>
                  <a:lnTo>
                    <a:pt x="284" y="694"/>
                  </a:lnTo>
                  <a:lnTo>
                    <a:pt x="288" y="710"/>
                  </a:lnTo>
                  <a:lnTo>
                    <a:pt x="288" y="710"/>
                  </a:lnTo>
                  <a:lnTo>
                    <a:pt x="290" y="722"/>
                  </a:lnTo>
                  <a:lnTo>
                    <a:pt x="294" y="736"/>
                  </a:lnTo>
                  <a:lnTo>
                    <a:pt x="294" y="736"/>
                  </a:lnTo>
                  <a:lnTo>
                    <a:pt x="296" y="766"/>
                  </a:lnTo>
                  <a:lnTo>
                    <a:pt x="296" y="766"/>
                  </a:lnTo>
                  <a:lnTo>
                    <a:pt x="296" y="794"/>
                  </a:lnTo>
                  <a:lnTo>
                    <a:pt x="296" y="794"/>
                  </a:lnTo>
                  <a:lnTo>
                    <a:pt x="298" y="806"/>
                  </a:lnTo>
                  <a:lnTo>
                    <a:pt x="298" y="806"/>
                  </a:lnTo>
                  <a:lnTo>
                    <a:pt x="298" y="818"/>
                  </a:lnTo>
                  <a:lnTo>
                    <a:pt x="298" y="818"/>
                  </a:lnTo>
                  <a:lnTo>
                    <a:pt x="298" y="838"/>
                  </a:lnTo>
                  <a:lnTo>
                    <a:pt x="298" y="838"/>
                  </a:lnTo>
                  <a:lnTo>
                    <a:pt x="298" y="850"/>
                  </a:lnTo>
                  <a:lnTo>
                    <a:pt x="298" y="850"/>
                  </a:lnTo>
                  <a:lnTo>
                    <a:pt x="300" y="860"/>
                  </a:lnTo>
                  <a:lnTo>
                    <a:pt x="300" y="860"/>
                  </a:lnTo>
                  <a:lnTo>
                    <a:pt x="300" y="870"/>
                  </a:lnTo>
                  <a:lnTo>
                    <a:pt x="300" y="870"/>
                  </a:lnTo>
                  <a:lnTo>
                    <a:pt x="300" y="878"/>
                  </a:lnTo>
                  <a:lnTo>
                    <a:pt x="300" y="878"/>
                  </a:lnTo>
                  <a:lnTo>
                    <a:pt x="300" y="888"/>
                  </a:lnTo>
                  <a:lnTo>
                    <a:pt x="300" y="888"/>
                  </a:lnTo>
                  <a:lnTo>
                    <a:pt x="300" y="906"/>
                  </a:lnTo>
                  <a:lnTo>
                    <a:pt x="300" y="906"/>
                  </a:lnTo>
                  <a:lnTo>
                    <a:pt x="300" y="928"/>
                  </a:lnTo>
                  <a:lnTo>
                    <a:pt x="300" y="928"/>
                  </a:lnTo>
                  <a:lnTo>
                    <a:pt x="302" y="966"/>
                  </a:lnTo>
                  <a:lnTo>
                    <a:pt x="302" y="966"/>
                  </a:lnTo>
                  <a:lnTo>
                    <a:pt x="302" y="1000"/>
                  </a:lnTo>
                  <a:lnTo>
                    <a:pt x="302" y="1000"/>
                  </a:lnTo>
                  <a:lnTo>
                    <a:pt x="302" y="1032"/>
                  </a:lnTo>
                  <a:lnTo>
                    <a:pt x="302" y="1032"/>
                  </a:lnTo>
                  <a:lnTo>
                    <a:pt x="302" y="1056"/>
                  </a:lnTo>
                  <a:lnTo>
                    <a:pt x="302" y="1056"/>
                  </a:lnTo>
                  <a:lnTo>
                    <a:pt x="300" y="1070"/>
                  </a:lnTo>
                  <a:lnTo>
                    <a:pt x="300" y="1070"/>
                  </a:lnTo>
                  <a:lnTo>
                    <a:pt x="298" y="1098"/>
                  </a:lnTo>
                  <a:lnTo>
                    <a:pt x="298" y="1098"/>
                  </a:lnTo>
                  <a:lnTo>
                    <a:pt x="296" y="1134"/>
                  </a:lnTo>
                  <a:lnTo>
                    <a:pt x="296" y="1134"/>
                  </a:lnTo>
                  <a:lnTo>
                    <a:pt x="294" y="1154"/>
                  </a:lnTo>
                  <a:lnTo>
                    <a:pt x="294" y="1154"/>
                  </a:lnTo>
                  <a:lnTo>
                    <a:pt x="294" y="1160"/>
                  </a:lnTo>
                  <a:lnTo>
                    <a:pt x="296" y="1164"/>
                  </a:lnTo>
                  <a:lnTo>
                    <a:pt x="296" y="1164"/>
                  </a:lnTo>
                  <a:lnTo>
                    <a:pt x="302" y="1186"/>
                  </a:lnTo>
                  <a:lnTo>
                    <a:pt x="302" y="1186"/>
                  </a:lnTo>
                  <a:lnTo>
                    <a:pt x="304" y="1194"/>
                  </a:lnTo>
                  <a:lnTo>
                    <a:pt x="304" y="1194"/>
                  </a:lnTo>
                  <a:lnTo>
                    <a:pt x="304" y="1206"/>
                  </a:lnTo>
                  <a:lnTo>
                    <a:pt x="304" y="1206"/>
                  </a:lnTo>
                  <a:lnTo>
                    <a:pt x="306" y="1216"/>
                  </a:lnTo>
                  <a:lnTo>
                    <a:pt x="306" y="1216"/>
                  </a:lnTo>
                  <a:lnTo>
                    <a:pt x="308" y="1218"/>
                  </a:lnTo>
                  <a:lnTo>
                    <a:pt x="308" y="1218"/>
                  </a:lnTo>
                  <a:lnTo>
                    <a:pt x="314" y="1222"/>
                  </a:lnTo>
                  <a:lnTo>
                    <a:pt x="314" y="1222"/>
                  </a:lnTo>
                  <a:lnTo>
                    <a:pt x="318" y="1222"/>
                  </a:lnTo>
                  <a:lnTo>
                    <a:pt x="318" y="1222"/>
                  </a:lnTo>
                  <a:lnTo>
                    <a:pt x="324" y="1222"/>
                  </a:lnTo>
                  <a:lnTo>
                    <a:pt x="324" y="1222"/>
                  </a:lnTo>
                  <a:lnTo>
                    <a:pt x="324" y="1222"/>
                  </a:lnTo>
                  <a:lnTo>
                    <a:pt x="324" y="1226"/>
                  </a:lnTo>
                  <a:lnTo>
                    <a:pt x="324" y="1226"/>
                  </a:lnTo>
                  <a:lnTo>
                    <a:pt x="326" y="1234"/>
                  </a:lnTo>
                  <a:lnTo>
                    <a:pt x="326" y="1234"/>
                  </a:lnTo>
                  <a:lnTo>
                    <a:pt x="326" y="1238"/>
                  </a:lnTo>
                  <a:lnTo>
                    <a:pt x="326" y="1238"/>
                  </a:lnTo>
                  <a:lnTo>
                    <a:pt x="326" y="1240"/>
                  </a:lnTo>
                  <a:lnTo>
                    <a:pt x="328" y="1242"/>
                  </a:lnTo>
                  <a:lnTo>
                    <a:pt x="328" y="1242"/>
                  </a:lnTo>
                  <a:lnTo>
                    <a:pt x="332" y="1246"/>
                  </a:lnTo>
                  <a:lnTo>
                    <a:pt x="332" y="1246"/>
                  </a:lnTo>
                  <a:lnTo>
                    <a:pt x="336" y="1248"/>
                  </a:lnTo>
                  <a:lnTo>
                    <a:pt x="342" y="1250"/>
                  </a:lnTo>
                  <a:lnTo>
                    <a:pt x="342" y="1250"/>
                  </a:lnTo>
                  <a:lnTo>
                    <a:pt x="360" y="1250"/>
                  </a:lnTo>
                  <a:lnTo>
                    <a:pt x="360" y="1250"/>
                  </a:lnTo>
                  <a:lnTo>
                    <a:pt x="376" y="1250"/>
                  </a:lnTo>
                  <a:lnTo>
                    <a:pt x="376" y="1250"/>
                  </a:lnTo>
                  <a:lnTo>
                    <a:pt x="382" y="1248"/>
                  </a:lnTo>
                  <a:lnTo>
                    <a:pt x="388" y="1246"/>
                  </a:lnTo>
                  <a:lnTo>
                    <a:pt x="388" y="1246"/>
                  </a:lnTo>
                  <a:lnTo>
                    <a:pt x="390" y="1242"/>
                  </a:lnTo>
                  <a:lnTo>
                    <a:pt x="394" y="1236"/>
                  </a:lnTo>
                  <a:lnTo>
                    <a:pt x="394" y="1236"/>
                  </a:lnTo>
                  <a:lnTo>
                    <a:pt x="394" y="1230"/>
                  </a:lnTo>
                  <a:lnTo>
                    <a:pt x="394" y="1230"/>
                  </a:lnTo>
                  <a:lnTo>
                    <a:pt x="392" y="1224"/>
                  </a:lnTo>
                  <a:lnTo>
                    <a:pt x="392" y="1224"/>
                  </a:lnTo>
                  <a:lnTo>
                    <a:pt x="390" y="1220"/>
                  </a:lnTo>
                  <a:lnTo>
                    <a:pt x="390" y="1220"/>
                  </a:lnTo>
                  <a:lnTo>
                    <a:pt x="390" y="1218"/>
                  </a:lnTo>
                  <a:lnTo>
                    <a:pt x="392" y="1218"/>
                  </a:lnTo>
                  <a:lnTo>
                    <a:pt x="392" y="1218"/>
                  </a:lnTo>
                  <a:lnTo>
                    <a:pt x="404" y="1220"/>
                  </a:lnTo>
                  <a:lnTo>
                    <a:pt x="404" y="1220"/>
                  </a:lnTo>
                  <a:lnTo>
                    <a:pt x="410" y="1218"/>
                  </a:lnTo>
                  <a:lnTo>
                    <a:pt x="410" y="1218"/>
                  </a:lnTo>
                  <a:lnTo>
                    <a:pt x="416" y="1218"/>
                  </a:lnTo>
                  <a:lnTo>
                    <a:pt x="416" y="1218"/>
                  </a:lnTo>
                  <a:lnTo>
                    <a:pt x="418" y="1218"/>
                  </a:lnTo>
                  <a:lnTo>
                    <a:pt x="418" y="1218"/>
                  </a:lnTo>
                  <a:lnTo>
                    <a:pt x="420" y="1214"/>
                  </a:lnTo>
                  <a:lnTo>
                    <a:pt x="420" y="1214"/>
                  </a:lnTo>
                  <a:lnTo>
                    <a:pt x="422" y="1208"/>
                  </a:lnTo>
                  <a:lnTo>
                    <a:pt x="422" y="1208"/>
                  </a:lnTo>
                  <a:lnTo>
                    <a:pt x="422" y="1202"/>
                  </a:lnTo>
                  <a:lnTo>
                    <a:pt x="422" y="1202"/>
                  </a:lnTo>
                  <a:lnTo>
                    <a:pt x="422" y="1194"/>
                  </a:lnTo>
                  <a:lnTo>
                    <a:pt x="422" y="1194"/>
                  </a:lnTo>
                  <a:lnTo>
                    <a:pt x="422" y="1184"/>
                  </a:lnTo>
                  <a:lnTo>
                    <a:pt x="422" y="1184"/>
                  </a:lnTo>
                  <a:lnTo>
                    <a:pt x="422" y="1176"/>
                  </a:lnTo>
                  <a:lnTo>
                    <a:pt x="422" y="1176"/>
                  </a:lnTo>
                  <a:lnTo>
                    <a:pt x="422" y="1164"/>
                  </a:lnTo>
                  <a:lnTo>
                    <a:pt x="422" y="1164"/>
                  </a:lnTo>
                  <a:lnTo>
                    <a:pt x="424" y="1142"/>
                  </a:lnTo>
                  <a:lnTo>
                    <a:pt x="424" y="1142"/>
                  </a:lnTo>
                  <a:lnTo>
                    <a:pt x="424" y="1132"/>
                  </a:lnTo>
                  <a:lnTo>
                    <a:pt x="424" y="1132"/>
                  </a:lnTo>
                  <a:lnTo>
                    <a:pt x="420" y="1104"/>
                  </a:lnTo>
                  <a:lnTo>
                    <a:pt x="420" y="1104"/>
                  </a:lnTo>
                  <a:lnTo>
                    <a:pt x="418" y="1078"/>
                  </a:lnTo>
                  <a:lnTo>
                    <a:pt x="418" y="1078"/>
                  </a:lnTo>
                  <a:lnTo>
                    <a:pt x="416" y="1054"/>
                  </a:lnTo>
                  <a:lnTo>
                    <a:pt x="416" y="1054"/>
                  </a:lnTo>
                  <a:lnTo>
                    <a:pt x="416" y="1036"/>
                  </a:lnTo>
                  <a:lnTo>
                    <a:pt x="416" y="1036"/>
                  </a:lnTo>
                  <a:lnTo>
                    <a:pt x="416" y="1032"/>
                  </a:lnTo>
                  <a:lnTo>
                    <a:pt x="416" y="1032"/>
                  </a:lnTo>
                  <a:lnTo>
                    <a:pt x="414" y="1020"/>
                  </a:lnTo>
                  <a:lnTo>
                    <a:pt x="414" y="1020"/>
                  </a:lnTo>
                  <a:lnTo>
                    <a:pt x="412" y="998"/>
                  </a:lnTo>
                  <a:lnTo>
                    <a:pt x="412" y="998"/>
                  </a:lnTo>
                  <a:lnTo>
                    <a:pt x="408" y="964"/>
                  </a:lnTo>
                  <a:lnTo>
                    <a:pt x="408" y="964"/>
                  </a:lnTo>
                  <a:lnTo>
                    <a:pt x="406" y="942"/>
                  </a:lnTo>
                  <a:lnTo>
                    <a:pt x="406" y="942"/>
                  </a:lnTo>
                  <a:lnTo>
                    <a:pt x="406" y="930"/>
                  </a:lnTo>
                  <a:lnTo>
                    <a:pt x="406" y="930"/>
                  </a:lnTo>
                  <a:lnTo>
                    <a:pt x="404" y="922"/>
                  </a:lnTo>
                  <a:lnTo>
                    <a:pt x="404" y="922"/>
                  </a:lnTo>
                  <a:lnTo>
                    <a:pt x="404" y="910"/>
                  </a:lnTo>
                  <a:lnTo>
                    <a:pt x="404" y="910"/>
                  </a:lnTo>
                  <a:lnTo>
                    <a:pt x="402" y="900"/>
                  </a:lnTo>
                  <a:lnTo>
                    <a:pt x="402" y="900"/>
                  </a:lnTo>
                  <a:lnTo>
                    <a:pt x="402" y="892"/>
                  </a:lnTo>
                  <a:lnTo>
                    <a:pt x="402" y="892"/>
                  </a:lnTo>
                  <a:lnTo>
                    <a:pt x="402" y="884"/>
                  </a:lnTo>
                  <a:lnTo>
                    <a:pt x="402" y="884"/>
                  </a:lnTo>
                  <a:lnTo>
                    <a:pt x="400" y="868"/>
                  </a:lnTo>
                  <a:lnTo>
                    <a:pt x="400" y="868"/>
                  </a:lnTo>
                  <a:lnTo>
                    <a:pt x="400" y="856"/>
                  </a:lnTo>
                  <a:lnTo>
                    <a:pt x="400" y="856"/>
                  </a:lnTo>
                  <a:lnTo>
                    <a:pt x="400" y="830"/>
                  </a:lnTo>
                  <a:lnTo>
                    <a:pt x="400" y="830"/>
                  </a:lnTo>
                  <a:lnTo>
                    <a:pt x="400" y="810"/>
                  </a:lnTo>
                  <a:lnTo>
                    <a:pt x="400" y="810"/>
                  </a:lnTo>
                  <a:lnTo>
                    <a:pt x="400" y="796"/>
                  </a:lnTo>
                  <a:lnTo>
                    <a:pt x="400" y="796"/>
                  </a:lnTo>
                  <a:lnTo>
                    <a:pt x="402" y="776"/>
                  </a:lnTo>
                  <a:lnTo>
                    <a:pt x="402" y="776"/>
                  </a:lnTo>
                  <a:lnTo>
                    <a:pt x="402" y="740"/>
                  </a:lnTo>
                  <a:lnTo>
                    <a:pt x="402" y="740"/>
                  </a:lnTo>
                  <a:lnTo>
                    <a:pt x="404" y="710"/>
                  </a:lnTo>
                  <a:lnTo>
                    <a:pt x="404" y="710"/>
                  </a:lnTo>
                  <a:lnTo>
                    <a:pt x="408" y="688"/>
                  </a:lnTo>
                  <a:lnTo>
                    <a:pt x="408" y="688"/>
                  </a:lnTo>
                  <a:lnTo>
                    <a:pt x="414" y="658"/>
                  </a:lnTo>
                  <a:lnTo>
                    <a:pt x="414" y="658"/>
                  </a:lnTo>
                  <a:lnTo>
                    <a:pt x="416" y="642"/>
                  </a:lnTo>
                  <a:lnTo>
                    <a:pt x="418" y="632"/>
                  </a:lnTo>
                  <a:lnTo>
                    <a:pt x="418" y="632"/>
                  </a:lnTo>
                  <a:lnTo>
                    <a:pt x="418" y="622"/>
                  </a:lnTo>
                  <a:lnTo>
                    <a:pt x="418" y="622"/>
                  </a:lnTo>
                  <a:lnTo>
                    <a:pt x="418" y="616"/>
                  </a:lnTo>
                  <a:lnTo>
                    <a:pt x="418" y="616"/>
                  </a:lnTo>
                  <a:lnTo>
                    <a:pt x="418" y="608"/>
                  </a:lnTo>
                  <a:lnTo>
                    <a:pt x="418" y="608"/>
                  </a:lnTo>
                  <a:lnTo>
                    <a:pt x="418" y="606"/>
                  </a:lnTo>
                  <a:lnTo>
                    <a:pt x="418" y="606"/>
                  </a:lnTo>
                  <a:lnTo>
                    <a:pt x="418" y="606"/>
                  </a:lnTo>
                  <a:lnTo>
                    <a:pt x="420" y="604"/>
                  </a:lnTo>
                  <a:lnTo>
                    <a:pt x="420" y="600"/>
                  </a:lnTo>
                  <a:lnTo>
                    <a:pt x="420" y="600"/>
                  </a:lnTo>
                  <a:lnTo>
                    <a:pt x="418" y="592"/>
                  </a:lnTo>
                  <a:lnTo>
                    <a:pt x="418" y="592"/>
                  </a:lnTo>
                  <a:lnTo>
                    <a:pt x="416" y="582"/>
                  </a:lnTo>
                  <a:lnTo>
                    <a:pt x="416" y="582"/>
                  </a:lnTo>
                  <a:lnTo>
                    <a:pt x="414" y="574"/>
                  </a:lnTo>
                  <a:lnTo>
                    <a:pt x="414" y="574"/>
                  </a:lnTo>
                  <a:lnTo>
                    <a:pt x="412" y="556"/>
                  </a:lnTo>
                  <a:lnTo>
                    <a:pt x="412" y="556"/>
                  </a:lnTo>
                  <a:lnTo>
                    <a:pt x="410" y="546"/>
                  </a:lnTo>
                  <a:lnTo>
                    <a:pt x="410" y="546"/>
                  </a:lnTo>
                  <a:lnTo>
                    <a:pt x="408" y="536"/>
                  </a:lnTo>
                  <a:lnTo>
                    <a:pt x="408" y="536"/>
                  </a:lnTo>
                  <a:lnTo>
                    <a:pt x="404" y="524"/>
                  </a:lnTo>
                  <a:lnTo>
                    <a:pt x="404" y="524"/>
                  </a:lnTo>
                  <a:lnTo>
                    <a:pt x="400" y="514"/>
                  </a:lnTo>
                  <a:lnTo>
                    <a:pt x="400" y="514"/>
                  </a:lnTo>
                  <a:lnTo>
                    <a:pt x="398" y="504"/>
                  </a:lnTo>
                  <a:lnTo>
                    <a:pt x="398" y="504"/>
                  </a:lnTo>
                  <a:lnTo>
                    <a:pt x="398" y="496"/>
                  </a:lnTo>
                  <a:lnTo>
                    <a:pt x="398" y="496"/>
                  </a:lnTo>
                  <a:lnTo>
                    <a:pt x="396" y="488"/>
                  </a:lnTo>
                  <a:lnTo>
                    <a:pt x="396" y="488"/>
                  </a:lnTo>
                  <a:lnTo>
                    <a:pt x="390" y="480"/>
                  </a:lnTo>
                  <a:lnTo>
                    <a:pt x="390" y="480"/>
                  </a:lnTo>
                  <a:lnTo>
                    <a:pt x="384" y="474"/>
                  </a:lnTo>
                  <a:lnTo>
                    <a:pt x="384" y="474"/>
                  </a:lnTo>
                  <a:lnTo>
                    <a:pt x="378" y="460"/>
                  </a:lnTo>
                  <a:lnTo>
                    <a:pt x="378" y="460"/>
                  </a:lnTo>
                  <a:lnTo>
                    <a:pt x="376" y="456"/>
                  </a:lnTo>
                  <a:lnTo>
                    <a:pt x="376" y="456"/>
                  </a:lnTo>
                  <a:lnTo>
                    <a:pt x="368" y="448"/>
                  </a:lnTo>
                  <a:lnTo>
                    <a:pt x="368" y="448"/>
                  </a:lnTo>
                  <a:lnTo>
                    <a:pt x="366" y="444"/>
                  </a:lnTo>
                  <a:lnTo>
                    <a:pt x="366" y="444"/>
                  </a:lnTo>
                  <a:lnTo>
                    <a:pt x="362" y="436"/>
                  </a:lnTo>
                  <a:lnTo>
                    <a:pt x="362" y="436"/>
                  </a:lnTo>
                  <a:lnTo>
                    <a:pt x="362" y="434"/>
                  </a:lnTo>
                  <a:lnTo>
                    <a:pt x="364" y="430"/>
                  </a:lnTo>
                  <a:lnTo>
                    <a:pt x="364" y="430"/>
                  </a:lnTo>
                  <a:lnTo>
                    <a:pt x="370" y="420"/>
                  </a:lnTo>
                  <a:lnTo>
                    <a:pt x="370" y="420"/>
                  </a:lnTo>
                  <a:lnTo>
                    <a:pt x="370" y="420"/>
                  </a:lnTo>
                  <a:lnTo>
                    <a:pt x="372" y="420"/>
                  </a:lnTo>
                  <a:lnTo>
                    <a:pt x="372" y="420"/>
                  </a:lnTo>
                  <a:lnTo>
                    <a:pt x="378" y="422"/>
                  </a:lnTo>
                  <a:lnTo>
                    <a:pt x="382" y="422"/>
                  </a:lnTo>
                  <a:lnTo>
                    <a:pt x="382" y="422"/>
                  </a:lnTo>
                  <a:lnTo>
                    <a:pt x="398" y="414"/>
                  </a:lnTo>
                  <a:lnTo>
                    <a:pt x="398" y="414"/>
                  </a:lnTo>
                  <a:lnTo>
                    <a:pt x="408" y="406"/>
                  </a:lnTo>
                  <a:lnTo>
                    <a:pt x="412" y="398"/>
                  </a:lnTo>
                  <a:lnTo>
                    <a:pt x="412" y="398"/>
                  </a:lnTo>
                  <a:lnTo>
                    <a:pt x="420" y="378"/>
                  </a:lnTo>
                  <a:lnTo>
                    <a:pt x="424" y="362"/>
                  </a:lnTo>
                  <a:lnTo>
                    <a:pt x="424" y="362"/>
                  </a:lnTo>
                  <a:lnTo>
                    <a:pt x="426" y="350"/>
                  </a:lnTo>
                  <a:lnTo>
                    <a:pt x="426" y="342"/>
                  </a:lnTo>
                  <a:lnTo>
                    <a:pt x="426" y="342"/>
                  </a:lnTo>
                  <a:lnTo>
                    <a:pt x="424" y="324"/>
                  </a:lnTo>
                  <a:lnTo>
                    <a:pt x="424" y="324"/>
                  </a:lnTo>
                  <a:lnTo>
                    <a:pt x="424" y="320"/>
                  </a:lnTo>
                  <a:lnTo>
                    <a:pt x="424" y="32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  <a:effectLst>
              <a:reflection blurRad="6350" stA="52000" endA="300" endPos="35000" dir="5400000" sy="-100000" algn="bl" rotWithShape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629400" y="2814637"/>
              <a:ext cx="2667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Supplier Power</a:t>
              </a:r>
            </a:p>
          </p:txBody>
        </p:sp>
      </p:grpSp>
      <p:grpSp>
        <p:nvGrpSpPr>
          <p:cNvPr id="7" name="Group 28"/>
          <p:cNvGrpSpPr/>
          <p:nvPr/>
        </p:nvGrpSpPr>
        <p:grpSpPr>
          <a:xfrm>
            <a:off x="5715000" y="3729038"/>
            <a:ext cx="3733800" cy="1897797"/>
            <a:chOff x="4191000" y="3729037"/>
            <a:chExt cx="3733800" cy="1897797"/>
          </a:xfrm>
        </p:grpSpPr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4191000" y="3729037"/>
              <a:ext cx="602675" cy="1488374"/>
            </a:xfrm>
            <a:custGeom>
              <a:avLst/>
              <a:gdLst/>
              <a:ahLst/>
              <a:cxnLst>
                <a:cxn ang="0">
                  <a:pos x="206" y="116"/>
                </a:cxn>
                <a:cxn ang="0">
                  <a:pos x="192" y="94"/>
                </a:cxn>
                <a:cxn ang="0">
                  <a:pos x="140" y="72"/>
                </a:cxn>
                <a:cxn ang="0">
                  <a:pos x="130" y="54"/>
                </a:cxn>
                <a:cxn ang="0">
                  <a:pos x="134" y="28"/>
                </a:cxn>
                <a:cxn ang="0">
                  <a:pos x="106" y="0"/>
                </a:cxn>
                <a:cxn ang="0">
                  <a:pos x="82" y="30"/>
                </a:cxn>
                <a:cxn ang="0">
                  <a:pos x="86" y="54"/>
                </a:cxn>
                <a:cxn ang="0">
                  <a:pos x="76" y="76"/>
                </a:cxn>
                <a:cxn ang="0">
                  <a:pos x="44" y="86"/>
                </a:cxn>
                <a:cxn ang="0">
                  <a:pos x="26" y="114"/>
                </a:cxn>
                <a:cxn ang="0">
                  <a:pos x="12" y="142"/>
                </a:cxn>
                <a:cxn ang="0">
                  <a:pos x="2" y="186"/>
                </a:cxn>
                <a:cxn ang="0">
                  <a:pos x="24" y="232"/>
                </a:cxn>
                <a:cxn ang="0">
                  <a:pos x="30" y="240"/>
                </a:cxn>
                <a:cxn ang="0">
                  <a:pos x="36" y="264"/>
                </a:cxn>
                <a:cxn ang="0">
                  <a:pos x="46" y="322"/>
                </a:cxn>
                <a:cxn ang="0">
                  <a:pos x="60" y="368"/>
                </a:cxn>
                <a:cxn ang="0">
                  <a:pos x="70" y="458"/>
                </a:cxn>
                <a:cxn ang="0">
                  <a:pos x="74" y="510"/>
                </a:cxn>
                <a:cxn ang="0">
                  <a:pos x="76" y="526"/>
                </a:cxn>
                <a:cxn ang="0">
                  <a:pos x="72" y="538"/>
                </a:cxn>
                <a:cxn ang="0">
                  <a:pos x="56" y="552"/>
                </a:cxn>
                <a:cxn ang="0">
                  <a:pos x="98" y="550"/>
                </a:cxn>
                <a:cxn ang="0">
                  <a:pos x="118" y="530"/>
                </a:cxn>
                <a:cxn ang="0">
                  <a:pos x="126" y="536"/>
                </a:cxn>
                <a:cxn ang="0">
                  <a:pos x="118" y="552"/>
                </a:cxn>
                <a:cxn ang="0">
                  <a:pos x="112" y="568"/>
                </a:cxn>
                <a:cxn ang="0">
                  <a:pos x="150" y="568"/>
                </a:cxn>
                <a:cxn ang="0">
                  <a:pos x="160" y="546"/>
                </a:cxn>
                <a:cxn ang="0">
                  <a:pos x="166" y="524"/>
                </a:cxn>
                <a:cxn ang="0">
                  <a:pos x="170" y="404"/>
                </a:cxn>
                <a:cxn ang="0">
                  <a:pos x="178" y="322"/>
                </a:cxn>
                <a:cxn ang="0">
                  <a:pos x="202" y="302"/>
                </a:cxn>
                <a:cxn ang="0">
                  <a:pos x="198" y="246"/>
                </a:cxn>
                <a:cxn ang="0">
                  <a:pos x="206" y="216"/>
                </a:cxn>
                <a:cxn ang="0">
                  <a:pos x="234" y="156"/>
                </a:cxn>
                <a:cxn ang="0">
                  <a:pos x="42" y="174"/>
                </a:cxn>
                <a:cxn ang="0">
                  <a:pos x="44" y="230"/>
                </a:cxn>
                <a:cxn ang="0">
                  <a:pos x="76" y="528"/>
                </a:cxn>
                <a:cxn ang="0">
                  <a:pos x="66" y="228"/>
                </a:cxn>
                <a:cxn ang="0">
                  <a:pos x="76" y="100"/>
                </a:cxn>
                <a:cxn ang="0">
                  <a:pos x="92" y="80"/>
                </a:cxn>
                <a:cxn ang="0">
                  <a:pos x="84" y="80"/>
                </a:cxn>
                <a:cxn ang="0">
                  <a:pos x="94" y="92"/>
                </a:cxn>
                <a:cxn ang="0">
                  <a:pos x="98" y="96"/>
                </a:cxn>
                <a:cxn ang="0">
                  <a:pos x="130" y="450"/>
                </a:cxn>
                <a:cxn ang="0">
                  <a:pos x="120" y="494"/>
                </a:cxn>
                <a:cxn ang="0">
                  <a:pos x="114" y="434"/>
                </a:cxn>
                <a:cxn ang="0">
                  <a:pos x="116" y="382"/>
                </a:cxn>
                <a:cxn ang="0">
                  <a:pos x="128" y="428"/>
                </a:cxn>
                <a:cxn ang="0">
                  <a:pos x="146" y="218"/>
                </a:cxn>
                <a:cxn ang="0">
                  <a:pos x="110" y="240"/>
                </a:cxn>
                <a:cxn ang="0">
                  <a:pos x="110" y="94"/>
                </a:cxn>
                <a:cxn ang="0">
                  <a:pos x="106" y="88"/>
                </a:cxn>
                <a:cxn ang="0">
                  <a:pos x="124" y="128"/>
                </a:cxn>
                <a:cxn ang="0">
                  <a:pos x="156" y="208"/>
                </a:cxn>
                <a:cxn ang="0">
                  <a:pos x="166" y="224"/>
                </a:cxn>
                <a:cxn ang="0">
                  <a:pos x="188" y="182"/>
                </a:cxn>
                <a:cxn ang="0">
                  <a:pos x="190" y="164"/>
                </a:cxn>
              </a:cxnLst>
              <a:rect l="0" t="0" r="r" b="b"/>
              <a:pathLst>
                <a:path w="236" h="572">
                  <a:moveTo>
                    <a:pt x="234" y="156"/>
                  </a:moveTo>
                  <a:lnTo>
                    <a:pt x="234" y="156"/>
                  </a:lnTo>
                  <a:lnTo>
                    <a:pt x="226" y="144"/>
                  </a:lnTo>
                  <a:lnTo>
                    <a:pt x="222" y="136"/>
                  </a:lnTo>
                  <a:lnTo>
                    <a:pt x="222" y="136"/>
                  </a:lnTo>
                  <a:lnTo>
                    <a:pt x="216" y="128"/>
                  </a:lnTo>
                  <a:lnTo>
                    <a:pt x="216" y="128"/>
                  </a:lnTo>
                  <a:lnTo>
                    <a:pt x="214" y="126"/>
                  </a:lnTo>
                  <a:lnTo>
                    <a:pt x="214" y="126"/>
                  </a:lnTo>
                  <a:lnTo>
                    <a:pt x="214" y="126"/>
                  </a:lnTo>
                  <a:lnTo>
                    <a:pt x="212" y="124"/>
                  </a:lnTo>
                  <a:lnTo>
                    <a:pt x="212" y="124"/>
                  </a:lnTo>
                  <a:lnTo>
                    <a:pt x="208" y="118"/>
                  </a:lnTo>
                  <a:lnTo>
                    <a:pt x="208" y="118"/>
                  </a:lnTo>
                  <a:lnTo>
                    <a:pt x="206" y="116"/>
                  </a:lnTo>
                  <a:lnTo>
                    <a:pt x="206" y="116"/>
                  </a:lnTo>
                  <a:lnTo>
                    <a:pt x="204" y="112"/>
                  </a:lnTo>
                  <a:lnTo>
                    <a:pt x="204" y="112"/>
                  </a:lnTo>
                  <a:lnTo>
                    <a:pt x="202" y="110"/>
                  </a:lnTo>
                  <a:lnTo>
                    <a:pt x="202" y="110"/>
                  </a:lnTo>
                  <a:lnTo>
                    <a:pt x="198" y="106"/>
                  </a:lnTo>
                  <a:lnTo>
                    <a:pt x="198" y="106"/>
                  </a:lnTo>
                  <a:lnTo>
                    <a:pt x="196" y="106"/>
                  </a:lnTo>
                  <a:lnTo>
                    <a:pt x="196" y="106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194" y="100"/>
                  </a:lnTo>
                  <a:lnTo>
                    <a:pt x="194" y="100"/>
                  </a:lnTo>
                  <a:lnTo>
                    <a:pt x="194" y="96"/>
                  </a:lnTo>
                  <a:lnTo>
                    <a:pt x="194" y="96"/>
                  </a:lnTo>
                  <a:lnTo>
                    <a:pt x="192" y="94"/>
                  </a:lnTo>
                  <a:lnTo>
                    <a:pt x="192" y="94"/>
                  </a:lnTo>
                  <a:lnTo>
                    <a:pt x="190" y="88"/>
                  </a:lnTo>
                  <a:lnTo>
                    <a:pt x="190" y="88"/>
                  </a:lnTo>
                  <a:lnTo>
                    <a:pt x="188" y="84"/>
                  </a:lnTo>
                  <a:lnTo>
                    <a:pt x="186" y="82"/>
                  </a:lnTo>
                  <a:lnTo>
                    <a:pt x="186" y="82"/>
                  </a:lnTo>
                  <a:lnTo>
                    <a:pt x="186" y="82"/>
                  </a:lnTo>
                  <a:lnTo>
                    <a:pt x="186" y="82"/>
                  </a:lnTo>
                  <a:lnTo>
                    <a:pt x="182" y="80"/>
                  </a:lnTo>
                  <a:lnTo>
                    <a:pt x="182" y="80"/>
                  </a:lnTo>
                  <a:lnTo>
                    <a:pt x="176" y="80"/>
                  </a:lnTo>
                  <a:lnTo>
                    <a:pt x="176" y="80"/>
                  </a:lnTo>
                  <a:lnTo>
                    <a:pt x="166" y="78"/>
                  </a:lnTo>
                  <a:lnTo>
                    <a:pt x="166" y="78"/>
                  </a:lnTo>
                  <a:lnTo>
                    <a:pt x="154" y="76"/>
                  </a:lnTo>
                  <a:lnTo>
                    <a:pt x="154" y="76"/>
                  </a:lnTo>
                  <a:lnTo>
                    <a:pt x="140" y="72"/>
                  </a:lnTo>
                  <a:lnTo>
                    <a:pt x="140" y="72"/>
                  </a:lnTo>
                  <a:lnTo>
                    <a:pt x="136" y="72"/>
                  </a:lnTo>
                  <a:lnTo>
                    <a:pt x="136" y="72"/>
                  </a:lnTo>
                  <a:lnTo>
                    <a:pt x="132" y="70"/>
                  </a:lnTo>
                  <a:lnTo>
                    <a:pt x="132" y="70"/>
                  </a:lnTo>
                  <a:lnTo>
                    <a:pt x="128" y="68"/>
                  </a:lnTo>
                  <a:lnTo>
                    <a:pt x="128" y="68"/>
                  </a:lnTo>
                  <a:lnTo>
                    <a:pt x="126" y="66"/>
                  </a:lnTo>
                  <a:lnTo>
                    <a:pt x="126" y="66"/>
                  </a:lnTo>
                  <a:lnTo>
                    <a:pt x="126" y="66"/>
                  </a:lnTo>
                  <a:lnTo>
                    <a:pt x="128" y="54"/>
                  </a:lnTo>
                  <a:lnTo>
                    <a:pt x="128" y="54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32" y="52"/>
                  </a:lnTo>
                  <a:lnTo>
                    <a:pt x="132" y="52"/>
                  </a:lnTo>
                  <a:lnTo>
                    <a:pt x="134" y="42"/>
                  </a:lnTo>
                  <a:lnTo>
                    <a:pt x="134" y="42"/>
                  </a:lnTo>
                  <a:lnTo>
                    <a:pt x="134" y="38"/>
                  </a:lnTo>
                  <a:lnTo>
                    <a:pt x="134" y="38"/>
                  </a:lnTo>
                  <a:lnTo>
                    <a:pt x="134" y="36"/>
                  </a:lnTo>
                  <a:lnTo>
                    <a:pt x="134" y="36"/>
                  </a:lnTo>
                  <a:lnTo>
                    <a:pt x="134" y="36"/>
                  </a:lnTo>
                  <a:lnTo>
                    <a:pt x="134" y="34"/>
                  </a:lnTo>
                  <a:lnTo>
                    <a:pt x="134" y="34"/>
                  </a:lnTo>
                  <a:lnTo>
                    <a:pt x="132" y="34"/>
                  </a:lnTo>
                  <a:lnTo>
                    <a:pt x="132" y="34"/>
                  </a:lnTo>
                  <a:lnTo>
                    <a:pt x="132" y="32"/>
                  </a:lnTo>
                  <a:lnTo>
                    <a:pt x="132" y="32"/>
                  </a:lnTo>
                  <a:lnTo>
                    <a:pt x="134" y="28"/>
                  </a:lnTo>
                  <a:lnTo>
                    <a:pt x="134" y="28"/>
                  </a:lnTo>
                  <a:lnTo>
                    <a:pt x="134" y="26"/>
                  </a:lnTo>
                  <a:lnTo>
                    <a:pt x="134" y="26"/>
                  </a:lnTo>
                  <a:lnTo>
                    <a:pt x="134" y="24"/>
                  </a:lnTo>
                  <a:lnTo>
                    <a:pt x="134" y="24"/>
                  </a:lnTo>
                  <a:lnTo>
                    <a:pt x="132" y="16"/>
                  </a:lnTo>
                  <a:lnTo>
                    <a:pt x="130" y="12"/>
                  </a:lnTo>
                  <a:lnTo>
                    <a:pt x="130" y="12"/>
                  </a:lnTo>
                  <a:lnTo>
                    <a:pt x="126" y="6"/>
                  </a:lnTo>
                  <a:lnTo>
                    <a:pt x="124" y="6"/>
                  </a:lnTo>
                  <a:lnTo>
                    <a:pt x="124" y="6"/>
                  </a:lnTo>
                  <a:lnTo>
                    <a:pt x="122" y="4"/>
                  </a:lnTo>
                  <a:lnTo>
                    <a:pt x="118" y="2"/>
                  </a:lnTo>
                  <a:lnTo>
                    <a:pt x="118" y="2"/>
                  </a:lnTo>
                  <a:lnTo>
                    <a:pt x="114" y="0"/>
                  </a:lnTo>
                  <a:lnTo>
                    <a:pt x="106" y="0"/>
                  </a:lnTo>
                  <a:lnTo>
                    <a:pt x="98" y="2"/>
                  </a:lnTo>
                  <a:lnTo>
                    <a:pt x="98" y="2"/>
                  </a:lnTo>
                  <a:lnTo>
                    <a:pt x="94" y="4"/>
                  </a:lnTo>
                  <a:lnTo>
                    <a:pt x="94" y="4"/>
                  </a:lnTo>
                  <a:lnTo>
                    <a:pt x="92" y="4"/>
                  </a:lnTo>
                  <a:lnTo>
                    <a:pt x="90" y="6"/>
                  </a:lnTo>
                  <a:lnTo>
                    <a:pt x="90" y="6"/>
                  </a:lnTo>
                  <a:lnTo>
                    <a:pt x="86" y="12"/>
                  </a:lnTo>
                  <a:lnTo>
                    <a:pt x="86" y="12"/>
                  </a:lnTo>
                  <a:lnTo>
                    <a:pt x="86" y="16"/>
                  </a:lnTo>
                  <a:lnTo>
                    <a:pt x="84" y="20"/>
                  </a:lnTo>
                  <a:lnTo>
                    <a:pt x="84" y="20"/>
                  </a:lnTo>
                  <a:lnTo>
                    <a:pt x="84" y="32"/>
                  </a:lnTo>
                  <a:lnTo>
                    <a:pt x="84" y="32"/>
                  </a:lnTo>
                  <a:lnTo>
                    <a:pt x="82" y="30"/>
                  </a:lnTo>
                  <a:lnTo>
                    <a:pt x="82" y="30"/>
                  </a:lnTo>
                  <a:lnTo>
                    <a:pt x="82" y="30"/>
                  </a:lnTo>
                  <a:lnTo>
                    <a:pt x="82" y="30"/>
                  </a:lnTo>
                  <a:lnTo>
                    <a:pt x="80" y="32"/>
                  </a:lnTo>
                  <a:lnTo>
                    <a:pt x="80" y="36"/>
                  </a:lnTo>
                  <a:lnTo>
                    <a:pt x="80" y="36"/>
                  </a:lnTo>
                  <a:lnTo>
                    <a:pt x="80" y="40"/>
                  </a:lnTo>
                  <a:lnTo>
                    <a:pt x="80" y="46"/>
                  </a:lnTo>
                  <a:lnTo>
                    <a:pt x="80" y="46"/>
                  </a:lnTo>
                  <a:lnTo>
                    <a:pt x="82" y="50"/>
                  </a:lnTo>
                  <a:lnTo>
                    <a:pt x="82" y="50"/>
                  </a:lnTo>
                  <a:lnTo>
                    <a:pt x="84" y="50"/>
                  </a:lnTo>
                  <a:lnTo>
                    <a:pt x="84" y="50"/>
                  </a:lnTo>
                  <a:lnTo>
                    <a:pt x="86" y="50"/>
                  </a:lnTo>
                  <a:lnTo>
                    <a:pt x="86" y="50"/>
                  </a:lnTo>
                  <a:lnTo>
                    <a:pt x="86" y="54"/>
                  </a:lnTo>
                  <a:lnTo>
                    <a:pt x="86" y="54"/>
                  </a:lnTo>
                  <a:lnTo>
                    <a:pt x="86" y="58"/>
                  </a:lnTo>
                  <a:lnTo>
                    <a:pt x="86" y="58"/>
                  </a:lnTo>
                  <a:lnTo>
                    <a:pt x="86" y="66"/>
                  </a:lnTo>
                  <a:lnTo>
                    <a:pt x="86" y="66"/>
                  </a:lnTo>
                  <a:lnTo>
                    <a:pt x="86" y="66"/>
                  </a:lnTo>
                  <a:lnTo>
                    <a:pt x="86" y="66"/>
                  </a:lnTo>
                  <a:lnTo>
                    <a:pt x="84" y="68"/>
                  </a:lnTo>
                  <a:lnTo>
                    <a:pt x="84" y="68"/>
                  </a:lnTo>
                  <a:lnTo>
                    <a:pt x="84" y="72"/>
                  </a:lnTo>
                  <a:lnTo>
                    <a:pt x="84" y="72"/>
                  </a:lnTo>
                  <a:lnTo>
                    <a:pt x="82" y="74"/>
                  </a:lnTo>
                  <a:lnTo>
                    <a:pt x="82" y="74"/>
                  </a:lnTo>
                  <a:lnTo>
                    <a:pt x="80" y="76"/>
                  </a:lnTo>
                  <a:lnTo>
                    <a:pt x="80" y="76"/>
                  </a:lnTo>
                  <a:lnTo>
                    <a:pt x="76" y="76"/>
                  </a:lnTo>
                  <a:lnTo>
                    <a:pt x="76" y="76"/>
                  </a:lnTo>
                  <a:lnTo>
                    <a:pt x="72" y="78"/>
                  </a:lnTo>
                  <a:lnTo>
                    <a:pt x="72" y="78"/>
                  </a:lnTo>
                  <a:lnTo>
                    <a:pt x="66" y="80"/>
                  </a:lnTo>
                  <a:lnTo>
                    <a:pt x="66" y="80"/>
                  </a:lnTo>
                  <a:lnTo>
                    <a:pt x="62" y="80"/>
                  </a:lnTo>
                  <a:lnTo>
                    <a:pt x="62" y="80"/>
                  </a:lnTo>
                  <a:lnTo>
                    <a:pt x="58" y="82"/>
                  </a:lnTo>
                  <a:lnTo>
                    <a:pt x="58" y="82"/>
                  </a:lnTo>
                  <a:lnTo>
                    <a:pt x="54" y="82"/>
                  </a:lnTo>
                  <a:lnTo>
                    <a:pt x="54" y="82"/>
                  </a:lnTo>
                  <a:lnTo>
                    <a:pt x="50" y="84"/>
                  </a:lnTo>
                  <a:lnTo>
                    <a:pt x="50" y="84"/>
                  </a:lnTo>
                  <a:lnTo>
                    <a:pt x="48" y="84"/>
                  </a:lnTo>
                  <a:lnTo>
                    <a:pt x="48" y="84"/>
                  </a:lnTo>
                  <a:lnTo>
                    <a:pt x="44" y="86"/>
                  </a:lnTo>
                  <a:lnTo>
                    <a:pt x="44" y="86"/>
                  </a:lnTo>
                  <a:lnTo>
                    <a:pt x="36" y="88"/>
                  </a:lnTo>
                  <a:lnTo>
                    <a:pt x="36" y="88"/>
                  </a:lnTo>
                  <a:lnTo>
                    <a:pt x="34" y="90"/>
                  </a:lnTo>
                  <a:lnTo>
                    <a:pt x="34" y="90"/>
                  </a:lnTo>
                  <a:lnTo>
                    <a:pt x="34" y="90"/>
                  </a:lnTo>
                  <a:lnTo>
                    <a:pt x="34" y="90"/>
                  </a:lnTo>
                  <a:lnTo>
                    <a:pt x="30" y="96"/>
                  </a:lnTo>
                  <a:lnTo>
                    <a:pt x="30" y="96"/>
                  </a:lnTo>
                  <a:lnTo>
                    <a:pt x="28" y="102"/>
                  </a:lnTo>
                  <a:lnTo>
                    <a:pt x="28" y="102"/>
                  </a:lnTo>
                  <a:lnTo>
                    <a:pt x="28" y="104"/>
                  </a:lnTo>
                  <a:lnTo>
                    <a:pt x="28" y="104"/>
                  </a:lnTo>
                  <a:lnTo>
                    <a:pt x="26" y="110"/>
                  </a:lnTo>
                  <a:lnTo>
                    <a:pt x="26" y="110"/>
                  </a:lnTo>
                  <a:lnTo>
                    <a:pt x="26" y="114"/>
                  </a:lnTo>
                  <a:lnTo>
                    <a:pt x="26" y="114"/>
                  </a:lnTo>
                  <a:lnTo>
                    <a:pt x="24" y="116"/>
                  </a:lnTo>
                  <a:lnTo>
                    <a:pt x="24" y="116"/>
                  </a:lnTo>
                  <a:lnTo>
                    <a:pt x="22" y="120"/>
                  </a:lnTo>
                  <a:lnTo>
                    <a:pt x="22" y="120"/>
                  </a:lnTo>
                  <a:lnTo>
                    <a:pt x="22" y="124"/>
                  </a:lnTo>
                  <a:lnTo>
                    <a:pt x="22" y="124"/>
                  </a:lnTo>
                  <a:lnTo>
                    <a:pt x="20" y="128"/>
                  </a:lnTo>
                  <a:lnTo>
                    <a:pt x="20" y="128"/>
                  </a:lnTo>
                  <a:lnTo>
                    <a:pt x="18" y="132"/>
                  </a:lnTo>
                  <a:lnTo>
                    <a:pt x="18" y="132"/>
                  </a:lnTo>
                  <a:lnTo>
                    <a:pt x="16" y="134"/>
                  </a:lnTo>
                  <a:lnTo>
                    <a:pt x="16" y="134"/>
                  </a:lnTo>
                  <a:lnTo>
                    <a:pt x="14" y="140"/>
                  </a:lnTo>
                  <a:lnTo>
                    <a:pt x="14" y="140"/>
                  </a:lnTo>
                  <a:lnTo>
                    <a:pt x="12" y="142"/>
                  </a:lnTo>
                  <a:lnTo>
                    <a:pt x="12" y="142"/>
                  </a:lnTo>
                  <a:lnTo>
                    <a:pt x="8" y="152"/>
                  </a:lnTo>
                  <a:lnTo>
                    <a:pt x="8" y="152"/>
                  </a:lnTo>
                  <a:lnTo>
                    <a:pt x="6" y="154"/>
                  </a:lnTo>
                  <a:lnTo>
                    <a:pt x="6" y="154"/>
                  </a:lnTo>
                  <a:lnTo>
                    <a:pt x="4" y="156"/>
                  </a:lnTo>
                  <a:lnTo>
                    <a:pt x="2" y="158"/>
                  </a:lnTo>
                  <a:lnTo>
                    <a:pt x="2" y="158"/>
                  </a:lnTo>
                  <a:lnTo>
                    <a:pt x="2" y="166"/>
                  </a:lnTo>
                  <a:lnTo>
                    <a:pt x="2" y="166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0" y="174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" y="186"/>
                  </a:lnTo>
                  <a:lnTo>
                    <a:pt x="2" y="186"/>
                  </a:lnTo>
                  <a:lnTo>
                    <a:pt x="2" y="190"/>
                  </a:lnTo>
                  <a:lnTo>
                    <a:pt x="2" y="190"/>
                  </a:lnTo>
                  <a:lnTo>
                    <a:pt x="4" y="196"/>
                  </a:lnTo>
                  <a:lnTo>
                    <a:pt x="4" y="196"/>
                  </a:lnTo>
                  <a:lnTo>
                    <a:pt x="12" y="210"/>
                  </a:lnTo>
                  <a:lnTo>
                    <a:pt x="12" y="210"/>
                  </a:lnTo>
                  <a:lnTo>
                    <a:pt x="22" y="226"/>
                  </a:lnTo>
                  <a:lnTo>
                    <a:pt x="22" y="226"/>
                  </a:lnTo>
                  <a:lnTo>
                    <a:pt x="20" y="226"/>
                  </a:lnTo>
                  <a:lnTo>
                    <a:pt x="20" y="226"/>
                  </a:lnTo>
                  <a:lnTo>
                    <a:pt x="22" y="228"/>
                  </a:lnTo>
                  <a:lnTo>
                    <a:pt x="22" y="228"/>
                  </a:lnTo>
                  <a:lnTo>
                    <a:pt x="22" y="230"/>
                  </a:lnTo>
                  <a:lnTo>
                    <a:pt x="22" y="230"/>
                  </a:lnTo>
                  <a:lnTo>
                    <a:pt x="24" y="232"/>
                  </a:lnTo>
                  <a:lnTo>
                    <a:pt x="24" y="232"/>
                  </a:lnTo>
                  <a:lnTo>
                    <a:pt x="24" y="232"/>
                  </a:lnTo>
                  <a:lnTo>
                    <a:pt x="24" y="232"/>
                  </a:lnTo>
                  <a:lnTo>
                    <a:pt x="26" y="236"/>
                  </a:lnTo>
                  <a:lnTo>
                    <a:pt x="26" y="236"/>
                  </a:lnTo>
                  <a:lnTo>
                    <a:pt x="28" y="236"/>
                  </a:lnTo>
                  <a:lnTo>
                    <a:pt x="28" y="236"/>
                  </a:lnTo>
                  <a:lnTo>
                    <a:pt x="28" y="238"/>
                  </a:lnTo>
                  <a:lnTo>
                    <a:pt x="28" y="238"/>
                  </a:lnTo>
                  <a:lnTo>
                    <a:pt x="28" y="238"/>
                  </a:lnTo>
                  <a:lnTo>
                    <a:pt x="28" y="238"/>
                  </a:lnTo>
                  <a:lnTo>
                    <a:pt x="30" y="240"/>
                  </a:lnTo>
                  <a:lnTo>
                    <a:pt x="30" y="240"/>
                  </a:lnTo>
                  <a:lnTo>
                    <a:pt x="30" y="240"/>
                  </a:lnTo>
                  <a:lnTo>
                    <a:pt x="30" y="240"/>
                  </a:lnTo>
                  <a:lnTo>
                    <a:pt x="30" y="240"/>
                  </a:lnTo>
                  <a:lnTo>
                    <a:pt x="30" y="240"/>
                  </a:lnTo>
                  <a:lnTo>
                    <a:pt x="32" y="244"/>
                  </a:lnTo>
                  <a:lnTo>
                    <a:pt x="32" y="244"/>
                  </a:lnTo>
                  <a:lnTo>
                    <a:pt x="34" y="248"/>
                  </a:lnTo>
                  <a:lnTo>
                    <a:pt x="34" y="248"/>
                  </a:lnTo>
                  <a:lnTo>
                    <a:pt x="36" y="250"/>
                  </a:lnTo>
                  <a:lnTo>
                    <a:pt x="36" y="250"/>
                  </a:lnTo>
                  <a:lnTo>
                    <a:pt x="34" y="248"/>
                  </a:lnTo>
                  <a:lnTo>
                    <a:pt x="34" y="248"/>
                  </a:lnTo>
                  <a:lnTo>
                    <a:pt x="36" y="246"/>
                  </a:lnTo>
                  <a:lnTo>
                    <a:pt x="36" y="248"/>
                  </a:lnTo>
                  <a:lnTo>
                    <a:pt x="36" y="248"/>
                  </a:lnTo>
                  <a:lnTo>
                    <a:pt x="38" y="248"/>
                  </a:lnTo>
                  <a:lnTo>
                    <a:pt x="38" y="248"/>
                  </a:lnTo>
                  <a:lnTo>
                    <a:pt x="38" y="252"/>
                  </a:lnTo>
                  <a:lnTo>
                    <a:pt x="38" y="252"/>
                  </a:lnTo>
                  <a:lnTo>
                    <a:pt x="36" y="264"/>
                  </a:lnTo>
                  <a:lnTo>
                    <a:pt x="36" y="264"/>
                  </a:lnTo>
                  <a:lnTo>
                    <a:pt x="36" y="284"/>
                  </a:lnTo>
                  <a:lnTo>
                    <a:pt x="36" y="284"/>
                  </a:lnTo>
                  <a:lnTo>
                    <a:pt x="36" y="292"/>
                  </a:lnTo>
                  <a:lnTo>
                    <a:pt x="36" y="292"/>
                  </a:lnTo>
                  <a:lnTo>
                    <a:pt x="36" y="312"/>
                  </a:lnTo>
                  <a:lnTo>
                    <a:pt x="36" y="312"/>
                  </a:lnTo>
                  <a:lnTo>
                    <a:pt x="36" y="314"/>
                  </a:lnTo>
                  <a:lnTo>
                    <a:pt x="36" y="314"/>
                  </a:lnTo>
                  <a:lnTo>
                    <a:pt x="38" y="316"/>
                  </a:lnTo>
                  <a:lnTo>
                    <a:pt x="38" y="316"/>
                  </a:lnTo>
                  <a:lnTo>
                    <a:pt x="40" y="318"/>
                  </a:lnTo>
                  <a:lnTo>
                    <a:pt x="40" y="318"/>
                  </a:lnTo>
                  <a:lnTo>
                    <a:pt x="42" y="320"/>
                  </a:lnTo>
                  <a:lnTo>
                    <a:pt x="42" y="320"/>
                  </a:lnTo>
                  <a:lnTo>
                    <a:pt x="46" y="322"/>
                  </a:lnTo>
                  <a:lnTo>
                    <a:pt x="46" y="322"/>
                  </a:lnTo>
                  <a:lnTo>
                    <a:pt x="50" y="322"/>
                  </a:lnTo>
                  <a:lnTo>
                    <a:pt x="50" y="322"/>
                  </a:lnTo>
                  <a:lnTo>
                    <a:pt x="54" y="324"/>
                  </a:lnTo>
                  <a:lnTo>
                    <a:pt x="54" y="324"/>
                  </a:lnTo>
                  <a:lnTo>
                    <a:pt x="54" y="324"/>
                  </a:lnTo>
                  <a:lnTo>
                    <a:pt x="54" y="324"/>
                  </a:lnTo>
                  <a:lnTo>
                    <a:pt x="54" y="328"/>
                  </a:lnTo>
                  <a:lnTo>
                    <a:pt x="54" y="328"/>
                  </a:lnTo>
                  <a:lnTo>
                    <a:pt x="56" y="336"/>
                  </a:lnTo>
                  <a:lnTo>
                    <a:pt x="56" y="336"/>
                  </a:lnTo>
                  <a:lnTo>
                    <a:pt x="58" y="348"/>
                  </a:lnTo>
                  <a:lnTo>
                    <a:pt x="58" y="348"/>
                  </a:lnTo>
                  <a:lnTo>
                    <a:pt x="58" y="352"/>
                  </a:lnTo>
                  <a:lnTo>
                    <a:pt x="58" y="352"/>
                  </a:lnTo>
                  <a:lnTo>
                    <a:pt x="60" y="368"/>
                  </a:lnTo>
                  <a:lnTo>
                    <a:pt x="60" y="368"/>
                  </a:lnTo>
                  <a:lnTo>
                    <a:pt x="64" y="388"/>
                  </a:lnTo>
                  <a:lnTo>
                    <a:pt x="64" y="388"/>
                  </a:lnTo>
                  <a:lnTo>
                    <a:pt x="66" y="394"/>
                  </a:lnTo>
                  <a:lnTo>
                    <a:pt x="66" y="394"/>
                  </a:lnTo>
                  <a:lnTo>
                    <a:pt x="66" y="404"/>
                  </a:lnTo>
                  <a:lnTo>
                    <a:pt x="66" y="404"/>
                  </a:lnTo>
                  <a:lnTo>
                    <a:pt x="66" y="416"/>
                  </a:lnTo>
                  <a:lnTo>
                    <a:pt x="66" y="416"/>
                  </a:lnTo>
                  <a:lnTo>
                    <a:pt x="68" y="422"/>
                  </a:lnTo>
                  <a:lnTo>
                    <a:pt x="68" y="422"/>
                  </a:lnTo>
                  <a:lnTo>
                    <a:pt x="70" y="442"/>
                  </a:lnTo>
                  <a:lnTo>
                    <a:pt x="70" y="442"/>
                  </a:lnTo>
                  <a:lnTo>
                    <a:pt x="70" y="448"/>
                  </a:lnTo>
                  <a:lnTo>
                    <a:pt x="70" y="448"/>
                  </a:lnTo>
                  <a:lnTo>
                    <a:pt x="70" y="458"/>
                  </a:lnTo>
                  <a:lnTo>
                    <a:pt x="70" y="458"/>
                  </a:lnTo>
                  <a:lnTo>
                    <a:pt x="72" y="468"/>
                  </a:lnTo>
                  <a:lnTo>
                    <a:pt x="72" y="468"/>
                  </a:lnTo>
                  <a:lnTo>
                    <a:pt x="74" y="480"/>
                  </a:lnTo>
                  <a:lnTo>
                    <a:pt x="74" y="480"/>
                  </a:lnTo>
                  <a:lnTo>
                    <a:pt x="74" y="488"/>
                  </a:lnTo>
                  <a:lnTo>
                    <a:pt x="74" y="488"/>
                  </a:lnTo>
                  <a:lnTo>
                    <a:pt x="76" y="494"/>
                  </a:lnTo>
                  <a:lnTo>
                    <a:pt x="76" y="494"/>
                  </a:lnTo>
                  <a:lnTo>
                    <a:pt x="76" y="506"/>
                  </a:lnTo>
                  <a:lnTo>
                    <a:pt x="76" y="506"/>
                  </a:lnTo>
                  <a:lnTo>
                    <a:pt x="76" y="506"/>
                  </a:lnTo>
                  <a:lnTo>
                    <a:pt x="76" y="506"/>
                  </a:lnTo>
                  <a:lnTo>
                    <a:pt x="74" y="508"/>
                  </a:lnTo>
                  <a:lnTo>
                    <a:pt x="74" y="508"/>
                  </a:lnTo>
                  <a:lnTo>
                    <a:pt x="74" y="510"/>
                  </a:lnTo>
                  <a:lnTo>
                    <a:pt x="74" y="510"/>
                  </a:lnTo>
                  <a:lnTo>
                    <a:pt x="76" y="512"/>
                  </a:lnTo>
                  <a:lnTo>
                    <a:pt x="78" y="512"/>
                  </a:lnTo>
                  <a:lnTo>
                    <a:pt x="78" y="512"/>
                  </a:lnTo>
                  <a:lnTo>
                    <a:pt x="78" y="512"/>
                  </a:lnTo>
                  <a:lnTo>
                    <a:pt x="78" y="512"/>
                  </a:lnTo>
                  <a:lnTo>
                    <a:pt x="78" y="516"/>
                  </a:lnTo>
                  <a:lnTo>
                    <a:pt x="78" y="516"/>
                  </a:lnTo>
                  <a:lnTo>
                    <a:pt x="78" y="516"/>
                  </a:lnTo>
                  <a:lnTo>
                    <a:pt x="78" y="516"/>
                  </a:lnTo>
                  <a:lnTo>
                    <a:pt x="78" y="518"/>
                  </a:lnTo>
                  <a:lnTo>
                    <a:pt x="78" y="518"/>
                  </a:lnTo>
                  <a:lnTo>
                    <a:pt x="76" y="524"/>
                  </a:lnTo>
                  <a:lnTo>
                    <a:pt x="76" y="524"/>
                  </a:lnTo>
                  <a:lnTo>
                    <a:pt x="76" y="526"/>
                  </a:lnTo>
                  <a:lnTo>
                    <a:pt x="76" y="526"/>
                  </a:lnTo>
                  <a:lnTo>
                    <a:pt x="76" y="526"/>
                  </a:lnTo>
                  <a:lnTo>
                    <a:pt x="76" y="526"/>
                  </a:lnTo>
                  <a:lnTo>
                    <a:pt x="76" y="528"/>
                  </a:lnTo>
                  <a:lnTo>
                    <a:pt x="76" y="528"/>
                  </a:lnTo>
                  <a:lnTo>
                    <a:pt x="74" y="530"/>
                  </a:lnTo>
                  <a:lnTo>
                    <a:pt x="74" y="530"/>
                  </a:lnTo>
                  <a:lnTo>
                    <a:pt x="76" y="530"/>
                  </a:lnTo>
                  <a:lnTo>
                    <a:pt x="76" y="530"/>
                  </a:lnTo>
                  <a:lnTo>
                    <a:pt x="74" y="532"/>
                  </a:lnTo>
                  <a:lnTo>
                    <a:pt x="74" y="532"/>
                  </a:lnTo>
                  <a:lnTo>
                    <a:pt x="72" y="536"/>
                  </a:lnTo>
                  <a:lnTo>
                    <a:pt x="72" y="536"/>
                  </a:lnTo>
                  <a:lnTo>
                    <a:pt x="72" y="536"/>
                  </a:lnTo>
                  <a:lnTo>
                    <a:pt x="72" y="536"/>
                  </a:lnTo>
                  <a:lnTo>
                    <a:pt x="72" y="538"/>
                  </a:lnTo>
                  <a:lnTo>
                    <a:pt x="72" y="538"/>
                  </a:lnTo>
                  <a:lnTo>
                    <a:pt x="72" y="538"/>
                  </a:lnTo>
                  <a:lnTo>
                    <a:pt x="72" y="538"/>
                  </a:lnTo>
                  <a:lnTo>
                    <a:pt x="70" y="540"/>
                  </a:lnTo>
                  <a:lnTo>
                    <a:pt x="70" y="540"/>
                  </a:lnTo>
                  <a:lnTo>
                    <a:pt x="66" y="542"/>
                  </a:lnTo>
                  <a:lnTo>
                    <a:pt x="66" y="542"/>
                  </a:lnTo>
                  <a:lnTo>
                    <a:pt x="62" y="544"/>
                  </a:lnTo>
                  <a:lnTo>
                    <a:pt x="62" y="544"/>
                  </a:lnTo>
                  <a:lnTo>
                    <a:pt x="60" y="546"/>
                  </a:lnTo>
                  <a:lnTo>
                    <a:pt x="60" y="546"/>
                  </a:lnTo>
                  <a:lnTo>
                    <a:pt x="58" y="546"/>
                  </a:lnTo>
                  <a:lnTo>
                    <a:pt x="58" y="546"/>
                  </a:lnTo>
                  <a:lnTo>
                    <a:pt x="58" y="548"/>
                  </a:lnTo>
                  <a:lnTo>
                    <a:pt x="58" y="548"/>
                  </a:lnTo>
                  <a:lnTo>
                    <a:pt x="56" y="552"/>
                  </a:lnTo>
                  <a:lnTo>
                    <a:pt x="56" y="552"/>
                  </a:lnTo>
                  <a:lnTo>
                    <a:pt x="56" y="552"/>
                  </a:lnTo>
                  <a:lnTo>
                    <a:pt x="56" y="552"/>
                  </a:lnTo>
                  <a:lnTo>
                    <a:pt x="54" y="554"/>
                  </a:lnTo>
                  <a:lnTo>
                    <a:pt x="54" y="554"/>
                  </a:lnTo>
                  <a:lnTo>
                    <a:pt x="54" y="558"/>
                  </a:lnTo>
                  <a:lnTo>
                    <a:pt x="54" y="558"/>
                  </a:lnTo>
                  <a:lnTo>
                    <a:pt x="58" y="558"/>
                  </a:lnTo>
                  <a:lnTo>
                    <a:pt x="58" y="558"/>
                  </a:lnTo>
                  <a:lnTo>
                    <a:pt x="76" y="560"/>
                  </a:lnTo>
                  <a:lnTo>
                    <a:pt x="76" y="560"/>
                  </a:lnTo>
                  <a:lnTo>
                    <a:pt x="84" y="558"/>
                  </a:lnTo>
                  <a:lnTo>
                    <a:pt x="90" y="556"/>
                  </a:lnTo>
                  <a:lnTo>
                    <a:pt x="90" y="556"/>
                  </a:lnTo>
                  <a:lnTo>
                    <a:pt x="96" y="554"/>
                  </a:lnTo>
                  <a:lnTo>
                    <a:pt x="98" y="550"/>
                  </a:lnTo>
                  <a:lnTo>
                    <a:pt x="98" y="550"/>
                  </a:lnTo>
                  <a:lnTo>
                    <a:pt x="100" y="546"/>
                  </a:lnTo>
                  <a:lnTo>
                    <a:pt x="100" y="546"/>
                  </a:lnTo>
                  <a:lnTo>
                    <a:pt x="102" y="546"/>
                  </a:lnTo>
                  <a:lnTo>
                    <a:pt x="102" y="546"/>
                  </a:lnTo>
                  <a:lnTo>
                    <a:pt x="106" y="546"/>
                  </a:lnTo>
                  <a:lnTo>
                    <a:pt x="106" y="546"/>
                  </a:lnTo>
                  <a:lnTo>
                    <a:pt x="116" y="544"/>
                  </a:lnTo>
                  <a:lnTo>
                    <a:pt x="116" y="544"/>
                  </a:lnTo>
                  <a:lnTo>
                    <a:pt x="120" y="540"/>
                  </a:lnTo>
                  <a:lnTo>
                    <a:pt x="122" y="540"/>
                  </a:lnTo>
                  <a:lnTo>
                    <a:pt x="122" y="540"/>
                  </a:lnTo>
                  <a:lnTo>
                    <a:pt x="120" y="532"/>
                  </a:lnTo>
                  <a:lnTo>
                    <a:pt x="120" y="532"/>
                  </a:lnTo>
                  <a:lnTo>
                    <a:pt x="120" y="530"/>
                  </a:lnTo>
                  <a:lnTo>
                    <a:pt x="120" y="530"/>
                  </a:lnTo>
                  <a:lnTo>
                    <a:pt x="118" y="530"/>
                  </a:lnTo>
                  <a:lnTo>
                    <a:pt x="118" y="530"/>
                  </a:lnTo>
                  <a:lnTo>
                    <a:pt x="118" y="526"/>
                  </a:lnTo>
                  <a:lnTo>
                    <a:pt x="118" y="526"/>
                  </a:lnTo>
                  <a:lnTo>
                    <a:pt x="118" y="526"/>
                  </a:lnTo>
                  <a:lnTo>
                    <a:pt x="118" y="526"/>
                  </a:lnTo>
                  <a:lnTo>
                    <a:pt x="120" y="526"/>
                  </a:lnTo>
                  <a:lnTo>
                    <a:pt x="120" y="526"/>
                  </a:lnTo>
                  <a:lnTo>
                    <a:pt x="122" y="528"/>
                  </a:lnTo>
                  <a:lnTo>
                    <a:pt x="122" y="528"/>
                  </a:lnTo>
                  <a:lnTo>
                    <a:pt x="122" y="530"/>
                  </a:lnTo>
                  <a:lnTo>
                    <a:pt x="122" y="530"/>
                  </a:lnTo>
                  <a:lnTo>
                    <a:pt x="124" y="532"/>
                  </a:lnTo>
                  <a:lnTo>
                    <a:pt x="124" y="532"/>
                  </a:lnTo>
                  <a:lnTo>
                    <a:pt x="124" y="534"/>
                  </a:lnTo>
                  <a:lnTo>
                    <a:pt x="124" y="534"/>
                  </a:lnTo>
                  <a:lnTo>
                    <a:pt x="126" y="536"/>
                  </a:lnTo>
                  <a:lnTo>
                    <a:pt x="126" y="536"/>
                  </a:lnTo>
                  <a:lnTo>
                    <a:pt x="126" y="538"/>
                  </a:lnTo>
                  <a:lnTo>
                    <a:pt x="126" y="538"/>
                  </a:lnTo>
                  <a:lnTo>
                    <a:pt x="126" y="540"/>
                  </a:lnTo>
                  <a:lnTo>
                    <a:pt x="126" y="540"/>
                  </a:lnTo>
                  <a:lnTo>
                    <a:pt x="126" y="542"/>
                  </a:lnTo>
                  <a:lnTo>
                    <a:pt x="126" y="542"/>
                  </a:lnTo>
                  <a:lnTo>
                    <a:pt x="124" y="544"/>
                  </a:lnTo>
                  <a:lnTo>
                    <a:pt x="124" y="544"/>
                  </a:lnTo>
                  <a:lnTo>
                    <a:pt x="122" y="546"/>
                  </a:lnTo>
                  <a:lnTo>
                    <a:pt x="122" y="546"/>
                  </a:lnTo>
                  <a:lnTo>
                    <a:pt x="122" y="548"/>
                  </a:lnTo>
                  <a:lnTo>
                    <a:pt x="122" y="548"/>
                  </a:lnTo>
                  <a:lnTo>
                    <a:pt x="122" y="550"/>
                  </a:lnTo>
                  <a:lnTo>
                    <a:pt x="122" y="550"/>
                  </a:lnTo>
                  <a:lnTo>
                    <a:pt x="118" y="552"/>
                  </a:lnTo>
                  <a:lnTo>
                    <a:pt x="118" y="552"/>
                  </a:lnTo>
                  <a:lnTo>
                    <a:pt x="118" y="554"/>
                  </a:lnTo>
                  <a:lnTo>
                    <a:pt x="118" y="554"/>
                  </a:lnTo>
                  <a:lnTo>
                    <a:pt x="116" y="556"/>
                  </a:lnTo>
                  <a:lnTo>
                    <a:pt x="116" y="556"/>
                  </a:lnTo>
                  <a:lnTo>
                    <a:pt x="116" y="558"/>
                  </a:lnTo>
                  <a:lnTo>
                    <a:pt x="116" y="558"/>
                  </a:lnTo>
                  <a:lnTo>
                    <a:pt x="116" y="558"/>
                  </a:lnTo>
                  <a:lnTo>
                    <a:pt x="116" y="558"/>
                  </a:lnTo>
                  <a:lnTo>
                    <a:pt x="114" y="560"/>
                  </a:lnTo>
                  <a:lnTo>
                    <a:pt x="114" y="560"/>
                  </a:lnTo>
                  <a:lnTo>
                    <a:pt x="114" y="562"/>
                  </a:lnTo>
                  <a:lnTo>
                    <a:pt x="114" y="562"/>
                  </a:lnTo>
                  <a:lnTo>
                    <a:pt x="114" y="566"/>
                  </a:lnTo>
                  <a:lnTo>
                    <a:pt x="114" y="566"/>
                  </a:lnTo>
                  <a:lnTo>
                    <a:pt x="112" y="568"/>
                  </a:lnTo>
                  <a:lnTo>
                    <a:pt x="112" y="568"/>
                  </a:lnTo>
                  <a:lnTo>
                    <a:pt x="112" y="568"/>
                  </a:lnTo>
                  <a:lnTo>
                    <a:pt x="112" y="568"/>
                  </a:lnTo>
                  <a:lnTo>
                    <a:pt x="112" y="570"/>
                  </a:lnTo>
                  <a:lnTo>
                    <a:pt x="112" y="570"/>
                  </a:lnTo>
                  <a:lnTo>
                    <a:pt x="116" y="572"/>
                  </a:lnTo>
                  <a:lnTo>
                    <a:pt x="116" y="572"/>
                  </a:lnTo>
                  <a:lnTo>
                    <a:pt x="126" y="572"/>
                  </a:lnTo>
                  <a:lnTo>
                    <a:pt x="126" y="572"/>
                  </a:lnTo>
                  <a:lnTo>
                    <a:pt x="132" y="572"/>
                  </a:lnTo>
                  <a:lnTo>
                    <a:pt x="132" y="572"/>
                  </a:lnTo>
                  <a:lnTo>
                    <a:pt x="134" y="572"/>
                  </a:lnTo>
                  <a:lnTo>
                    <a:pt x="134" y="572"/>
                  </a:lnTo>
                  <a:lnTo>
                    <a:pt x="144" y="570"/>
                  </a:lnTo>
                  <a:lnTo>
                    <a:pt x="144" y="570"/>
                  </a:lnTo>
                  <a:lnTo>
                    <a:pt x="150" y="568"/>
                  </a:lnTo>
                  <a:lnTo>
                    <a:pt x="154" y="566"/>
                  </a:lnTo>
                  <a:lnTo>
                    <a:pt x="156" y="562"/>
                  </a:lnTo>
                  <a:lnTo>
                    <a:pt x="156" y="562"/>
                  </a:lnTo>
                  <a:lnTo>
                    <a:pt x="156" y="560"/>
                  </a:lnTo>
                  <a:lnTo>
                    <a:pt x="156" y="560"/>
                  </a:lnTo>
                  <a:lnTo>
                    <a:pt x="158" y="560"/>
                  </a:lnTo>
                  <a:lnTo>
                    <a:pt x="158" y="560"/>
                  </a:lnTo>
                  <a:lnTo>
                    <a:pt x="162" y="558"/>
                  </a:lnTo>
                  <a:lnTo>
                    <a:pt x="162" y="558"/>
                  </a:lnTo>
                  <a:lnTo>
                    <a:pt x="162" y="556"/>
                  </a:lnTo>
                  <a:lnTo>
                    <a:pt x="162" y="556"/>
                  </a:lnTo>
                  <a:lnTo>
                    <a:pt x="162" y="548"/>
                  </a:lnTo>
                  <a:lnTo>
                    <a:pt x="162" y="548"/>
                  </a:lnTo>
                  <a:lnTo>
                    <a:pt x="160" y="546"/>
                  </a:lnTo>
                  <a:lnTo>
                    <a:pt x="160" y="546"/>
                  </a:lnTo>
                  <a:lnTo>
                    <a:pt x="160" y="546"/>
                  </a:lnTo>
                  <a:lnTo>
                    <a:pt x="160" y="546"/>
                  </a:lnTo>
                  <a:lnTo>
                    <a:pt x="162" y="546"/>
                  </a:lnTo>
                  <a:lnTo>
                    <a:pt x="162" y="546"/>
                  </a:lnTo>
                  <a:lnTo>
                    <a:pt x="162" y="544"/>
                  </a:lnTo>
                  <a:lnTo>
                    <a:pt x="162" y="544"/>
                  </a:lnTo>
                  <a:lnTo>
                    <a:pt x="162" y="542"/>
                  </a:lnTo>
                  <a:lnTo>
                    <a:pt x="162" y="542"/>
                  </a:lnTo>
                  <a:lnTo>
                    <a:pt x="162" y="536"/>
                  </a:lnTo>
                  <a:lnTo>
                    <a:pt x="162" y="536"/>
                  </a:lnTo>
                  <a:lnTo>
                    <a:pt x="162" y="534"/>
                  </a:lnTo>
                  <a:lnTo>
                    <a:pt x="162" y="534"/>
                  </a:lnTo>
                  <a:lnTo>
                    <a:pt x="164" y="534"/>
                  </a:lnTo>
                  <a:lnTo>
                    <a:pt x="164" y="534"/>
                  </a:lnTo>
                  <a:lnTo>
                    <a:pt x="164" y="528"/>
                  </a:lnTo>
                  <a:lnTo>
                    <a:pt x="164" y="528"/>
                  </a:lnTo>
                  <a:lnTo>
                    <a:pt x="166" y="524"/>
                  </a:lnTo>
                  <a:lnTo>
                    <a:pt x="166" y="524"/>
                  </a:lnTo>
                  <a:lnTo>
                    <a:pt x="168" y="524"/>
                  </a:lnTo>
                  <a:lnTo>
                    <a:pt x="168" y="524"/>
                  </a:lnTo>
                  <a:lnTo>
                    <a:pt x="168" y="516"/>
                  </a:lnTo>
                  <a:lnTo>
                    <a:pt x="168" y="516"/>
                  </a:lnTo>
                  <a:lnTo>
                    <a:pt x="170" y="504"/>
                  </a:lnTo>
                  <a:lnTo>
                    <a:pt x="170" y="504"/>
                  </a:lnTo>
                  <a:lnTo>
                    <a:pt x="170" y="492"/>
                  </a:lnTo>
                  <a:lnTo>
                    <a:pt x="170" y="492"/>
                  </a:lnTo>
                  <a:lnTo>
                    <a:pt x="172" y="468"/>
                  </a:lnTo>
                  <a:lnTo>
                    <a:pt x="172" y="468"/>
                  </a:lnTo>
                  <a:lnTo>
                    <a:pt x="172" y="446"/>
                  </a:lnTo>
                  <a:lnTo>
                    <a:pt x="172" y="446"/>
                  </a:lnTo>
                  <a:lnTo>
                    <a:pt x="172" y="418"/>
                  </a:lnTo>
                  <a:lnTo>
                    <a:pt x="172" y="418"/>
                  </a:lnTo>
                  <a:lnTo>
                    <a:pt x="170" y="404"/>
                  </a:lnTo>
                  <a:lnTo>
                    <a:pt x="170" y="404"/>
                  </a:lnTo>
                  <a:lnTo>
                    <a:pt x="170" y="402"/>
                  </a:lnTo>
                  <a:lnTo>
                    <a:pt x="170" y="402"/>
                  </a:lnTo>
                  <a:lnTo>
                    <a:pt x="170" y="370"/>
                  </a:lnTo>
                  <a:lnTo>
                    <a:pt x="170" y="370"/>
                  </a:lnTo>
                  <a:lnTo>
                    <a:pt x="170" y="346"/>
                  </a:lnTo>
                  <a:lnTo>
                    <a:pt x="170" y="346"/>
                  </a:lnTo>
                  <a:lnTo>
                    <a:pt x="170" y="314"/>
                  </a:lnTo>
                  <a:lnTo>
                    <a:pt x="170" y="314"/>
                  </a:lnTo>
                  <a:lnTo>
                    <a:pt x="170" y="314"/>
                  </a:lnTo>
                  <a:lnTo>
                    <a:pt x="170" y="314"/>
                  </a:lnTo>
                  <a:lnTo>
                    <a:pt x="172" y="318"/>
                  </a:lnTo>
                  <a:lnTo>
                    <a:pt x="172" y="318"/>
                  </a:lnTo>
                  <a:lnTo>
                    <a:pt x="174" y="320"/>
                  </a:lnTo>
                  <a:lnTo>
                    <a:pt x="174" y="320"/>
                  </a:lnTo>
                  <a:lnTo>
                    <a:pt x="178" y="322"/>
                  </a:lnTo>
                  <a:lnTo>
                    <a:pt x="178" y="322"/>
                  </a:lnTo>
                  <a:lnTo>
                    <a:pt x="184" y="322"/>
                  </a:lnTo>
                  <a:lnTo>
                    <a:pt x="184" y="322"/>
                  </a:lnTo>
                  <a:lnTo>
                    <a:pt x="190" y="320"/>
                  </a:lnTo>
                  <a:lnTo>
                    <a:pt x="190" y="320"/>
                  </a:lnTo>
                  <a:lnTo>
                    <a:pt x="194" y="320"/>
                  </a:lnTo>
                  <a:lnTo>
                    <a:pt x="194" y="320"/>
                  </a:lnTo>
                  <a:lnTo>
                    <a:pt x="200" y="318"/>
                  </a:lnTo>
                  <a:lnTo>
                    <a:pt x="200" y="318"/>
                  </a:lnTo>
                  <a:lnTo>
                    <a:pt x="202" y="316"/>
                  </a:lnTo>
                  <a:lnTo>
                    <a:pt x="202" y="316"/>
                  </a:lnTo>
                  <a:lnTo>
                    <a:pt x="204" y="314"/>
                  </a:lnTo>
                  <a:lnTo>
                    <a:pt x="204" y="314"/>
                  </a:lnTo>
                  <a:lnTo>
                    <a:pt x="202" y="308"/>
                  </a:lnTo>
                  <a:lnTo>
                    <a:pt x="202" y="308"/>
                  </a:lnTo>
                  <a:lnTo>
                    <a:pt x="202" y="302"/>
                  </a:lnTo>
                  <a:lnTo>
                    <a:pt x="202" y="302"/>
                  </a:lnTo>
                  <a:lnTo>
                    <a:pt x="202" y="296"/>
                  </a:lnTo>
                  <a:lnTo>
                    <a:pt x="202" y="296"/>
                  </a:lnTo>
                  <a:lnTo>
                    <a:pt x="202" y="288"/>
                  </a:lnTo>
                  <a:lnTo>
                    <a:pt x="202" y="288"/>
                  </a:lnTo>
                  <a:lnTo>
                    <a:pt x="202" y="282"/>
                  </a:lnTo>
                  <a:lnTo>
                    <a:pt x="202" y="282"/>
                  </a:lnTo>
                  <a:lnTo>
                    <a:pt x="200" y="274"/>
                  </a:lnTo>
                  <a:lnTo>
                    <a:pt x="200" y="274"/>
                  </a:lnTo>
                  <a:lnTo>
                    <a:pt x="200" y="268"/>
                  </a:lnTo>
                  <a:lnTo>
                    <a:pt x="200" y="268"/>
                  </a:lnTo>
                  <a:lnTo>
                    <a:pt x="200" y="262"/>
                  </a:lnTo>
                  <a:lnTo>
                    <a:pt x="200" y="262"/>
                  </a:lnTo>
                  <a:lnTo>
                    <a:pt x="198" y="248"/>
                  </a:lnTo>
                  <a:lnTo>
                    <a:pt x="198" y="248"/>
                  </a:lnTo>
                  <a:lnTo>
                    <a:pt x="198" y="246"/>
                  </a:lnTo>
                  <a:lnTo>
                    <a:pt x="198" y="246"/>
                  </a:lnTo>
                  <a:lnTo>
                    <a:pt x="198" y="244"/>
                  </a:lnTo>
                  <a:lnTo>
                    <a:pt x="198" y="244"/>
                  </a:lnTo>
                  <a:lnTo>
                    <a:pt x="198" y="240"/>
                  </a:lnTo>
                  <a:lnTo>
                    <a:pt x="198" y="240"/>
                  </a:lnTo>
                  <a:lnTo>
                    <a:pt x="196" y="232"/>
                  </a:lnTo>
                  <a:lnTo>
                    <a:pt x="196" y="232"/>
                  </a:lnTo>
                  <a:lnTo>
                    <a:pt x="196" y="230"/>
                  </a:lnTo>
                  <a:lnTo>
                    <a:pt x="196" y="230"/>
                  </a:lnTo>
                  <a:lnTo>
                    <a:pt x="196" y="230"/>
                  </a:lnTo>
                  <a:lnTo>
                    <a:pt x="196" y="230"/>
                  </a:lnTo>
                  <a:lnTo>
                    <a:pt x="196" y="228"/>
                  </a:lnTo>
                  <a:lnTo>
                    <a:pt x="196" y="228"/>
                  </a:lnTo>
                  <a:lnTo>
                    <a:pt x="198" y="226"/>
                  </a:lnTo>
                  <a:lnTo>
                    <a:pt x="198" y="226"/>
                  </a:lnTo>
                  <a:lnTo>
                    <a:pt x="206" y="216"/>
                  </a:lnTo>
                  <a:lnTo>
                    <a:pt x="206" y="216"/>
                  </a:lnTo>
                  <a:lnTo>
                    <a:pt x="218" y="200"/>
                  </a:lnTo>
                  <a:lnTo>
                    <a:pt x="218" y="200"/>
                  </a:lnTo>
                  <a:lnTo>
                    <a:pt x="224" y="192"/>
                  </a:lnTo>
                  <a:lnTo>
                    <a:pt x="224" y="192"/>
                  </a:lnTo>
                  <a:lnTo>
                    <a:pt x="230" y="184"/>
                  </a:lnTo>
                  <a:lnTo>
                    <a:pt x="230" y="184"/>
                  </a:lnTo>
                  <a:lnTo>
                    <a:pt x="232" y="180"/>
                  </a:lnTo>
                  <a:lnTo>
                    <a:pt x="232" y="180"/>
                  </a:lnTo>
                  <a:lnTo>
                    <a:pt x="234" y="174"/>
                  </a:lnTo>
                  <a:lnTo>
                    <a:pt x="234" y="174"/>
                  </a:lnTo>
                  <a:lnTo>
                    <a:pt x="236" y="170"/>
                  </a:lnTo>
                  <a:lnTo>
                    <a:pt x="236" y="170"/>
                  </a:lnTo>
                  <a:lnTo>
                    <a:pt x="236" y="164"/>
                  </a:lnTo>
                  <a:lnTo>
                    <a:pt x="236" y="160"/>
                  </a:lnTo>
                  <a:lnTo>
                    <a:pt x="234" y="156"/>
                  </a:lnTo>
                  <a:lnTo>
                    <a:pt x="234" y="156"/>
                  </a:lnTo>
                  <a:close/>
                  <a:moveTo>
                    <a:pt x="36" y="178"/>
                  </a:moveTo>
                  <a:lnTo>
                    <a:pt x="36" y="178"/>
                  </a:lnTo>
                  <a:lnTo>
                    <a:pt x="36" y="178"/>
                  </a:lnTo>
                  <a:lnTo>
                    <a:pt x="36" y="178"/>
                  </a:lnTo>
                  <a:lnTo>
                    <a:pt x="40" y="174"/>
                  </a:lnTo>
                  <a:lnTo>
                    <a:pt x="40" y="174"/>
                  </a:lnTo>
                  <a:lnTo>
                    <a:pt x="40" y="172"/>
                  </a:lnTo>
                  <a:lnTo>
                    <a:pt x="40" y="172"/>
                  </a:lnTo>
                  <a:lnTo>
                    <a:pt x="40" y="164"/>
                  </a:lnTo>
                  <a:lnTo>
                    <a:pt x="40" y="164"/>
                  </a:lnTo>
                  <a:lnTo>
                    <a:pt x="40" y="164"/>
                  </a:lnTo>
                  <a:lnTo>
                    <a:pt x="42" y="164"/>
                  </a:lnTo>
                  <a:lnTo>
                    <a:pt x="42" y="164"/>
                  </a:lnTo>
                  <a:lnTo>
                    <a:pt x="42" y="174"/>
                  </a:lnTo>
                  <a:lnTo>
                    <a:pt x="42" y="174"/>
                  </a:lnTo>
                  <a:lnTo>
                    <a:pt x="42" y="188"/>
                  </a:lnTo>
                  <a:lnTo>
                    <a:pt x="42" y="188"/>
                  </a:lnTo>
                  <a:lnTo>
                    <a:pt x="42" y="192"/>
                  </a:lnTo>
                  <a:lnTo>
                    <a:pt x="42" y="192"/>
                  </a:lnTo>
                  <a:lnTo>
                    <a:pt x="40" y="190"/>
                  </a:lnTo>
                  <a:lnTo>
                    <a:pt x="40" y="190"/>
                  </a:lnTo>
                  <a:lnTo>
                    <a:pt x="38" y="184"/>
                  </a:lnTo>
                  <a:lnTo>
                    <a:pt x="38" y="184"/>
                  </a:lnTo>
                  <a:lnTo>
                    <a:pt x="36" y="180"/>
                  </a:lnTo>
                  <a:lnTo>
                    <a:pt x="36" y="180"/>
                  </a:lnTo>
                  <a:lnTo>
                    <a:pt x="36" y="178"/>
                  </a:lnTo>
                  <a:lnTo>
                    <a:pt x="36" y="178"/>
                  </a:lnTo>
                  <a:close/>
                  <a:moveTo>
                    <a:pt x="52" y="224"/>
                  </a:moveTo>
                  <a:lnTo>
                    <a:pt x="52" y="224"/>
                  </a:lnTo>
                  <a:lnTo>
                    <a:pt x="44" y="230"/>
                  </a:lnTo>
                  <a:lnTo>
                    <a:pt x="44" y="230"/>
                  </a:lnTo>
                  <a:lnTo>
                    <a:pt x="36" y="240"/>
                  </a:lnTo>
                  <a:lnTo>
                    <a:pt x="36" y="238"/>
                  </a:lnTo>
                  <a:lnTo>
                    <a:pt x="36" y="238"/>
                  </a:lnTo>
                  <a:lnTo>
                    <a:pt x="36" y="236"/>
                  </a:lnTo>
                  <a:lnTo>
                    <a:pt x="40" y="230"/>
                  </a:lnTo>
                  <a:lnTo>
                    <a:pt x="40" y="230"/>
                  </a:lnTo>
                  <a:lnTo>
                    <a:pt x="44" y="226"/>
                  </a:lnTo>
                  <a:lnTo>
                    <a:pt x="50" y="222"/>
                  </a:lnTo>
                  <a:lnTo>
                    <a:pt x="50" y="222"/>
                  </a:lnTo>
                  <a:lnTo>
                    <a:pt x="56" y="220"/>
                  </a:lnTo>
                  <a:lnTo>
                    <a:pt x="58" y="222"/>
                  </a:lnTo>
                  <a:lnTo>
                    <a:pt x="58" y="222"/>
                  </a:lnTo>
                  <a:lnTo>
                    <a:pt x="52" y="224"/>
                  </a:lnTo>
                  <a:lnTo>
                    <a:pt x="52" y="224"/>
                  </a:lnTo>
                  <a:close/>
                  <a:moveTo>
                    <a:pt x="76" y="528"/>
                  </a:moveTo>
                  <a:lnTo>
                    <a:pt x="76" y="528"/>
                  </a:lnTo>
                  <a:lnTo>
                    <a:pt x="76" y="530"/>
                  </a:lnTo>
                  <a:lnTo>
                    <a:pt x="76" y="530"/>
                  </a:lnTo>
                  <a:lnTo>
                    <a:pt x="76" y="530"/>
                  </a:lnTo>
                  <a:lnTo>
                    <a:pt x="76" y="528"/>
                  </a:lnTo>
                  <a:lnTo>
                    <a:pt x="76" y="528"/>
                  </a:lnTo>
                  <a:lnTo>
                    <a:pt x="76" y="528"/>
                  </a:lnTo>
                  <a:close/>
                  <a:moveTo>
                    <a:pt x="82" y="244"/>
                  </a:moveTo>
                  <a:lnTo>
                    <a:pt x="82" y="244"/>
                  </a:lnTo>
                  <a:lnTo>
                    <a:pt x="78" y="242"/>
                  </a:lnTo>
                  <a:lnTo>
                    <a:pt x="78" y="242"/>
                  </a:lnTo>
                  <a:lnTo>
                    <a:pt x="78" y="240"/>
                  </a:lnTo>
                  <a:lnTo>
                    <a:pt x="74" y="236"/>
                  </a:lnTo>
                  <a:lnTo>
                    <a:pt x="74" y="236"/>
                  </a:lnTo>
                  <a:lnTo>
                    <a:pt x="70" y="232"/>
                  </a:lnTo>
                  <a:lnTo>
                    <a:pt x="66" y="228"/>
                  </a:lnTo>
                  <a:lnTo>
                    <a:pt x="66" y="228"/>
                  </a:lnTo>
                  <a:lnTo>
                    <a:pt x="64" y="222"/>
                  </a:lnTo>
                  <a:lnTo>
                    <a:pt x="64" y="216"/>
                  </a:lnTo>
                  <a:lnTo>
                    <a:pt x="64" y="216"/>
                  </a:lnTo>
                  <a:lnTo>
                    <a:pt x="62" y="194"/>
                  </a:lnTo>
                  <a:lnTo>
                    <a:pt x="62" y="194"/>
                  </a:lnTo>
                  <a:lnTo>
                    <a:pt x="64" y="182"/>
                  </a:lnTo>
                  <a:lnTo>
                    <a:pt x="66" y="168"/>
                  </a:lnTo>
                  <a:lnTo>
                    <a:pt x="66" y="168"/>
                  </a:lnTo>
                  <a:lnTo>
                    <a:pt x="68" y="156"/>
                  </a:lnTo>
                  <a:lnTo>
                    <a:pt x="68" y="142"/>
                  </a:lnTo>
                  <a:lnTo>
                    <a:pt x="68" y="142"/>
                  </a:lnTo>
                  <a:lnTo>
                    <a:pt x="68" y="134"/>
                  </a:lnTo>
                  <a:lnTo>
                    <a:pt x="70" y="126"/>
                  </a:lnTo>
                  <a:lnTo>
                    <a:pt x="74" y="114"/>
                  </a:lnTo>
                  <a:lnTo>
                    <a:pt x="74" y="114"/>
                  </a:lnTo>
                  <a:lnTo>
                    <a:pt x="76" y="100"/>
                  </a:lnTo>
                  <a:lnTo>
                    <a:pt x="80" y="88"/>
                  </a:lnTo>
                  <a:lnTo>
                    <a:pt x="80" y="88"/>
                  </a:lnTo>
                  <a:lnTo>
                    <a:pt x="84" y="78"/>
                  </a:lnTo>
                  <a:lnTo>
                    <a:pt x="84" y="74"/>
                  </a:lnTo>
                  <a:lnTo>
                    <a:pt x="84" y="74"/>
                  </a:lnTo>
                  <a:lnTo>
                    <a:pt x="84" y="70"/>
                  </a:lnTo>
                  <a:lnTo>
                    <a:pt x="84" y="70"/>
                  </a:lnTo>
                  <a:lnTo>
                    <a:pt x="86" y="68"/>
                  </a:lnTo>
                  <a:lnTo>
                    <a:pt x="86" y="68"/>
                  </a:lnTo>
                  <a:lnTo>
                    <a:pt x="86" y="68"/>
                  </a:lnTo>
                  <a:lnTo>
                    <a:pt x="88" y="70"/>
                  </a:lnTo>
                  <a:lnTo>
                    <a:pt x="88" y="70"/>
                  </a:lnTo>
                  <a:lnTo>
                    <a:pt x="88" y="76"/>
                  </a:lnTo>
                  <a:lnTo>
                    <a:pt x="88" y="76"/>
                  </a:lnTo>
                  <a:lnTo>
                    <a:pt x="92" y="80"/>
                  </a:lnTo>
                  <a:lnTo>
                    <a:pt x="92" y="80"/>
                  </a:lnTo>
                  <a:lnTo>
                    <a:pt x="100" y="86"/>
                  </a:lnTo>
                  <a:lnTo>
                    <a:pt x="100" y="86"/>
                  </a:lnTo>
                  <a:lnTo>
                    <a:pt x="100" y="88"/>
                  </a:lnTo>
                  <a:lnTo>
                    <a:pt x="100" y="88"/>
                  </a:lnTo>
                  <a:lnTo>
                    <a:pt x="98" y="86"/>
                  </a:lnTo>
                  <a:lnTo>
                    <a:pt x="98" y="86"/>
                  </a:lnTo>
                  <a:lnTo>
                    <a:pt x="96" y="92"/>
                  </a:lnTo>
                  <a:lnTo>
                    <a:pt x="92" y="100"/>
                  </a:lnTo>
                  <a:lnTo>
                    <a:pt x="92" y="100"/>
                  </a:lnTo>
                  <a:lnTo>
                    <a:pt x="88" y="106"/>
                  </a:lnTo>
                  <a:lnTo>
                    <a:pt x="88" y="106"/>
                  </a:lnTo>
                  <a:lnTo>
                    <a:pt x="88" y="104"/>
                  </a:lnTo>
                  <a:lnTo>
                    <a:pt x="88" y="104"/>
                  </a:lnTo>
                  <a:lnTo>
                    <a:pt x="86" y="90"/>
                  </a:lnTo>
                  <a:lnTo>
                    <a:pt x="86" y="90"/>
                  </a:lnTo>
                  <a:lnTo>
                    <a:pt x="84" y="80"/>
                  </a:lnTo>
                  <a:lnTo>
                    <a:pt x="84" y="76"/>
                  </a:lnTo>
                  <a:lnTo>
                    <a:pt x="84" y="76"/>
                  </a:lnTo>
                  <a:lnTo>
                    <a:pt x="84" y="74"/>
                  </a:lnTo>
                  <a:lnTo>
                    <a:pt x="84" y="74"/>
                  </a:lnTo>
                  <a:lnTo>
                    <a:pt x="84" y="82"/>
                  </a:lnTo>
                  <a:lnTo>
                    <a:pt x="84" y="82"/>
                  </a:lnTo>
                  <a:lnTo>
                    <a:pt x="84" y="88"/>
                  </a:lnTo>
                  <a:lnTo>
                    <a:pt x="86" y="98"/>
                  </a:lnTo>
                  <a:lnTo>
                    <a:pt x="86" y="98"/>
                  </a:lnTo>
                  <a:lnTo>
                    <a:pt x="88" y="106"/>
                  </a:lnTo>
                  <a:lnTo>
                    <a:pt x="88" y="106"/>
                  </a:lnTo>
                  <a:lnTo>
                    <a:pt x="92" y="100"/>
                  </a:lnTo>
                  <a:lnTo>
                    <a:pt x="92" y="100"/>
                  </a:lnTo>
                  <a:lnTo>
                    <a:pt x="94" y="94"/>
                  </a:lnTo>
                  <a:lnTo>
                    <a:pt x="94" y="94"/>
                  </a:lnTo>
                  <a:lnTo>
                    <a:pt x="94" y="92"/>
                  </a:lnTo>
                  <a:lnTo>
                    <a:pt x="94" y="92"/>
                  </a:lnTo>
                  <a:lnTo>
                    <a:pt x="96" y="92"/>
                  </a:lnTo>
                  <a:lnTo>
                    <a:pt x="96" y="92"/>
                  </a:lnTo>
                  <a:lnTo>
                    <a:pt x="96" y="88"/>
                  </a:lnTo>
                  <a:lnTo>
                    <a:pt x="96" y="88"/>
                  </a:lnTo>
                  <a:lnTo>
                    <a:pt x="98" y="88"/>
                  </a:lnTo>
                  <a:lnTo>
                    <a:pt x="100" y="88"/>
                  </a:lnTo>
                  <a:lnTo>
                    <a:pt x="100" y="88"/>
                  </a:lnTo>
                  <a:lnTo>
                    <a:pt x="96" y="90"/>
                  </a:lnTo>
                  <a:lnTo>
                    <a:pt x="96" y="92"/>
                  </a:lnTo>
                  <a:lnTo>
                    <a:pt x="96" y="92"/>
                  </a:lnTo>
                  <a:lnTo>
                    <a:pt x="94" y="94"/>
                  </a:lnTo>
                  <a:lnTo>
                    <a:pt x="94" y="94"/>
                  </a:lnTo>
                  <a:lnTo>
                    <a:pt x="96" y="96"/>
                  </a:lnTo>
                  <a:lnTo>
                    <a:pt x="96" y="96"/>
                  </a:lnTo>
                  <a:lnTo>
                    <a:pt x="98" y="96"/>
                  </a:lnTo>
                  <a:lnTo>
                    <a:pt x="98" y="98"/>
                  </a:lnTo>
                  <a:lnTo>
                    <a:pt x="98" y="98"/>
                  </a:lnTo>
                  <a:lnTo>
                    <a:pt x="96" y="104"/>
                  </a:lnTo>
                  <a:lnTo>
                    <a:pt x="96" y="104"/>
                  </a:lnTo>
                  <a:lnTo>
                    <a:pt x="94" y="112"/>
                  </a:lnTo>
                  <a:lnTo>
                    <a:pt x="90" y="128"/>
                  </a:lnTo>
                  <a:lnTo>
                    <a:pt x="90" y="128"/>
                  </a:lnTo>
                  <a:lnTo>
                    <a:pt x="86" y="152"/>
                  </a:lnTo>
                  <a:lnTo>
                    <a:pt x="84" y="180"/>
                  </a:lnTo>
                  <a:lnTo>
                    <a:pt x="84" y="180"/>
                  </a:lnTo>
                  <a:lnTo>
                    <a:pt x="82" y="228"/>
                  </a:lnTo>
                  <a:lnTo>
                    <a:pt x="94" y="244"/>
                  </a:lnTo>
                  <a:lnTo>
                    <a:pt x="94" y="244"/>
                  </a:lnTo>
                  <a:lnTo>
                    <a:pt x="82" y="244"/>
                  </a:lnTo>
                  <a:lnTo>
                    <a:pt x="82" y="244"/>
                  </a:lnTo>
                  <a:close/>
                  <a:moveTo>
                    <a:pt x="130" y="450"/>
                  </a:moveTo>
                  <a:lnTo>
                    <a:pt x="130" y="450"/>
                  </a:lnTo>
                  <a:lnTo>
                    <a:pt x="126" y="458"/>
                  </a:lnTo>
                  <a:lnTo>
                    <a:pt x="126" y="458"/>
                  </a:lnTo>
                  <a:lnTo>
                    <a:pt x="124" y="462"/>
                  </a:lnTo>
                  <a:lnTo>
                    <a:pt x="124" y="462"/>
                  </a:lnTo>
                  <a:lnTo>
                    <a:pt x="124" y="464"/>
                  </a:lnTo>
                  <a:lnTo>
                    <a:pt x="124" y="464"/>
                  </a:lnTo>
                  <a:lnTo>
                    <a:pt x="124" y="466"/>
                  </a:lnTo>
                  <a:lnTo>
                    <a:pt x="124" y="466"/>
                  </a:lnTo>
                  <a:lnTo>
                    <a:pt x="122" y="474"/>
                  </a:lnTo>
                  <a:lnTo>
                    <a:pt x="122" y="474"/>
                  </a:lnTo>
                  <a:lnTo>
                    <a:pt x="120" y="488"/>
                  </a:lnTo>
                  <a:lnTo>
                    <a:pt x="120" y="488"/>
                  </a:lnTo>
                  <a:lnTo>
                    <a:pt x="120" y="494"/>
                  </a:lnTo>
                  <a:lnTo>
                    <a:pt x="120" y="494"/>
                  </a:lnTo>
                  <a:lnTo>
                    <a:pt x="120" y="494"/>
                  </a:lnTo>
                  <a:lnTo>
                    <a:pt x="118" y="492"/>
                  </a:lnTo>
                  <a:lnTo>
                    <a:pt x="118" y="492"/>
                  </a:lnTo>
                  <a:lnTo>
                    <a:pt x="114" y="482"/>
                  </a:lnTo>
                  <a:lnTo>
                    <a:pt x="114" y="482"/>
                  </a:lnTo>
                  <a:lnTo>
                    <a:pt x="112" y="476"/>
                  </a:lnTo>
                  <a:lnTo>
                    <a:pt x="112" y="476"/>
                  </a:lnTo>
                  <a:lnTo>
                    <a:pt x="112" y="472"/>
                  </a:lnTo>
                  <a:lnTo>
                    <a:pt x="112" y="472"/>
                  </a:lnTo>
                  <a:lnTo>
                    <a:pt x="112" y="458"/>
                  </a:lnTo>
                  <a:lnTo>
                    <a:pt x="112" y="458"/>
                  </a:lnTo>
                  <a:lnTo>
                    <a:pt x="114" y="446"/>
                  </a:lnTo>
                  <a:lnTo>
                    <a:pt x="114" y="446"/>
                  </a:lnTo>
                  <a:lnTo>
                    <a:pt x="114" y="440"/>
                  </a:lnTo>
                  <a:lnTo>
                    <a:pt x="114" y="440"/>
                  </a:lnTo>
                  <a:lnTo>
                    <a:pt x="114" y="434"/>
                  </a:lnTo>
                  <a:lnTo>
                    <a:pt x="114" y="434"/>
                  </a:lnTo>
                  <a:lnTo>
                    <a:pt x="114" y="430"/>
                  </a:lnTo>
                  <a:lnTo>
                    <a:pt x="114" y="430"/>
                  </a:lnTo>
                  <a:lnTo>
                    <a:pt x="114" y="424"/>
                  </a:lnTo>
                  <a:lnTo>
                    <a:pt x="114" y="424"/>
                  </a:lnTo>
                  <a:lnTo>
                    <a:pt x="114" y="414"/>
                  </a:lnTo>
                  <a:lnTo>
                    <a:pt x="114" y="414"/>
                  </a:lnTo>
                  <a:lnTo>
                    <a:pt x="116" y="408"/>
                  </a:lnTo>
                  <a:lnTo>
                    <a:pt x="116" y="408"/>
                  </a:lnTo>
                  <a:lnTo>
                    <a:pt x="116" y="400"/>
                  </a:lnTo>
                  <a:lnTo>
                    <a:pt x="116" y="400"/>
                  </a:lnTo>
                  <a:lnTo>
                    <a:pt x="114" y="386"/>
                  </a:lnTo>
                  <a:lnTo>
                    <a:pt x="114" y="386"/>
                  </a:lnTo>
                  <a:lnTo>
                    <a:pt x="114" y="382"/>
                  </a:lnTo>
                  <a:lnTo>
                    <a:pt x="114" y="382"/>
                  </a:lnTo>
                  <a:lnTo>
                    <a:pt x="116" y="382"/>
                  </a:lnTo>
                  <a:lnTo>
                    <a:pt x="116" y="382"/>
                  </a:lnTo>
                  <a:lnTo>
                    <a:pt x="116" y="382"/>
                  </a:lnTo>
                  <a:lnTo>
                    <a:pt x="116" y="388"/>
                  </a:lnTo>
                  <a:lnTo>
                    <a:pt x="116" y="388"/>
                  </a:lnTo>
                  <a:lnTo>
                    <a:pt x="118" y="396"/>
                  </a:lnTo>
                  <a:lnTo>
                    <a:pt x="118" y="396"/>
                  </a:lnTo>
                  <a:lnTo>
                    <a:pt x="118" y="398"/>
                  </a:lnTo>
                  <a:lnTo>
                    <a:pt x="118" y="398"/>
                  </a:lnTo>
                  <a:lnTo>
                    <a:pt x="118" y="402"/>
                  </a:lnTo>
                  <a:lnTo>
                    <a:pt x="118" y="402"/>
                  </a:lnTo>
                  <a:lnTo>
                    <a:pt x="120" y="408"/>
                  </a:lnTo>
                  <a:lnTo>
                    <a:pt x="120" y="408"/>
                  </a:lnTo>
                  <a:lnTo>
                    <a:pt x="124" y="416"/>
                  </a:lnTo>
                  <a:lnTo>
                    <a:pt x="124" y="416"/>
                  </a:lnTo>
                  <a:lnTo>
                    <a:pt x="126" y="424"/>
                  </a:lnTo>
                  <a:lnTo>
                    <a:pt x="126" y="424"/>
                  </a:lnTo>
                  <a:lnTo>
                    <a:pt x="128" y="428"/>
                  </a:lnTo>
                  <a:lnTo>
                    <a:pt x="128" y="428"/>
                  </a:lnTo>
                  <a:lnTo>
                    <a:pt x="128" y="432"/>
                  </a:lnTo>
                  <a:lnTo>
                    <a:pt x="128" y="432"/>
                  </a:lnTo>
                  <a:lnTo>
                    <a:pt x="128" y="438"/>
                  </a:lnTo>
                  <a:lnTo>
                    <a:pt x="128" y="438"/>
                  </a:lnTo>
                  <a:lnTo>
                    <a:pt x="130" y="442"/>
                  </a:lnTo>
                  <a:lnTo>
                    <a:pt x="130" y="442"/>
                  </a:lnTo>
                  <a:lnTo>
                    <a:pt x="130" y="444"/>
                  </a:lnTo>
                  <a:lnTo>
                    <a:pt x="130" y="444"/>
                  </a:lnTo>
                  <a:lnTo>
                    <a:pt x="130" y="448"/>
                  </a:lnTo>
                  <a:lnTo>
                    <a:pt x="130" y="448"/>
                  </a:lnTo>
                  <a:lnTo>
                    <a:pt x="130" y="450"/>
                  </a:lnTo>
                  <a:lnTo>
                    <a:pt x="130" y="450"/>
                  </a:lnTo>
                  <a:close/>
                  <a:moveTo>
                    <a:pt x="150" y="216"/>
                  </a:moveTo>
                  <a:lnTo>
                    <a:pt x="150" y="216"/>
                  </a:lnTo>
                  <a:lnTo>
                    <a:pt x="146" y="218"/>
                  </a:lnTo>
                  <a:lnTo>
                    <a:pt x="142" y="218"/>
                  </a:lnTo>
                  <a:lnTo>
                    <a:pt x="142" y="218"/>
                  </a:lnTo>
                  <a:lnTo>
                    <a:pt x="134" y="222"/>
                  </a:lnTo>
                  <a:lnTo>
                    <a:pt x="134" y="222"/>
                  </a:lnTo>
                  <a:lnTo>
                    <a:pt x="126" y="226"/>
                  </a:lnTo>
                  <a:lnTo>
                    <a:pt x="126" y="226"/>
                  </a:lnTo>
                  <a:lnTo>
                    <a:pt x="118" y="232"/>
                  </a:lnTo>
                  <a:lnTo>
                    <a:pt x="118" y="232"/>
                  </a:lnTo>
                  <a:lnTo>
                    <a:pt x="114" y="234"/>
                  </a:lnTo>
                  <a:lnTo>
                    <a:pt x="114" y="236"/>
                  </a:lnTo>
                  <a:lnTo>
                    <a:pt x="114" y="236"/>
                  </a:lnTo>
                  <a:lnTo>
                    <a:pt x="116" y="238"/>
                  </a:lnTo>
                  <a:lnTo>
                    <a:pt x="116" y="238"/>
                  </a:lnTo>
                  <a:lnTo>
                    <a:pt x="116" y="238"/>
                  </a:lnTo>
                  <a:lnTo>
                    <a:pt x="110" y="240"/>
                  </a:lnTo>
                  <a:lnTo>
                    <a:pt x="110" y="240"/>
                  </a:lnTo>
                  <a:lnTo>
                    <a:pt x="96" y="242"/>
                  </a:lnTo>
                  <a:lnTo>
                    <a:pt x="96" y="242"/>
                  </a:lnTo>
                  <a:lnTo>
                    <a:pt x="106" y="234"/>
                  </a:lnTo>
                  <a:lnTo>
                    <a:pt x="106" y="234"/>
                  </a:lnTo>
                  <a:lnTo>
                    <a:pt x="112" y="228"/>
                  </a:lnTo>
                  <a:lnTo>
                    <a:pt x="112" y="228"/>
                  </a:lnTo>
                  <a:lnTo>
                    <a:pt x="112" y="198"/>
                  </a:lnTo>
                  <a:lnTo>
                    <a:pt x="112" y="198"/>
                  </a:lnTo>
                  <a:lnTo>
                    <a:pt x="114" y="152"/>
                  </a:lnTo>
                  <a:lnTo>
                    <a:pt x="114" y="152"/>
                  </a:lnTo>
                  <a:lnTo>
                    <a:pt x="112" y="122"/>
                  </a:lnTo>
                  <a:lnTo>
                    <a:pt x="112" y="122"/>
                  </a:lnTo>
                  <a:lnTo>
                    <a:pt x="110" y="106"/>
                  </a:lnTo>
                  <a:lnTo>
                    <a:pt x="106" y="98"/>
                  </a:lnTo>
                  <a:lnTo>
                    <a:pt x="110" y="94"/>
                  </a:lnTo>
                  <a:lnTo>
                    <a:pt x="110" y="94"/>
                  </a:lnTo>
                  <a:lnTo>
                    <a:pt x="118" y="104"/>
                  </a:lnTo>
                  <a:lnTo>
                    <a:pt x="118" y="104"/>
                  </a:lnTo>
                  <a:lnTo>
                    <a:pt x="120" y="102"/>
                  </a:lnTo>
                  <a:lnTo>
                    <a:pt x="120" y="102"/>
                  </a:lnTo>
                  <a:lnTo>
                    <a:pt x="126" y="90"/>
                  </a:lnTo>
                  <a:lnTo>
                    <a:pt x="126" y="90"/>
                  </a:lnTo>
                  <a:lnTo>
                    <a:pt x="126" y="88"/>
                  </a:lnTo>
                  <a:lnTo>
                    <a:pt x="126" y="88"/>
                  </a:lnTo>
                  <a:lnTo>
                    <a:pt x="122" y="98"/>
                  </a:lnTo>
                  <a:lnTo>
                    <a:pt x="122" y="98"/>
                  </a:lnTo>
                  <a:lnTo>
                    <a:pt x="118" y="104"/>
                  </a:lnTo>
                  <a:lnTo>
                    <a:pt x="118" y="104"/>
                  </a:lnTo>
                  <a:lnTo>
                    <a:pt x="116" y="100"/>
                  </a:lnTo>
                  <a:lnTo>
                    <a:pt x="116" y="100"/>
                  </a:lnTo>
                  <a:lnTo>
                    <a:pt x="106" y="88"/>
                  </a:lnTo>
                  <a:lnTo>
                    <a:pt x="106" y="88"/>
                  </a:lnTo>
                  <a:lnTo>
                    <a:pt x="104" y="86"/>
                  </a:lnTo>
                  <a:lnTo>
                    <a:pt x="104" y="86"/>
                  </a:lnTo>
                  <a:lnTo>
                    <a:pt x="110" y="82"/>
                  </a:lnTo>
                  <a:lnTo>
                    <a:pt x="110" y="82"/>
                  </a:lnTo>
                  <a:lnTo>
                    <a:pt x="114" y="80"/>
                  </a:lnTo>
                  <a:lnTo>
                    <a:pt x="114" y="80"/>
                  </a:lnTo>
                  <a:lnTo>
                    <a:pt x="118" y="78"/>
                  </a:lnTo>
                  <a:lnTo>
                    <a:pt x="120" y="76"/>
                  </a:lnTo>
                  <a:lnTo>
                    <a:pt x="120" y="76"/>
                  </a:lnTo>
                  <a:lnTo>
                    <a:pt x="126" y="70"/>
                  </a:lnTo>
                  <a:lnTo>
                    <a:pt x="126" y="70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26" y="100"/>
                  </a:lnTo>
                  <a:lnTo>
                    <a:pt x="126" y="100"/>
                  </a:lnTo>
                  <a:lnTo>
                    <a:pt x="124" y="128"/>
                  </a:lnTo>
                  <a:lnTo>
                    <a:pt x="124" y="128"/>
                  </a:lnTo>
                  <a:lnTo>
                    <a:pt x="124" y="146"/>
                  </a:lnTo>
                  <a:lnTo>
                    <a:pt x="126" y="160"/>
                  </a:lnTo>
                  <a:lnTo>
                    <a:pt x="126" y="160"/>
                  </a:lnTo>
                  <a:lnTo>
                    <a:pt x="130" y="172"/>
                  </a:lnTo>
                  <a:lnTo>
                    <a:pt x="136" y="184"/>
                  </a:lnTo>
                  <a:lnTo>
                    <a:pt x="136" y="184"/>
                  </a:lnTo>
                  <a:lnTo>
                    <a:pt x="140" y="188"/>
                  </a:lnTo>
                  <a:lnTo>
                    <a:pt x="142" y="192"/>
                  </a:lnTo>
                  <a:lnTo>
                    <a:pt x="142" y="192"/>
                  </a:lnTo>
                  <a:lnTo>
                    <a:pt x="152" y="202"/>
                  </a:lnTo>
                  <a:lnTo>
                    <a:pt x="152" y="202"/>
                  </a:lnTo>
                  <a:lnTo>
                    <a:pt x="150" y="204"/>
                  </a:lnTo>
                  <a:lnTo>
                    <a:pt x="152" y="206"/>
                  </a:lnTo>
                  <a:lnTo>
                    <a:pt x="152" y="206"/>
                  </a:lnTo>
                  <a:lnTo>
                    <a:pt x="156" y="208"/>
                  </a:lnTo>
                  <a:lnTo>
                    <a:pt x="156" y="208"/>
                  </a:lnTo>
                  <a:lnTo>
                    <a:pt x="156" y="212"/>
                  </a:lnTo>
                  <a:lnTo>
                    <a:pt x="156" y="212"/>
                  </a:lnTo>
                  <a:lnTo>
                    <a:pt x="150" y="216"/>
                  </a:lnTo>
                  <a:lnTo>
                    <a:pt x="150" y="216"/>
                  </a:lnTo>
                  <a:close/>
                  <a:moveTo>
                    <a:pt x="174" y="232"/>
                  </a:moveTo>
                  <a:lnTo>
                    <a:pt x="174" y="232"/>
                  </a:lnTo>
                  <a:lnTo>
                    <a:pt x="174" y="232"/>
                  </a:lnTo>
                  <a:lnTo>
                    <a:pt x="174" y="232"/>
                  </a:lnTo>
                  <a:lnTo>
                    <a:pt x="172" y="232"/>
                  </a:lnTo>
                  <a:lnTo>
                    <a:pt x="172" y="232"/>
                  </a:lnTo>
                  <a:lnTo>
                    <a:pt x="172" y="232"/>
                  </a:lnTo>
                  <a:lnTo>
                    <a:pt x="172" y="232"/>
                  </a:lnTo>
                  <a:lnTo>
                    <a:pt x="172" y="232"/>
                  </a:lnTo>
                  <a:lnTo>
                    <a:pt x="166" y="224"/>
                  </a:lnTo>
                  <a:lnTo>
                    <a:pt x="166" y="224"/>
                  </a:lnTo>
                  <a:lnTo>
                    <a:pt x="158" y="214"/>
                  </a:lnTo>
                  <a:lnTo>
                    <a:pt x="158" y="214"/>
                  </a:lnTo>
                  <a:lnTo>
                    <a:pt x="158" y="212"/>
                  </a:lnTo>
                  <a:lnTo>
                    <a:pt x="158" y="212"/>
                  </a:lnTo>
                  <a:lnTo>
                    <a:pt x="170" y="222"/>
                  </a:lnTo>
                  <a:lnTo>
                    <a:pt x="170" y="222"/>
                  </a:lnTo>
                  <a:lnTo>
                    <a:pt x="176" y="232"/>
                  </a:lnTo>
                  <a:lnTo>
                    <a:pt x="176" y="232"/>
                  </a:lnTo>
                  <a:lnTo>
                    <a:pt x="174" y="232"/>
                  </a:lnTo>
                  <a:lnTo>
                    <a:pt x="174" y="232"/>
                  </a:lnTo>
                  <a:close/>
                  <a:moveTo>
                    <a:pt x="192" y="172"/>
                  </a:moveTo>
                  <a:lnTo>
                    <a:pt x="192" y="172"/>
                  </a:lnTo>
                  <a:lnTo>
                    <a:pt x="190" y="178"/>
                  </a:lnTo>
                  <a:lnTo>
                    <a:pt x="190" y="178"/>
                  </a:lnTo>
                  <a:lnTo>
                    <a:pt x="188" y="182"/>
                  </a:lnTo>
                  <a:lnTo>
                    <a:pt x="188" y="182"/>
                  </a:lnTo>
                  <a:lnTo>
                    <a:pt x="188" y="184"/>
                  </a:lnTo>
                  <a:lnTo>
                    <a:pt x="188" y="184"/>
                  </a:lnTo>
                  <a:lnTo>
                    <a:pt x="186" y="186"/>
                  </a:lnTo>
                  <a:lnTo>
                    <a:pt x="186" y="184"/>
                  </a:lnTo>
                  <a:lnTo>
                    <a:pt x="186" y="184"/>
                  </a:lnTo>
                  <a:lnTo>
                    <a:pt x="186" y="180"/>
                  </a:lnTo>
                  <a:lnTo>
                    <a:pt x="186" y="180"/>
                  </a:lnTo>
                  <a:lnTo>
                    <a:pt x="186" y="174"/>
                  </a:lnTo>
                  <a:lnTo>
                    <a:pt x="186" y="174"/>
                  </a:lnTo>
                  <a:lnTo>
                    <a:pt x="186" y="168"/>
                  </a:lnTo>
                  <a:lnTo>
                    <a:pt x="186" y="168"/>
                  </a:lnTo>
                  <a:lnTo>
                    <a:pt x="186" y="164"/>
                  </a:lnTo>
                  <a:lnTo>
                    <a:pt x="186" y="164"/>
                  </a:lnTo>
                  <a:lnTo>
                    <a:pt x="188" y="162"/>
                  </a:lnTo>
                  <a:lnTo>
                    <a:pt x="188" y="162"/>
                  </a:lnTo>
                  <a:lnTo>
                    <a:pt x="190" y="164"/>
                  </a:lnTo>
                  <a:lnTo>
                    <a:pt x="190" y="164"/>
                  </a:lnTo>
                  <a:lnTo>
                    <a:pt x="194" y="168"/>
                  </a:lnTo>
                  <a:lnTo>
                    <a:pt x="194" y="168"/>
                  </a:lnTo>
                  <a:lnTo>
                    <a:pt x="194" y="170"/>
                  </a:lnTo>
                  <a:lnTo>
                    <a:pt x="194" y="170"/>
                  </a:lnTo>
                  <a:lnTo>
                    <a:pt x="192" y="172"/>
                  </a:lnTo>
                  <a:lnTo>
                    <a:pt x="192" y="17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  <a:effectLst>
              <a:reflection blurRad="6350" stA="52000" endA="300" endPos="35000" dir="5400000" sy="-100000" algn="bl" rotWithShape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257800" y="4795837"/>
              <a:ext cx="2667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Threat </a:t>
              </a:r>
              <a:r>
                <a:rPr lang="en-US" sz="2400"/>
                <a:t>of Substitutes</a:t>
              </a:r>
              <a:endParaRPr lang="en-US" sz="2400" dirty="0"/>
            </a:p>
          </p:txBody>
        </p:sp>
      </p:grpSp>
      <p:grpSp>
        <p:nvGrpSpPr>
          <p:cNvPr id="12" name="Group 27"/>
          <p:cNvGrpSpPr/>
          <p:nvPr/>
        </p:nvGrpSpPr>
        <p:grpSpPr>
          <a:xfrm>
            <a:off x="1676400" y="2509837"/>
            <a:ext cx="2743200" cy="1314450"/>
            <a:chOff x="152400" y="2509837"/>
            <a:chExt cx="2743200" cy="1314450"/>
          </a:xfrm>
        </p:grpSpPr>
        <p:sp>
          <p:nvSpPr>
            <p:cNvPr id="15" name="Freeform 17"/>
            <p:cNvSpPr>
              <a:spLocks noEditPoints="1"/>
            </p:cNvSpPr>
            <p:nvPr/>
          </p:nvSpPr>
          <p:spPr bwMode="auto">
            <a:xfrm>
              <a:off x="2514600" y="2509837"/>
              <a:ext cx="381000" cy="1314450"/>
            </a:xfrm>
            <a:custGeom>
              <a:avLst/>
              <a:gdLst/>
              <a:ahLst/>
              <a:cxnLst>
                <a:cxn ang="0">
                  <a:pos x="174" y="156"/>
                </a:cxn>
                <a:cxn ang="0">
                  <a:pos x="170" y="118"/>
                </a:cxn>
                <a:cxn ang="0">
                  <a:pos x="166" y="100"/>
                </a:cxn>
                <a:cxn ang="0">
                  <a:pos x="152" y="86"/>
                </a:cxn>
                <a:cxn ang="0">
                  <a:pos x="120" y="74"/>
                </a:cxn>
                <a:cxn ang="0">
                  <a:pos x="108" y="66"/>
                </a:cxn>
                <a:cxn ang="0">
                  <a:pos x="102" y="50"/>
                </a:cxn>
                <a:cxn ang="0">
                  <a:pos x="106" y="32"/>
                </a:cxn>
                <a:cxn ang="0">
                  <a:pos x="86" y="2"/>
                </a:cxn>
                <a:cxn ang="0">
                  <a:pos x="52" y="34"/>
                </a:cxn>
                <a:cxn ang="0">
                  <a:pos x="54" y="52"/>
                </a:cxn>
                <a:cxn ang="0">
                  <a:pos x="64" y="72"/>
                </a:cxn>
                <a:cxn ang="0">
                  <a:pos x="62" y="88"/>
                </a:cxn>
                <a:cxn ang="0">
                  <a:pos x="38" y="110"/>
                </a:cxn>
                <a:cxn ang="0">
                  <a:pos x="30" y="120"/>
                </a:cxn>
                <a:cxn ang="0">
                  <a:pos x="26" y="148"/>
                </a:cxn>
                <a:cxn ang="0">
                  <a:pos x="24" y="186"/>
                </a:cxn>
                <a:cxn ang="0">
                  <a:pos x="20" y="206"/>
                </a:cxn>
                <a:cxn ang="0">
                  <a:pos x="18" y="226"/>
                </a:cxn>
                <a:cxn ang="0">
                  <a:pos x="18" y="242"/>
                </a:cxn>
                <a:cxn ang="0">
                  <a:pos x="2" y="272"/>
                </a:cxn>
                <a:cxn ang="0">
                  <a:pos x="4" y="290"/>
                </a:cxn>
                <a:cxn ang="0">
                  <a:pos x="18" y="294"/>
                </a:cxn>
                <a:cxn ang="0">
                  <a:pos x="26" y="354"/>
                </a:cxn>
                <a:cxn ang="0">
                  <a:pos x="40" y="446"/>
                </a:cxn>
                <a:cxn ang="0">
                  <a:pos x="50" y="494"/>
                </a:cxn>
                <a:cxn ang="0">
                  <a:pos x="62" y="526"/>
                </a:cxn>
                <a:cxn ang="0">
                  <a:pos x="64" y="540"/>
                </a:cxn>
                <a:cxn ang="0">
                  <a:pos x="58" y="546"/>
                </a:cxn>
                <a:cxn ang="0">
                  <a:pos x="38" y="548"/>
                </a:cxn>
                <a:cxn ang="0">
                  <a:pos x="30" y="556"/>
                </a:cxn>
                <a:cxn ang="0">
                  <a:pos x="36" y="562"/>
                </a:cxn>
                <a:cxn ang="0">
                  <a:pos x="70" y="564"/>
                </a:cxn>
                <a:cxn ang="0">
                  <a:pos x="86" y="556"/>
                </a:cxn>
                <a:cxn ang="0">
                  <a:pos x="114" y="560"/>
                </a:cxn>
                <a:cxn ang="0">
                  <a:pos x="122" y="558"/>
                </a:cxn>
                <a:cxn ang="0">
                  <a:pos x="120" y="564"/>
                </a:cxn>
                <a:cxn ang="0">
                  <a:pos x="110" y="576"/>
                </a:cxn>
                <a:cxn ang="0">
                  <a:pos x="104" y="584"/>
                </a:cxn>
                <a:cxn ang="0">
                  <a:pos x="152" y="586"/>
                </a:cxn>
                <a:cxn ang="0">
                  <a:pos x="160" y="576"/>
                </a:cxn>
                <a:cxn ang="0">
                  <a:pos x="160" y="560"/>
                </a:cxn>
                <a:cxn ang="0">
                  <a:pos x="160" y="546"/>
                </a:cxn>
                <a:cxn ang="0">
                  <a:pos x="154" y="512"/>
                </a:cxn>
                <a:cxn ang="0">
                  <a:pos x="154" y="466"/>
                </a:cxn>
                <a:cxn ang="0">
                  <a:pos x="146" y="394"/>
                </a:cxn>
                <a:cxn ang="0">
                  <a:pos x="142" y="318"/>
                </a:cxn>
                <a:cxn ang="0">
                  <a:pos x="142" y="286"/>
                </a:cxn>
                <a:cxn ang="0">
                  <a:pos x="154" y="272"/>
                </a:cxn>
                <a:cxn ang="0">
                  <a:pos x="162" y="258"/>
                </a:cxn>
                <a:cxn ang="0">
                  <a:pos x="166" y="246"/>
                </a:cxn>
                <a:cxn ang="0">
                  <a:pos x="176" y="208"/>
                </a:cxn>
                <a:cxn ang="0">
                  <a:pos x="106" y="470"/>
                </a:cxn>
                <a:cxn ang="0">
                  <a:pos x="98" y="418"/>
                </a:cxn>
                <a:cxn ang="0">
                  <a:pos x="102" y="414"/>
                </a:cxn>
                <a:cxn ang="0">
                  <a:pos x="108" y="456"/>
                </a:cxn>
                <a:cxn ang="0">
                  <a:pos x="110" y="500"/>
                </a:cxn>
                <a:cxn ang="0">
                  <a:pos x="110" y="514"/>
                </a:cxn>
                <a:cxn ang="0">
                  <a:pos x="112" y="516"/>
                </a:cxn>
                <a:cxn ang="0">
                  <a:pos x="118" y="552"/>
                </a:cxn>
                <a:cxn ang="0">
                  <a:pos x="118" y="542"/>
                </a:cxn>
              </a:cxnLst>
              <a:rect l="0" t="0" r="r" b="b"/>
              <a:pathLst>
                <a:path w="180" h="588">
                  <a:moveTo>
                    <a:pt x="180" y="190"/>
                  </a:moveTo>
                  <a:lnTo>
                    <a:pt x="180" y="190"/>
                  </a:lnTo>
                  <a:lnTo>
                    <a:pt x="180" y="184"/>
                  </a:lnTo>
                  <a:lnTo>
                    <a:pt x="180" y="184"/>
                  </a:lnTo>
                  <a:lnTo>
                    <a:pt x="178" y="176"/>
                  </a:lnTo>
                  <a:lnTo>
                    <a:pt x="178" y="176"/>
                  </a:lnTo>
                  <a:lnTo>
                    <a:pt x="176" y="168"/>
                  </a:lnTo>
                  <a:lnTo>
                    <a:pt x="176" y="168"/>
                  </a:lnTo>
                  <a:lnTo>
                    <a:pt x="176" y="162"/>
                  </a:lnTo>
                  <a:lnTo>
                    <a:pt x="176" y="162"/>
                  </a:lnTo>
                  <a:lnTo>
                    <a:pt x="174" y="156"/>
                  </a:lnTo>
                  <a:lnTo>
                    <a:pt x="174" y="156"/>
                  </a:lnTo>
                  <a:lnTo>
                    <a:pt x="174" y="152"/>
                  </a:lnTo>
                  <a:lnTo>
                    <a:pt x="174" y="152"/>
                  </a:lnTo>
                  <a:lnTo>
                    <a:pt x="174" y="144"/>
                  </a:lnTo>
                  <a:lnTo>
                    <a:pt x="174" y="144"/>
                  </a:lnTo>
                  <a:lnTo>
                    <a:pt x="174" y="138"/>
                  </a:lnTo>
                  <a:lnTo>
                    <a:pt x="174" y="138"/>
                  </a:lnTo>
                  <a:lnTo>
                    <a:pt x="172" y="128"/>
                  </a:lnTo>
                  <a:lnTo>
                    <a:pt x="172" y="128"/>
                  </a:lnTo>
                  <a:lnTo>
                    <a:pt x="170" y="122"/>
                  </a:lnTo>
                  <a:lnTo>
                    <a:pt x="170" y="122"/>
                  </a:lnTo>
                  <a:lnTo>
                    <a:pt x="170" y="118"/>
                  </a:lnTo>
                  <a:lnTo>
                    <a:pt x="170" y="118"/>
                  </a:lnTo>
                  <a:lnTo>
                    <a:pt x="170" y="114"/>
                  </a:lnTo>
                  <a:lnTo>
                    <a:pt x="170" y="114"/>
                  </a:lnTo>
                  <a:lnTo>
                    <a:pt x="168" y="112"/>
                  </a:lnTo>
                  <a:lnTo>
                    <a:pt x="168" y="112"/>
                  </a:lnTo>
                  <a:lnTo>
                    <a:pt x="168" y="110"/>
                  </a:lnTo>
                  <a:lnTo>
                    <a:pt x="168" y="110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8" y="104"/>
                  </a:lnTo>
                  <a:lnTo>
                    <a:pt x="168" y="104"/>
                  </a:lnTo>
                  <a:lnTo>
                    <a:pt x="166" y="100"/>
                  </a:lnTo>
                  <a:lnTo>
                    <a:pt x="166" y="100"/>
                  </a:lnTo>
                  <a:lnTo>
                    <a:pt x="166" y="96"/>
                  </a:lnTo>
                  <a:lnTo>
                    <a:pt x="166" y="96"/>
                  </a:lnTo>
                  <a:lnTo>
                    <a:pt x="164" y="94"/>
                  </a:lnTo>
                  <a:lnTo>
                    <a:pt x="164" y="94"/>
                  </a:lnTo>
                  <a:lnTo>
                    <a:pt x="160" y="90"/>
                  </a:lnTo>
                  <a:lnTo>
                    <a:pt x="160" y="90"/>
                  </a:lnTo>
                  <a:lnTo>
                    <a:pt x="158" y="90"/>
                  </a:lnTo>
                  <a:lnTo>
                    <a:pt x="158" y="90"/>
                  </a:lnTo>
                  <a:lnTo>
                    <a:pt x="156" y="88"/>
                  </a:lnTo>
                  <a:lnTo>
                    <a:pt x="156" y="88"/>
                  </a:lnTo>
                  <a:lnTo>
                    <a:pt x="152" y="86"/>
                  </a:lnTo>
                  <a:lnTo>
                    <a:pt x="152" y="86"/>
                  </a:lnTo>
                  <a:lnTo>
                    <a:pt x="148" y="86"/>
                  </a:lnTo>
                  <a:lnTo>
                    <a:pt x="148" y="86"/>
                  </a:lnTo>
                  <a:lnTo>
                    <a:pt x="140" y="82"/>
                  </a:lnTo>
                  <a:lnTo>
                    <a:pt x="140" y="82"/>
                  </a:lnTo>
                  <a:lnTo>
                    <a:pt x="128" y="78"/>
                  </a:lnTo>
                  <a:lnTo>
                    <a:pt x="128" y="78"/>
                  </a:lnTo>
                  <a:lnTo>
                    <a:pt x="122" y="76"/>
                  </a:lnTo>
                  <a:lnTo>
                    <a:pt x="122" y="76"/>
                  </a:lnTo>
                  <a:lnTo>
                    <a:pt x="120" y="74"/>
                  </a:lnTo>
                  <a:lnTo>
                    <a:pt x="120" y="74"/>
                  </a:lnTo>
                  <a:lnTo>
                    <a:pt x="120" y="74"/>
                  </a:lnTo>
                  <a:lnTo>
                    <a:pt x="120" y="74"/>
                  </a:lnTo>
                  <a:lnTo>
                    <a:pt x="118" y="74"/>
                  </a:lnTo>
                  <a:lnTo>
                    <a:pt x="118" y="74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14" y="70"/>
                  </a:lnTo>
                  <a:lnTo>
                    <a:pt x="114" y="70"/>
                  </a:lnTo>
                  <a:lnTo>
                    <a:pt x="112" y="68"/>
                  </a:lnTo>
                  <a:lnTo>
                    <a:pt x="112" y="68"/>
                  </a:lnTo>
                  <a:lnTo>
                    <a:pt x="110" y="66"/>
                  </a:lnTo>
                  <a:lnTo>
                    <a:pt x="110" y="66"/>
                  </a:lnTo>
                  <a:lnTo>
                    <a:pt x="108" y="66"/>
                  </a:lnTo>
                  <a:lnTo>
                    <a:pt x="108" y="66"/>
                  </a:lnTo>
                  <a:lnTo>
                    <a:pt x="106" y="66"/>
                  </a:lnTo>
                  <a:lnTo>
                    <a:pt x="106" y="66"/>
                  </a:lnTo>
                  <a:lnTo>
                    <a:pt x="104" y="62"/>
                  </a:lnTo>
                  <a:lnTo>
                    <a:pt x="104" y="62"/>
                  </a:lnTo>
                  <a:lnTo>
                    <a:pt x="104" y="60"/>
                  </a:lnTo>
                  <a:lnTo>
                    <a:pt x="104" y="60"/>
                  </a:lnTo>
                  <a:lnTo>
                    <a:pt x="102" y="60"/>
                  </a:lnTo>
                  <a:lnTo>
                    <a:pt x="102" y="60"/>
                  </a:lnTo>
                  <a:lnTo>
                    <a:pt x="102" y="58"/>
                  </a:lnTo>
                  <a:lnTo>
                    <a:pt x="102" y="58"/>
                  </a:lnTo>
                  <a:lnTo>
                    <a:pt x="102" y="50"/>
                  </a:lnTo>
                  <a:lnTo>
                    <a:pt x="102" y="50"/>
                  </a:lnTo>
                  <a:lnTo>
                    <a:pt x="102" y="50"/>
                  </a:lnTo>
                  <a:lnTo>
                    <a:pt x="102" y="50"/>
                  </a:lnTo>
                  <a:lnTo>
                    <a:pt x="104" y="48"/>
                  </a:lnTo>
                  <a:lnTo>
                    <a:pt x="104" y="48"/>
                  </a:lnTo>
                  <a:lnTo>
                    <a:pt x="106" y="46"/>
                  </a:lnTo>
                  <a:lnTo>
                    <a:pt x="106" y="46"/>
                  </a:lnTo>
                  <a:lnTo>
                    <a:pt x="106" y="42"/>
                  </a:lnTo>
                  <a:lnTo>
                    <a:pt x="106" y="42"/>
                  </a:lnTo>
                  <a:lnTo>
                    <a:pt x="106" y="36"/>
                  </a:lnTo>
                  <a:lnTo>
                    <a:pt x="106" y="36"/>
                  </a:lnTo>
                  <a:lnTo>
                    <a:pt x="106" y="32"/>
                  </a:lnTo>
                  <a:lnTo>
                    <a:pt x="106" y="32"/>
                  </a:lnTo>
                  <a:lnTo>
                    <a:pt x="106" y="30"/>
                  </a:lnTo>
                  <a:lnTo>
                    <a:pt x="106" y="30"/>
                  </a:lnTo>
                  <a:lnTo>
                    <a:pt x="104" y="30"/>
                  </a:lnTo>
                  <a:lnTo>
                    <a:pt x="104" y="30"/>
                  </a:lnTo>
                  <a:lnTo>
                    <a:pt x="102" y="28"/>
                  </a:lnTo>
                  <a:lnTo>
                    <a:pt x="102" y="28"/>
                  </a:lnTo>
                  <a:lnTo>
                    <a:pt x="102" y="20"/>
                  </a:lnTo>
                  <a:lnTo>
                    <a:pt x="102" y="20"/>
                  </a:lnTo>
                  <a:lnTo>
                    <a:pt x="98" y="12"/>
                  </a:lnTo>
                  <a:lnTo>
                    <a:pt x="94" y="8"/>
                  </a:lnTo>
                  <a:lnTo>
                    <a:pt x="86" y="2"/>
                  </a:lnTo>
                  <a:lnTo>
                    <a:pt x="86" y="2"/>
                  </a:lnTo>
                  <a:lnTo>
                    <a:pt x="80" y="0"/>
                  </a:lnTo>
                  <a:lnTo>
                    <a:pt x="74" y="0"/>
                  </a:lnTo>
                  <a:lnTo>
                    <a:pt x="66" y="4"/>
                  </a:lnTo>
                  <a:lnTo>
                    <a:pt x="66" y="4"/>
                  </a:lnTo>
                  <a:lnTo>
                    <a:pt x="58" y="8"/>
                  </a:lnTo>
                  <a:lnTo>
                    <a:pt x="54" y="12"/>
                  </a:lnTo>
                  <a:lnTo>
                    <a:pt x="50" y="16"/>
                  </a:lnTo>
                  <a:lnTo>
                    <a:pt x="50" y="16"/>
                  </a:lnTo>
                  <a:lnTo>
                    <a:pt x="50" y="22"/>
                  </a:lnTo>
                  <a:lnTo>
                    <a:pt x="50" y="26"/>
                  </a:lnTo>
                  <a:lnTo>
                    <a:pt x="52" y="34"/>
                  </a:lnTo>
                  <a:lnTo>
                    <a:pt x="52" y="34"/>
                  </a:lnTo>
                  <a:lnTo>
                    <a:pt x="52" y="36"/>
                  </a:lnTo>
                  <a:lnTo>
                    <a:pt x="52" y="36"/>
                  </a:lnTo>
                  <a:lnTo>
                    <a:pt x="52" y="36"/>
                  </a:lnTo>
                  <a:lnTo>
                    <a:pt x="50" y="38"/>
                  </a:lnTo>
                  <a:lnTo>
                    <a:pt x="50" y="38"/>
                  </a:lnTo>
                  <a:lnTo>
                    <a:pt x="50" y="40"/>
                  </a:lnTo>
                  <a:lnTo>
                    <a:pt x="50" y="40"/>
                  </a:lnTo>
                  <a:lnTo>
                    <a:pt x="52" y="46"/>
                  </a:lnTo>
                  <a:lnTo>
                    <a:pt x="52" y="46"/>
                  </a:lnTo>
                  <a:lnTo>
                    <a:pt x="52" y="50"/>
                  </a:lnTo>
                  <a:lnTo>
                    <a:pt x="52" y="50"/>
                  </a:lnTo>
                  <a:lnTo>
                    <a:pt x="54" y="52"/>
                  </a:lnTo>
                  <a:lnTo>
                    <a:pt x="54" y="52"/>
                  </a:lnTo>
                  <a:lnTo>
                    <a:pt x="56" y="54"/>
                  </a:lnTo>
                  <a:lnTo>
                    <a:pt x="56" y="54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8" y="60"/>
                  </a:lnTo>
                  <a:lnTo>
                    <a:pt x="58" y="60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62" y="70"/>
                  </a:lnTo>
                  <a:lnTo>
                    <a:pt x="62" y="70"/>
                  </a:lnTo>
                  <a:lnTo>
                    <a:pt x="64" y="72"/>
                  </a:lnTo>
                  <a:lnTo>
                    <a:pt x="64" y="72"/>
                  </a:lnTo>
                  <a:lnTo>
                    <a:pt x="66" y="76"/>
                  </a:lnTo>
                  <a:lnTo>
                    <a:pt x="66" y="76"/>
                  </a:lnTo>
                  <a:lnTo>
                    <a:pt x="66" y="76"/>
                  </a:lnTo>
                  <a:lnTo>
                    <a:pt x="66" y="76"/>
                  </a:lnTo>
                  <a:lnTo>
                    <a:pt x="64" y="80"/>
                  </a:lnTo>
                  <a:lnTo>
                    <a:pt x="64" y="80"/>
                  </a:lnTo>
                  <a:lnTo>
                    <a:pt x="62" y="84"/>
                  </a:lnTo>
                  <a:lnTo>
                    <a:pt x="62" y="84"/>
                  </a:lnTo>
                  <a:lnTo>
                    <a:pt x="62" y="88"/>
                  </a:lnTo>
                  <a:lnTo>
                    <a:pt x="62" y="88"/>
                  </a:lnTo>
                  <a:lnTo>
                    <a:pt x="62" y="88"/>
                  </a:lnTo>
                  <a:lnTo>
                    <a:pt x="62" y="88"/>
                  </a:lnTo>
                  <a:lnTo>
                    <a:pt x="60" y="90"/>
                  </a:lnTo>
                  <a:lnTo>
                    <a:pt x="60" y="90"/>
                  </a:lnTo>
                  <a:lnTo>
                    <a:pt x="56" y="92"/>
                  </a:lnTo>
                  <a:lnTo>
                    <a:pt x="56" y="92"/>
                  </a:lnTo>
                  <a:lnTo>
                    <a:pt x="50" y="98"/>
                  </a:lnTo>
                  <a:lnTo>
                    <a:pt x="50" y="98"/>
                  </a:lnTo>
                  <a:lnTo>
                    <a:pt x="44" y="104"/>
                  </a:lnTo>
                  <a:lnTo>
                    <a:pt x="44" y="104"/>
                  </a:lnTo>
                  <a:lnTo>
                    <a:pt x="40" y="108"/>
                  </a:lnTo>
                  <a:lnTo>
                    <a:pt x="40" y="108"/>
                  </a:lnTo>
                  <a:lnTo>
                    <a:pt x="38" y="110"/>
                  </a:lnTo>
                  <a:lnTo>
                    <a:pt x="38" y="110"/>
                  </a:lnTo>
                  <a:lnTo>
                    <a:pt x="36" y="110"/>
                  </a:lnTo>
                  <a:lnTo>
                    <a:pt x="36" y="110"/>
                  </a:lnTo>
                  <a:lnTo>
                    <a:pt x="34" y="112"/>
                  </a:lnTo>
                  <a:lnTo>
                    <a:pt x="34" y="112"/>
                  </a:lnTo>
                  <a:lnTo>
                    <a:pt x="32" y="114"/>
                  </a:lnTo>
                  <a:lnTo>
                    <a:pt x="32" y="114"/>
                  </a:lnTo>
                  <a:lnTo>
                    <a:pt x="32" y="116"/>
                  </a:lnTo>
                  <a:lnTo>
                    <a:pt x="32" y="116"/>
                  </a:lnTo>
                  <a:lnTo>
                    <a:pt x="30" y="118"/>
                  </a:lnTo>
                  <a:lnTo>
                    <a:pt x="30" y="118"/>
                  </a:lnTo>
                  <a:lnTo>
                    <a:pt x="30" y="120"/>
                  </a:lnTo>
                  <a:lnTo>
                    <a:pt x="30" y="120"/>
                  </a:lnTo>
                  <a:lnTo>
                    <a:pt x="28" y="122"/>
                  </a:lnTo>
                  <a:lnTo>
                    <a:pt x="28" y="122"/>
                  </a:lnTo>
                  <a:lnTo>
                    <a:pt x="28" y="128"/>
                  </a:lnTo>
                  <a:lnTo>
                    <a:pt x="28" y="128"/>
                  </a:lnTo>
                  <a:lnTo>
                    <a:pt x="28" y="134"/>
                  </a:lnTo>
                  <a:lnTo>
                    <a:pt x="28" y="134"/>
                  </a:lnTo>
                  <a:lnTo>
                    <a:pt x="28" y="138"/>
                  </a:lnTo>
                  <a:lnTo>
                    <a:pt x="28" y="138"/>
                  </a:lnTo>
                  <a:lnTo>
                    <a:pt x="28" y="142"/>
                  </a:lnTo>
                  <a:lnTo>
                    <a:pt x="28" y="142"/>
                  </a:lnTo>
                  <a:lnTo>
                    <a:pt x="26" y="148"/>
                  </a:lnTo>
                  <a:lnTo>
                    <a:pt x="26" y="148"/>
                  </a:lnTo>
                  <a:lnTo>
                    <a:pt x="26" y="156"/>
                  </a:lnTo>
                  <a:lnTo>
                    <a:pt x="26" y="156"/>
                  </a:lnTo>
                  <a:lnTo>
                    <a:pt x="26" y="160"/>
                  </a:lnTo>
                  <a:lnTo>
                    <a:pt x="26" y="160"/>
                  </a:lnTo>
                  <a:lnTo>
                    <a:pt x="26" y="168"/>
                  </a:lnTo>
                  <a:lnTo>
                    <a:pt x="26" y="168"/>
                  </a:lnTo>
                  <a:lnTo>
                    <a:pt x="26" y="176"/>
                  </a:lnTo>
                  <a:lnTo>
                    <a:pt x="26" y="176"/>
                  </a:lnTo>
                  <a:lnTo>
                    <a:pt x="24" y="182"/>
                  </a:lnTo>
                  <a:lnTo>
                    <a:pt x="24" y="182"/>
                  </a:lnTo>
                  <a:lnTo>
                    <a:pt x="24" y="186"/>
                  </a:lnTo>
                  <a:lnTo>
                    <a:pt x="24" y="186"/>
                  </a:lnTo>
                  <a:lnTo>
                    <a:pt x="24" y="190"/>
                  </a:lnTo>
                  <a:lnTo>
                    <a:pt x="24" y="190"/>
                  </a:lnTo>
                  <a:lnTo>
                    <a:pt x="22" y="194"/>
                  </a:lnTo>
                  <a:lnTo>
                    <a:pt x="22" y="194"/>
                  </a:lnTo>
                  <a:lnTo>
                    <a:pt x="24" y="198"/>
                  </a:lnTo>
                  <a:lnTo>
                    <a:pt x="24" y="198"/>
                  </a:lnTo>
                  <a:lnTo>
                    <a:pt x="22" y="200"/>
                  </a:lnTo>
                  <a:lnTo>
                    <a:pt x="22" y="200"/>
                  </a:lnTo>
                  <a:lnTo>
                    <a:pt x="20" y="202"/>
                  </a:lnTo>
                  <a:lnTo>
                    <a:pt x="20" y="202"/>
                  </a:lnTo>
                  <a:lnTo>
                    <a:pt x="20" y="206"/>
                  </a:lnTo>
                  <a:lnTo>
                    <a:pt x="20" y="206"/>
                  </a:lnTo>
                  <a:lnTo>
                    <a:pt x="20" y="210"/>
                  </a:lnTo>
                  <a:lnTo>
                    <a:pt x="20" y="210"/>
                  </a:lnTo>
                  <a:lnTo>
                    <a:pt x="20" y="212"/>
                  </a:lnTo>
                  <a:lnTo>
                    <a:pt x="20" y="212"/>
                  </a:lnTo>
                  <a:lnTo>
                    <a:pt x="18" y="216"/>
                  </a:lnTo>
                  <a:lnTo>
                    <a:pt x="18" y="216"/>
                  </a:lnTo>
                  <a:lnTo>
                    <a:pt x="16" y="218"/>
                  </a:lnTo>
                  <a:lnTo>
                    <a:pt x="16" y="218"/>
                  </a:lnTo>
                  <a:lnTo>
                    <a:pt x="16" y="222"/>
                  </a:lnTo>
                  <a:lnTo>
                    <a:pt x="16" y="222"/>
                  </a:lnTo>
                  <a:lnTo>
                    <a:pt x="18" y="226"/>
                  </a:lnTo>
                  <a:lnTo>
                    <a:pt x="18" y="226"/>
                  </a:lnTo>
                  <a:lnTo>
                    <a:pt x="20" y="232"/>
                  </a:lnTo>
                  <a:lnTo>
                    <a:pt x="20" y="232"/>
                  </a:lnTo>
                  <a:lnTo>
                    <a:pt x="20" y="232"/>
                  </a:lnTo>
                  <a:lnTo>
                    <a:pt x="20" y="232"/>
                  </a:lnTo>
                  <a:lnTo>
                    <a:pt x="18" y="234"/>
                  </a:lnTo>
                  <a:lnTo>
                    <a:pt x="18" y="234"/>
                  </a:lnTo>
                  <a:lnTo>
                    <a:pt x="18" y="238"/>
                  </a:lnTo>
                  <a:lnTo>
                    <a:pt x="18" y="238"/>
                  </a:lnTo>
                  <a:lnTo>
                    <a:pt x="18" y="240"/>
                  </a:lnTo>
                  <a:lnTo>
                    <a:pt x="18" y="240"/>
                  </a:lnTo>
                  <a:lnTo>
                    <a:pt x="18" y="242"/>
                  </a:lnTo>
                  <a:lnTo>
                    <a:pt x="18" y="242"/>
                  </a:lnTo>
                  <a:lnTo>
                    <a:pt x="18" y="242"/>
                  </a:lnTo>
                  <a:lnTo>
                    <a:pt x="18" y="242"/>
                  </a:lnTo>
                  <a:lnTo>
                    <a:pt x="16" y="244"/>
                  </a:lnTo>
                  <a:lnTo>
                    <a:pt x="16" y="244"/>
                  </a:lnTo>
                  <a:lnTo>
                    <a:pt x="14" y="250"/>
                  </a:lnTo>
                  <a:lnTo>
                    <a:pt x="14" y="250"/>
                  </a:lnTo>
                  <a:lnTo>
                    <a:pt x="10" y="256"/>
                  </a:lnTo>
                  <a:lnTo>
                    <a:pt x="10" y="256"/>
                  </a:lnTo>
                  <a:lnTo>
                    <a:pt x="4" y="264"/>
                  </a:lnTo>
                  <a:lnTo>
                    <a:pt x="4" y="264"/>
                  </a:lnTo>
                  <a:lnTo>
                    <a:pt x="2" y="272"/>
                  </a:lnTo>
                  <a:lnTo>
                    <a:pt x="2" y="272"/>
                  </a:lnTo>
                  <a:lnTo>
                    <a:pt x="0" y="276"/>
                  </a:lnTo>
                  <a:lnTo>
                    <a:pt x="0" y="276"/>
                  </a:lnTo>
                  <a:lnTo>
                    <a:pt x="2" y="282"/>
                  </a:lnTo>
                  <a:lnTo>
                    <a:pt x="2" y="282"/>
                  </a:lnTo>
                  <a:lnTo>
                    <a:pt x="2" y="286"/>
                  </a:lnTo>
                  <a:lnTo>
                    <a:pt x="2" y="286"/>
                  </a:lnTo>
                  <a:lnTo>
                    <a:pt x="0" y="286"/>
                  </a:lnTo>
                  <a:lnTo>
                    <a:pt x="0" y="286"/>
                  </a:lnTo>
                  <a:lnTo>
                    <a:pt x="2" y="288"/>
                  </a:lnTo>
                  <a:lnTo>
                    <a:pt x="2" y="288"/>
                  </a:lnTo>
                  <a:lnTo>
                    <a:pt x="4" y="290"/>
                  </a:lnTo>
                  <a:lnTo>
                    <a:pt x="4" y="290"/>
                  </a:lnTo>
                  <a:lnTo>
                    <a:pt x="6" y="290"/>
                  </a:lnTo>
                  <a:lnTo>
                    <a:pt x="6" y="290"/>
                  </a:lnTo>
                  <a:lnTo>
                    <a:pt x="12" y="288"/>
                  </a:lnTo>
                  <a:lnTo>
                    <a:pt x="12" y="288"/>
                  </a:lnTo>
                  <a:lnTo>
                    <a:pt x="16" y="286"/>
                  </a:lnTo>
                  <a:lnTo>
                    <a:pt x="16" y="286"/>
                  </a:lnTo>
                  <a:lnTo>
                    <a:pt x="18" y="286"/>
                  </a:lnTo>
                  <a:lnTo>
                    <a:pt x="18" y="286"/>
                  </a:lnTo>
                  <a:lnTo>
                    <a:pt x="18" y="288"/>
                  </a:lnTo>
                  <a:lnTo>
                    <a:pt x="18" y="288"/>
                  </a:lnTo>
                  <a:lnTo>
                    <a:pt x="18" y="294"/>
                  </a:lnTo>
                  <a:lnTo>
                    <a:pt x="18" y="294"/>
                  </a:lnTo>
                  <a:lnTo>
                    <a:pt x="18" y="296"/>
                  </a:lnTo>
                  <a:lnTo>
                    <a:pt x="18" y="296"/>
                  </a:lnTo>
                  <a:lnTo>
                    <a:pt x="18" y="300"/>
                  </a:lnTo>
                  <a:lnTo>
                    <a:pt x="18" y="300"/>
                  </a:lnTo>
                  <a:lnTo>
                    <a:pt x="20" y="306"/>
                  </a:lnTo>
                  <a:lnTo>
                    <a:pt x="20" y="306"/>
                  </a:lnTo>
                  <a:lnTo>
                    <a:pt x="22" y="320"/>
                  </a:lnTo>
                  <a:lnTo>
                    <a:pt x="22" y="320"/>
                  </a:lnTo>
                  <a:lnTo>
                    <a:pt x="24" y="334"/>
                  </a:lnTo>
                  <a:lnTo>
                    <a:pt x="24" y="334"/>
                  </a:lnTo>
                  <a:lnTo>
                    <a:pt x="26" y="354"/>
                  </a:lnTo>
                  <a:lnTo>
                    <a:pt x="26" y="354"/>
                  </a:lnTo>
                  <a:lnTo>
                    <a:pt x="28" y="366"/>
                  </a:lnTo>
                  <a:lnTo>
                    <a:pt x="28" y="366"/>
                  </a:lnTo>
                  <a:lnTo>
                    <a:pt x="30" y="388"/>
                  </a:lnTo>
                  <a:lnTo>
                    <a:pt x="30" y="388"/>
                  </a:lnTo>
                  <a:lnTo>
                    <a:pt x="34" y="410"/>
                  </a:lnTo>
                  <a:lnTo>
                    <a:pt x="34" y="410"/>
                  </a:lnTo>
                  <a:lnTo>
                    <a:pt x="36" y="424"/>
                  </a:lnTo>
                  <a:lnTo>
                    <a:pt x="36" y="424"/>
                  </a:lnTo>
                  <a:lnTo>
                    <a:pt x="38" y="436"/>
                  </a:lnTo>
                  <a:lnTo>
                    <a:pt x="38" y="436"/>
                  </a:lnTo>
                  <a:lnTo>
                    <a:pt x="40" y="446"/>
                  </a:lnTo>
                  <a:lnTo>
                    <a:pt x="40" y="446"/>
                  </a:lnTo>
                  <a:lnTo>
                    <a:pt x="42" y="456"/>
                  </a:lnTo>
                  <a:lnTo>
                    <a:pt x="42" y="456"/>
                  </a:lnTo>
                  <a:lnTo>
                    <a:pt x="46" y="464"/>
                  </a:lnTo>
                  <a:lnTo>
                    <a:pt x="46" y="464"/>
                  </a:lnTo>
                  <a:lnTo>
                    <a:pt x="48" y="470"/>
                  </a:lnTo>
                  <a:lnTo>
                    <a:pt x="48" y="470"/>
                  </a:lnTo>
                  <a:lnTo>
                    <a:pt x="48" y="474"/>
                  </a:lnTo>
                  <a:lnTo>
                    <a:pt x="48" y="474"/>
                  </a:lnTo>
                  <a:lnTo>
                    <a:pt x="50" y="484"/>
                  </a:lnTo>
                  <a:lnTo>
                    <a:pt x="50" y="484"/>
                  </a:lnTo>
                  <a:lnTo>
                    <a:pt x="50" y="494"/>
                  </a:lnTo>
                  <a:lnTo>
                    <a:pt x="50" y="494"/>
                  </a:lnTo>
                  <a:lnTo>
                    <a:pt x="52" y="502"/>
                  </a:lnTo>
                  <a:lnTo>
                    <a:pt x="52" y="502"/>
                  </a:lnTo>
                  <a:lnTo>
                    <a:pt x="54" y="510"/>
                  </a:lnTo>
                  <a:lnTo>
                    <a:pt x="54" y="510"/>
                  </a:lnTo>
                  <a:lnTo>
                    <a:pt x="56" y="516"/>
                  </a:lnTo>
                  <a:lnTo>
                    <a:pt x="56" y="516"/>
                  </a:lnTo>
                  <a:lnTo>
                    <a:pt x="58" y="520"/>
                  </a:lnTo>
                  <a:lnTo>
                    <a:pt x="58" y="520"/>
                  </a:lnTo>
                  <a:lnTo>
                    <a:pt x="62" y="524"/>
                  </a:lnTo>
                  <a:lnTo>
                    <a:pt x="62" y="524"/>
                  </a:lnTo>
                  <a:lnTo>
                    <a:pt x="62" y="526"/>
                  </a:lnTo>
                  <a:lnTo>
                    <a:pt x="62" y="526"/>
                  </a:lnTo>
                  <a:lnTo>
                    <a:pt x="62" y="528"/>
                  </a:lnTo>
                  <a:lnTo>
                    <a:pt x="62" y="528"/>
                  </a:lnTo>
                  <a:lnTo>
                    <a:pt x="62" y="530"/>
                  </a:lnTo>
                  <a:lnTo>
                    <a:pt x="62" y="530"/>
                  </a:lnTo>
                  <a:lnTo>
                    <a:pt x="62" y="532"/>
                  </a:lnTo>
                  <a:lnTo>
                    <a:pt x="62" y="532"/>
                  </a:lnTo>
                  <a:lnTo>
                    <a:pt x="64" y="538"/>
                  </a:lnTo>
                  <a:lnTo>
                    <a:pt x="64" y="538"/>
                  </a:lnTo>
                  <a:lnTo>
                    <a:pt x="64" y="538"/>
                  </a:lnTo>
                  <a:lnTo>
                    <a:pt x="64" y="538"/>
                  </a:lnTo>
                  <a:lnTo>
                    <a:pt x="64" y="540"/>
                  </a:lnTo>
                  <a:lnTo>
                    <a:pt x="64" y="540"/>
                  </a:lnTo>
                  <a:lnTo>
                    <a:pt x="64" y="540"/>
                  </a:lnTo>
                  <a:lnTo>
                    <a:pt x="64" y="540"/>
                  </a:lnTo>
                  <a:lnTo>
                    <a:pt x="62" y="542"/>
                  </a:lnTo>
                  <a:lnTo>
                    <a:pt x="62" y="542"/>
                  </a:lnTo>
                  <a:lnTo>
                    <a:pt x="60" y="542"/>
                  </a:lnTo>
                  <a:lnTo>
                    <a:pt x="60" y="542"/>
                  </a:lnTo>
                  <a:lnTo>
                    <a:pt x="60" y="544"/>
                  </a:lnTo>
                  <a:lnTo>
                    <a:pt x="60" y="544"/>
                  </a:lnTo>
                  <a:lnTo>
                    <a:pt x="60" y="544"/>
                  </a:lnTo>
                  <a:lnTo>
                    <a:pt x="60" y="544"/>
                  </a:lnTo>
                  <a:lnTo>
                    <a:pt x="58" y="546"/>
                  </a:lnTo>
                  <a:lnTo>
                    <a:pt x="58" y="546"/>
                  </a:lnTo>
                  <a:lnTo>
                    <a:pt x="54" y="546"/>
                  </a:lnTo>
                  <a:lnTo>
                    <a:pt x="54" y="546"/>
                  </a:lnTo>
                  <a:lnTo>
                    <a:pt x="50" y="546"/>
                  </a:lnTo>
                  <a:lnTo>
                    <a:pt x="50" y="546"/>
                  </a:lnTo>
                  <a:lnTo>
                    <a:pt x="48" y="546"/>
                  </a:lnTo>
                  <a:lnTo>
                    <a:pt x="48" y="546"/>
                  </a:lnTo>
                  <a:lnTo>
                    <a:pt x="46" y="546"/>
                  </a:lnTo>
                  <a:lnTo>
                    <a:pt x="46" y="546"/>
                  </a:lnTo>
                  <a:lnTo>
                    <a:pt x="42" y="546"/>
                  </a:lnTo>
                  <a:lnTo>
                    <a:pt x="42" y="546"/>
                  </a:lnTo>
                  <a:lnTo>
                    <a:pt x="38" y="548"/>
                  </a:lnTo>
                  <a:lnTo>
                    <a:pt x="38" y="548"/>
                  </a:lnTo>
                  <a:lnTo>
                    <a:pt x="32" y="548"/>
                  </a:lnTo>
                  <a:lnTo>
                    <a:pt x="32" y="548"/>
                  </a:lnTo>
                  <a:lnTo>
                    <a:pt x="30" y="552"/>
                  </a:lnTo>
                  <a:lnTo>
                    <a:pt x="30" y="552"/>
                  </a:lnTo>
                  <a:lnTo>
                    <a:pt x="30" y="554"/>
                  </a:lnTo>
                  <a:lnTo>
                    <a:pt x="30" y="554"/>
                  </a:lnTo>
                  <a:lnTo>
                    <a:pt x="30" y="556"/>
                  </a:lnTo>
                  <a:lnTo>
                    <a:pt x="30" y="556"/>
                  </a:lnTo>
                  <a:lnTo>
                    <a:pt x="30" y="556"/>
                  </a:lnTo>
                  <a:lnTo>
                    <a:pt x="30" y="556"/>
                  </a:lnTo>
                  <a:lnTo>
                    <a:pt x="30" y="556"/>
                  </a:lnTo>
                  <a:lnTo>
                    <a:pt x="30" y="556"/>
                  </a:lnTo>
                  <a:lnTo>
                    <a:pt x="28" y="556"/>
                  </a:lnTo>
                  <a:lnTo>
                    <a:pt x="28" y="556"/>
                  </a:lnTo>
                  <a:lnTo>
                    <a:pt x="28" y="558"/>
                  </a:lnTo>
                  <a:lnTo>
                    <a:pt x="28" y="558"/>
                  </a:lnTo>
                  <a:lnTo>
                    <a:pt x="28" y="560"/>
                  </a:lnTo>
                  <a:lnTo>
                    <a:pt x="28" y="560"/>
                  </a:lnTo>
                  <a:lnTo>
                    <a:pt x="30" y="560"/>
                  </a:lnTo>
                  <a:lnTo>
                    <a:pt x="30" y="560"/>
                  </a:lnTo>
                  <a:lnTo>
                    <a:pt x="32" y="560"/>
                  </a:lnTo>
                  <a:lnTo>
                    <a:pt x="32" y="560"/>
                  </a:lnTo>
                  <a:lnTo>
                    <a:pt x="36" y="562"/>
                  </a:lnTo>
                  <a:lnTo>
                    <a:pt x="36" y="562"/>
                  </a:lnTo>
                  <a:lnTo>
                    <a:pt x="40" y="564"/>
                  </a:lnTo>
                  <a:lnTo>
                    <a:pt x="40" y="564"/>
                  </a:lnTo>
                  <a:lnTo>
                    <a:pt x="48" y="564"/>
                  </a:lnTo>
                  <a:lnTo>
                    <a:pt x="48" y="564"/>
                  </a:lnTo>
                  <a:lnTo>
                    <a:pt x="48" y="564"/>
                  </a:lnTo>
                  <a:lnTo>
                    <a:pt x="48" y="564"/>
                  </a:lnTo>
                  <a:lnTo>
                    <a:pt x="54" y="566"/>
                  </a:lnTo>
                  <a:lnTo>
                    <a:pt x="54" y="566"/>
                  </a:lnTo>
                  <a:lnTo>
                    <a:pt x="64" y="564"/>
                  </a:lnTo>
                  <a:lnTo>
                    <a:pt x="64" y="564"/>
                  </a:lnTo>
                  <a:lnTo>
                    <a:pt x="70" y="564"/>
                  </a:lnTo>
                  <a:lnTo>
                    <a:pt x="70" y="564"/>
                  </a:lnTo>
                  <a:lnTo>
                    <a:pt x="76" y="562"/>
                  </a:lnTo>
                  <a:lnTo>
                    <a:pt x="76" y="562"/>
                  </a:lnTo>
                  <a:lnTo>
                    <a:pt x="80" y="560"/>
                  </a:lnTo>
                  <a:lnTo>
                    <a:pt x="80" y="560"/>
                  </a:lnTo>
                  <a:lnTo>
                    <a:pt x="84" y="558"/>
                  </a:lnTo>
                  <a:lnTo>
                    <a:pt x="84" y="558"/>
                  </a:lnTo>
                  <a:lnTo>
                    <a:pt x="84" y="556"/>
                  </a:lnTo>
                  <a:lnTo>
                    <a:pt x="84" y="556"/>
                  </a:lnTo>
                  <a:lnTo>
                    <a:pt x="86" y="556"/>
                  </a:lnTo>
                  <a:lnTo>
                    <a:pt x="86" y="556"/>
                  </a:lnTo>
                  <a:lnTo>
                    <a:pt x="86" y="556"/>
                  </a:lnTo>
                  <a:lnTo>
                    <a:pt x="86" y="556"/>
                  </a:lnTo>
                  <a:lnTo>
                    <a:pt x="92" y="558"/>
                  </a:lnTo>
                  <a:lnTo>
                    <a:pt x="92" y="558"/>
                  </a:lnTo>
                  <a:lnTo>
                    <a:pt x="94" y="560"/>
                  </a:lnTo>
                  <a:lnTo>
                    <a:pt x="94" y="560"/>
                  </a:lnTo>
                  <a:lnTo>
                    <a:pt x="94" y="560"/>
                  </a:lnTo>
                  <a:lnTo>
                    <a:pt x="94" y="560"/>
                  </a:lnTo>
                  <a:lnTo>
                    <a:pt x="100" y="560"/>
                  </a:lnTo>
                  <a:lnTo>
                    <a:pt x="100" y="560"/>
                  </a:lnTo>
                  <a:lnTo>
                    <a:pt x="108" y="560"/>
                  </a:lnTo>
                  <a:lnTo>
                    <a:pt x="108" y="560"/>
                  </a:lnTo>
                  <a:lnTo>
                    <a:pt x="114" y="560"/>
                  </a:lnTo>
                  <a:lnTo>
                    <a:pt x="114" y="560"/>
                  </a:lnTo>
                  <a:lnTo>
                    <a:pt x="114" y="558"/>
                  </a:lnTo>
                  <a:lnTo>
                    <a:pt x="114" y="558"/>
                  </a:lnTo>
                  <a:lnTo>
                    <a:pt x="118" y="558"/>
                  </a:lnTo>
                  <a:lnTo>
                    <a:pt x="118" y="558"/>
                  </a:lnTo>
                  <a:lnTo>
                    <a:pt x="118" y="556"/>
                  </a:lnTo>
                  <a:lnTo>
                    <a:pt x="118" y="556"/>
                  </a:lnTo>
                  <a:lnTo>
                    <a:pt x="120" y="556"/>
                  </a:lnTo>
                  <a:lnTo>
                    <a:pt x="120" y="556"/>
                  </a:lnTo>
                  <a:lnTo>
                    <a:pt x="120" y="556"/>
                  </a:lnTo>
                  <a:lnTo>
                    <a:pt x="120" y="556"/>
                  </a:lnTo>
                  <a:lnTo>
                    <a:pt x="122" y="558"/>
                  </a:lnTo>
                  <a:lnTo>
                    <a:pt x="122" y="558"/>
                  </a:lnTo>
                  <a:lnTo>
                    <a:pt x="122" y="558"/>
                  </a:lnTo>
                  <a:lnTo>
                    <a:pt x="122" y="558"/>
                  </a:lnTo>
                  <a:lnTo>
                    <a:pt x="122" y="558"/>
                  </a:lnTo>
                  <a:lnTo>
                    <a:pt x="122" y="558"/>
                  </a:lnTo>
                  <a:lnTo>
                    <a:pt x="120" y="562"/>
                  </a:lnTo>
                  <a:lnTo>
                    <a:pt x="120" y="562"/>
                  </a:lnTo>
                  <a:lnTo>
                    <a:pt x="120" y="562"/>
                  </a:lnTo>
                  <a:lnTo>
                    <a:pt x="120" y="562"/>
                  </a:lnTo>
                  <a:lnTo>
                    <a:pt x="120" y="562"/>
                  </a:lnTo>
                  <a:lnTo>
                    <a:pt x="120" y="562"/>
                  </a:lnTo>
                  <a:lnTo>
                    <a:pt x="120" y="564"/>
                  </a:lnTo>
                  <a:lnTo>
                    <a:pt x="120" y="564"/>
                  </a:lnTo>
                  <a:lnTo>
                    <a:pt x="118" y="564"/>
                  </a:lnTo>
                  <a:lnTo>
                    <a:pt x="118" y="564"/>
                  </a:lnTo>
                  <a:lnTo>
                    <a:pt x="116" y="568"/>
                  </a:lnTo>
                  <a:lnTo>
                    <a:pt x="116" y="568"/>
                  </a:lnTo>
                  <a:lnTo>
                    <a:pt x="114" y="570"/>
                  </a:lnTo>
                  <a:lnTo>
                    <a:pt x="114" y="570"/>
                  </a:lnTo>
                  <a:lnTo>
                    <a:pt x="112" y="572"/>
                  </a:lnTo>
                  <a:lnTo>
                    <a:pt x="112" y="572"/>
                  </a:lnTo>
                  <a:lnTo>
                    <a:pt x="112" y="572"/>
                  </a:lnTo>
                  <a:lnTo>
                    <a:pt x="112" y="572"/>
                  </a:lnTo>
                  <a:lnTo>
                    <a:pt x="110" y="576"/>
                  </a:lnTo>
                  <a:lnTo>
                    <a:pt x="110" y="576"/>
                  </a:lnTo>
                  <a:lnTo>
                    <a:pt x="108" y="580"/>
                  </a:lnTo>
                  <a:lnTo>
                    <a:pt x="108" y="580"/>
                  </a:lnTo>
                  <a:lnTo>
                    <a:pt x="108" y="580"/>
                  </a:lnTo>
                  <a:lnTo>
                    <a:pt x="108" y="580"/>
                  </a:lnTo>
                  <a:lnTo>
                    <a:pt x="108" y="580"/>
                  </a:lnTo>
                  <a:lnTo>
                    <a:pt x="108" y="580"/>
                  </a:lnTo>
                  <a:lnTo>
                    <a:pt x="106" y="580"/>
                  </a:lnTo>
                  <a:lnTo>
                    <a:pt x="106" y="580"/>
                  </a:lnTo>
                  <a:lnTo>
                    <a:pt x="106" y="580"/>
                  </a:lnTo>
                  <a:lnTo>
                    <a:pt x="106" y="580"/>
                  </a:lnTo>
                  <a:lnTo>
                    <a:pt x="104" y="584"/>
                  </a:lnTo>
                  <a:lnTo>
                    <a:pt x="104" y="584"/>
                  </a:lnTo>
                  <a:lnTo>
                    <a:pt x="106" y="584"/>
                  </a:lnTo>
                  <a:lnTo>
                    <a:pt x="106" y="584"/>
                  </a:lnTo>
                  <a:lnTo>
                    <a:pt x="110" y="586"/>
                  </a:lnTo>
                  <a:lnTo>
                    <a:pt x="110" y="586"/>
                  </a:lnTo>
                  <a:lnTo>
                    <a:pt x="114" y="586"/>
                  </a:lnTo>
                  <a:lnTo>
                    <a:pt x="114" y="586"/>
                  </a:lnTo>
                  <a:lnTo>
                    <a:pt x="124" y="588"/>
                  </a:lnTo>
                  <a:lnTo>
                    <a:pt x="124" y="588"/>
                  </a:lnTo>
                  <a:lnTo>
                    <a:pt x="142" y="588"/>
                  </a:lnTo>
                  <a:lnTo>
                    <a:pt x="142" y="588"/>
                  </a:lnTo>
                  <a:lnTo>
                    <a:pt x="152" y="586"/>
                  </a:lnTo>
                  <a:lnTo>
                    <a:pt x="152" y="586"/>
                  </a:lnTo>
                  <a:lnTo>
                    <a:pt x="154" y="584"/>
                  </a:lnTo>
                  <a:lnTo>
                    <a:pt x="154" y="582"/>
                  </a:lnTo>
                  <a:lnTo>
                    <a:pt x="154" y="582"/>
                  </a:lnTo>
                  <a:lnTo>
                    <a:pt x="154" y="580"/>
                  </a:lnTo>
                  <a:lnTo>
                    <a:pt x="154" y="580"/>
                  </a:lnTo>
                  <a:lnTo>
                    <a:pt x="156" y="580"/>
                  </a:lnTo>
                  <a:lnTo>
                    <a:pt x="156" y="580"/>
                  </a:lnTo>
                  <a:lnTo>
                    <a:pt x="158" y="578"/>
                  </a:lnTo>
                  <a:lnTo>
                    <a:pt x="158" y="578"/>
                  </a:lnTo>
                  <a:lnTo>
                    <a:pt x="160" y="576"/>
                  </a:lnTo>
                  <a:lnTo>
                    <a:pt x="160" y="576"/>
                  </a:lnTo>
                  <a:lnTo>
                    <a:pt x="160" y="572"/>
                  </a:lnTo>
                  <a:lnTo>
                    <a:pt x="160" y="572"/>
                  </a:lnTo>
                  <a:lnTo>
                    <a:pt x="160" y="570"/>
                  </a:lnTo>
                  <a:lnTo>
                    <a:pt x="160" y="570"/>
                  </a:lnTo>
                  <a:lnTo>
                    <a:pt x="160" y="564"/>
                  </a:lnTo>
                  <a:lnTo>
                    <a:pt x="160" y="564"/>
                  </a:lnTo>
                  <a:lnTo>
                    <a:pt x="160" y="562"/>
                  </a:lnTo>
                  <a:lnTo>
                    <a:pt x="160" y="562"/>
                  </a:lnTo>
                  <a:lnTo>
                    <a:pt x="160" y="560"/>
                  </a:lnTo>
                  <a:lnTo>
                    <a:pt x="160" y="560"/>
                  </a:lnTo>
                  <a:lnTo>
                    <a:pt x="160" y="560"/>
                  </a:lnTo>
                  <a:lnTo>
                    <a:pt x="160" y="560"/>
                  </a:lnTo>
                  <a:lnTo>
                    <a:pt x="162" y="560"/>
                  </a:lnTo>
                  <a:lnTo>
                    <a:pt x="162" y="560"/>
                  </a:lnTo>
                  <a:lnTo>
                    <a:pt x="162" y="558"/>
                  </a:lnTo>
                  <a:lnTo>
                    <a:pt x="162" y="558"/>
                  </a:lnTo>
                  <a:lnTo>
                    <a:pt x="162" y="556"/>
                  </a:lnTo>
                  <a:lnTo>
                    <a:pt x="162" y="556"/>
                  </a:lnTo>
                  <a:lnTo>
                    <a:pt x="162" y="552"/>
                  </a:lnTo>
                  <a:lnTo>
                    <a:pt x="162" y="552"/>
                  </a:lnTo>
                  <a:lnTo>
                    <a:pt x="162" y="548"/>
                  </a:lnTo>
                  <a:lnTo>
                    <a:pt x="162" y="548"/>
                  </a:lnTo>
                  <a:lnTo>
                    <a:pt x="160" y="546"/>
                  </a:lnTo>
                  <a:lnTo>
                    <a:pt x="160" y="546"/>
                  </a:lnTo>
                  <a:lnTo>
                    <a:pt x="160" y="546"/>
                  </a:lnTo>
                  <a:lnTo>
                    <a:pt x="160" y="546"/>
                  </a:lnTo>
                  <a:lnTo>
                    <a:pt x="160" y="540"/>
                  </a:lnTo>
                  <a:lnTo>
                    <a:pt x="160" y="540"/>
                  </a:lnTo>
                  <a:lnTo>
                    <a:pt x="156" y="530"/>
                  </a:lnTo>
                  <a:lnTo>
                    <a:pt x="156" y="530"/>
                  </a:lnTo>
                  <a:lnTo>
                    <a:pt x="156" y="526"/>
                  </a:lnTo>
                  <a:lnTo>
                    <a:pt x="156" y="526"/>
                  </a:lnTo>
                  <a:lnTo>
                    <a:pt x="154" y="518"/>
                  </a:lnTo>
                  <a:lnTo>
                    <a:pt x="154" y="518"/>
                  </a:lnTo>
                  <a:lnTo>
                    <a:pt x="154" y="512"/>
                  </a:lnTo>
                  <a:lnTo>
                    <a:pt x="154" y="512"/>
                  </a:lnTo>
                  <a:lnTo>
                    <a:pt x="154" y="500"/>
                  </a:lnTo>
                  <a:lnTo>
                    <a:pt x="154" y="500"/>
                  </a:lnTo>
                  <a:lnTo>
                    <a:pt x="154" y="490"/>
                  </a:lnTo>
                  <a:lnTo>
                    <a:pt x="154" y="490"/>
                  </a:lnTo>
                  <a:lnTo>
                    <a:pt x="154" y="484"/>
                  </a:lnTo>
                  <a:lnTo>
                    <a:pt x="154" y="484"/>
                  </a:lnTo>
                  <a:lnTo>
                    <a:pt x="154" y="478"/>
                  </a:lnTo>
                  <a:lnTo>
                    <a:pt x="154" y="478"/>
                  </a:lnTo>
                  <a:lnTo>
                    <a:pt x="154" y="470"/>
                  </a:lnTo>
                  <a:lnTo>
                    <a:pt x="154" y="470"/>
                  </a:lnTo>
                  <a:lnTo>
                    <a:pt x="154" y="466"/>
                  </a:lnTo>
                  <a:lnTo>
                    <a:pt x="154" y="466"/>
                  </a:lnTo>
                  <a:lnTo>
                    <a:pt x="152" y="460"/>
                  </a:lnTo>
                  <a:lnTo>
                    <a:pt x="152" y="460"/>
                  </a:lnTo>
                  <a:lnTo>
                    <a:pt x="152" y="448"/>
                  </a:lnTo>
                  <a:lnTo>
                    <a:pt x="152" y="448"/>
                  </a:lnTo>
                  <a:lnTo>
                    <a:pt x="150" y="438"/>
                  </a:lnTo>
                  <a:lnTo>
                    <a:pt x="150" y="438"/>
                  </a:lnTo>
                  <a:lnTo>
                    <a:pt x="148" y="426"/>
                  </a:lnTo>
                  <a:lnTo>
                    <a:pt x="148" y="426"/>
                  </a:lnTo>
                  <a:lnTo>
                    <a:pt x="146" y="410"/>
                  </a:lnTo>
                  <a:lnTo>
                    <a:pt x="146" y="410"/>
                  </a:lnTo>
                  <a:lnTo>
                    <a:pt x="146" y="394"/>
                  </a:lnTo>
                  <a:lnTo>
                    <a:pt x="146" y="394"/>
                  </a:lnTo>
                  <a:lnTo>
                    <a:pt x="144" y="376"/>
                  </a:lnTo>
                  <a:lnTo>
                    <a:pt x="144" y="376"/>
                  </a:lnTo>
                  <a:lnTo>
                    <a:pt x="144" y="358"/>
                  </a:lnTo>
                  <a:lnTo>
                    <a:pt x="144" y="358"/>
                  </a:lnTo>
                  <a:lnTo>
                    <a:pt x="144" y="346"/>
                  </a:lnTo>
                  <a:lnTo>
                    <a:pt x="144" y="346"/>
                  </a:lnTo>
                  <a:lnTo>
                    <a:pt x="144" y="336"/>
                  </a:lnTo>
                  <a:lnTo>
                    <a:pt x="144" y="336"/>
                  </a:lnTo>
                  <a:lnTo>
                    <a:pt x="144" y="328"/>
                  </a:lnTo>
                  <a:lnTo>
                    <a:pt x="144" y="328"/>
                  </a:lnTo>
                  <a:lnTo>
                    <a:pt x="142" y="318"/>
                  </a:lnTo>
                  <a:lnTo>
                    <a:pt x="142" y="318"/>
                  </a:lnTo>
                  <a:lnTo>
                    <a:pt x="142" y="308"/>
                  </a:lnTo>
                  <a:lnTo>
                    <a:pt x="142" y="308"/>
                  </a:lnTo>
                  <a:lnTo>
                    <a:pt x="140" y="298"/>
                  </a:lnTo>
                  <a:lnTo>
                    <a:pt x="140" y="298"/>
                  </a:lnTo>
                  <a:lnTo>
                    <a:pt x="140" y="294"/>
                  </a:lnTo>
                  <a:lnTo>
                    <a:pt x="140" y="294"/>
                  </a:lnTo>
                  <a:lnTo>
                    <a:pt x="140" y="288"/>
                  </a:lnTo>
                  <a:lnTo>
                    <a:pt x="140" y="288"/>
                  </a:lnTo>
                  <a:lnTo>
                    <a:pt x="140" y="286"/>
                  </a:lnTo>
                  <a:lnTo>
                    <a:pt x="140" y="286"/>
                  </a:lnTo>
                  <a:lnTo>
                    <a:pt x="142" y="286"/>
                  </a:lnTo>
                  <a:lnTo>
                    <a:pt x="142" y="286"/>
                  </a:lnTo>
                  <a:lnTo>
                    <a:pt x="142" y="286"/>
                  </a:lnTo>
                  <a:lnTo>
                    <a:pt x="142" y="286"/>
                  </a:lnTo>
                  <a:lnTo>
                    <a:pt x="146" y="282"/>
                  </a:lnTo>
                  <a:lnTo>
                    <a:pt x="146" y="282"/>
                  </a:lnTo>
                  <a:lnTo>
                    <a:pt x="146" y="280"/>
                  </a:lnTo>
                  <a:lnTo>
                    <a:pt x="146" y="280"/>
                  </a:lnTo>
                  <a:lnTo>
                    <a:pt x="150" y="278"/>
                  </a:lnTo>
                  <a:lnTo>
                    <a:pt x="150" y="278"/>
                  </a:lnTo>
                  <a:lnTo>
                    <a:pt x="152" y="274"/>
                  </a:lnTo>
                  <a:lnTo>
                    <a:pt x="152" y="274"/>
                  </a:lnTo>
                  <a:lnTo>
                    <a:pt x="154" y="272"/>
                  </a:lnTo>
                  <a:lnTo>
                    <a:pt x="154" y="272"/>
                  </a:lnTo>
                  <a:lnTo>
                    <a:pt x="158" y="270"/>
                  </a:lnTo>
                  <a:lnTo>
                    <a:pt x="158" y="270"/>
                  </a:lnTo>
                  <a:lnTo>
                    <a:pt x="158" y="268"/>
                  </a:lnTo>
                  <a:lnTo>
                    <a:pt x="158" y="268"/>
                  </a:lnTo>
                  <a:lnTo>
                    <a:pt x="160" y="266"/>
                  </a:lnTo>
                  <a:lnTo>
                    <a:pt x="160" y="266"/>
                  </a:lnTo>
                  <a:lnTo>
                    <a:pt x="160" y="264"/>
                  </a:lnTo>
                  <a:lnTo>
                    <a:pt x="160" y="264"/>
                  </a:lnTo>
                  <a:lnTo>
                    <a:pt x="162" y="262"/>
                  </a:lnTo>
                  <a:lnTo>
                    <a:pt x="162" y="262"/>
                  </a:lnTo>
                  <a:lnTo>
                    <a:pt x="162" y="258"/>
                  </a:lnTo>
                  <a:lnTo>
                    <a:pt x="162" y="258"/>
                  </a:lnTo>
                  <a:lnTo>
                    <a:pt x="162" y="258"/>
                  </a:lnTo>
                  <a:lnTo>
                    <a:pt x="162" y="258"/>
                  </a:lnTo>
                  <a:lnTo>
                    <a:pt x="162" y="258"/>
                  </a:lnTo>
                  <a:lnTo>
                    <a:pt x="162" y="258"/>
                  </a:lnTo>
                  <a:lnTo>
                    <a:pt x="162" y="256"/>
                  </a:lnTo>
                  <a:lnTo>
                    <a:pt x="162" y="256"/>
                  </a:lnTo>
                  <a:lnTo>
                    <a:pt x="162" y="254"/>
                  </a:lnTo>
                  <a:lnTo>
                    <a:pt x="162" y="254"/>
                  </a:lnTo>
                  <a:lnTo>
                    <a:pt x="164" y="250"/>
                  </a:lnTo>
                  <a:lnTo>
                    <a:pt x="164" y="250"/>
                  </a:lnTo>
                  <a:lnTo>
                    <a:pt x="166" y="246"/>
                  </a:lnTo>
                  <a:lnTo>
                    <a:pt x="166" y="246"/>
                  </a:lnTo>
                  <a:lnTo>
                    <a:pt x="168" y="240"/>
                  </a:lnTo>
                  <a:lnTo>
                    <a:pt x="168" y="240"/>
                  </a:lnTo>
                  <a:lnTo>
                    <a:pt x="166" y="232"/>
                  </a:lnTo>
                  <a:lnTo>
                    <a:pt x="166" y="232"/>
                  </a:lnTo>
                  <a:lnTo>
                    <a:pt x="166" y="228"/>
                  </a:lnTo>
                  <a:lnTo>
                    <a:pt x="168" y="226"/>
                  </a:lnTo>
                  <a:lnTo>
                    <a:pt x="168" y="226"/>
                  </a:lnTo>
                  <a:lnTo>
                    <a:pt x="172" y="220"/>
                  </a:lnTo>
                  <a:lnTo>
                    <a:pt x="172" y="220"/>
                  </a:lnTo>
                  <a:lnTo>
                    <a:pt x="174" y="216"/>
                  </a:lnTo>
                  <a:lnTo>
                    <a:pt x="174" y="216"/>
                  </a:lnTo>
                  <a:lnTo>
                    <a:pt x="176" y="208"/>
                  </a:lnTo>
                  <a:lnTo>
                    <a:pt x="176" y="208"/>
                  </a:lnTo>
                  <a:lnTo>
                    <a:pt x="180" y="196"/>
                  </a:lnTo>
                  <a:lnTo>
                    <a:pt x="180" y="196"/>
                  </a:lnTo>
                  <a:lnTo>
                    <a:pt x="180" y="190"/>
                  </a:lnTo>
                  <a:lnTo>
                    <a:pt x="180" y="190"/>
                  </a:lnTo>
                  <a:close/>
                  <a:moveTo>
                    <a:pt x="106" y="488"/>
                  </a:moveTo>
                  <a:lnTo>
                    <a:pt x="106" y="488"/>
                  </a:lnTo>
                  <a:lnTo>
                    <a:pt x="104" y="486"/>
                  </a:lnTo>
                  <a:lnTo>
                    <a:pt x="104" y="486"/>
                  </a:lnTo>
                  <a:lnTo>
                    <a:pt x="104" y="480"/>
                  </a:lnTo>
                  <a:lnTo>
                    <a:pt x="104" y="480"/>
                  </a:lnTo>
                  <a:lnTo>
                    <a:pt x="106" y="470"/>
                  </a:lnTo>
                  <a:lnTo>
                    <a:pt x="106" y="470"/>
                  </a:lnTo>
                  <a:lnTo>
                    <a:pt x="106" y="458"/>
                  </a:lnTo>
                  <a:lnTo>
                    <a:pt x="106" y="458"/>
                  </a:lnTo>
                  <a:lnTo>
                    <a:pt x="104" y="444"/>
                  </a:lnTo>
                  <a:lnTo>
                    <a:pt x="104" y="444"/>
                  </a:lnTo>
                  <a:lnTo>
                    <a:pt x="102" y="436"/>
                  </a:lnTo>
                  <a:lnTo>
                    <a:pt x="102" y="436"/>
                  </a:lnTo>
                  <a:lnTo>
                    <a:pt x="102" y="430"/>
                  </a:lnTo>
                  <a:lnTo>
                    <a:pt x="102" y="430"/>
                  </a:lnTo>
                  <a:lnTo>
                    <a:pt x="98" y="420"/>
                  </a:lnTo>
                  <a:lnTo>
                    <a:pt x="98" y="420"/>
                  </a:lnTo>
                  <a:lnTo>
                    <a:pt x="98" y="418"/>
                  </a:lnTo>
                  <a:lnTo>
                    <a:pt x="98" y="418"/>
                  </a:lnTo>
                  <a:lnTo>
                    <a:pt x="98" y="414"/>
                  </a:lnTo>
                  <a:lnTo>
                    <a:pt x="98" y="414"/>
                  </a:lnTo>
                  <a:lnTo>
                    <a:pt x="100" y="406"/>
                  </a:lnTo>
                  <a:lnTo>
                    <a:pt x="100" y="406"/>
                  </a:lnTo>
                  <a:lnTo>
                    <a:pt x="100" y="406"/>
                  </a:lnTo>
                  <a:lnTo>
                    <a:pt x="100" y="406"/>
                  </a:lnTo>
                  <a:lnTo>
                    <a:pt x="100" y="408"/>
                  </a:lnTo>
                  <a:lnTo>
                    <a:pt x="100" y="408"/>
                  </a:lnTo>
                  <a:lnTo>
                    <a:pt x="102" y="412"/>
                  </a:lnTo>
                  <a:lnTo>
                    <a:pt x="102" y="412"/>
                  </a:lnTo>
                  <a:lnTo>
                    <a:pt x="102" y="414"/>
                  </a:lnTo>
                  <a:lnTo>
                    <a:pt x="102" y="414"/>
                  </a:lnTo>
                  <a:lnTo>
                    <a:pt x="102" y="418"/>
                  </a:lnTo>
                  <a:lnTo>
                    <a:pt x="102" y="418"/>
                  </a:lnTo>
                  <a:lnTo>
                    <a:pt x="104" y="424"/>
                  </a:lnTo>
                  <a:lnTo>
                    <a:pt x="104" y="424"/>
                  </a:lnTo>
                  <a:lnTo>
                    <a:pt x="104" y="430"/>
                  </a:lnTo>
                  <a:lnTo>
                    <a:pt x="104" y="430"/>
                  </a:lnTo>
                  <a:lnTo>
                    <a:pt x="106" y="438"/>
                  </a:lnTo>
                  <a:lnTo>
                    <a:pt x="106" y="438"/>
                  </a:lnTo>
                  <a:lnTo>
                    <a:pt x="106" y="448"/>
                  </a:lnTo>
                  <a:lnTo>
                    <a:pt x="106" y="448"/>
                  </a:lnTo>
                  <a:lnTo>
                    <a:pt x="108" y="456"/>
                  </a:lnTo>
                  <a:lnTo>
                    <a:pt x="108" y="456"/>
                  </a:lnTo>
                  <a:lnTo>
                    <a:pt x="110" y="460"/>
                  </a:lnTo>
                  <a:lnTo>
                    <a:pt x="110" y="460"/>
                  </a:lnTo>
                  <a:lnTo>
                    <a:pt x="110" y="470"/>
                  </a:lnTo>
                  <a:lnTo>
                    <a:pt x="110" y="470"/>
                  </a:lnTo>
                  <a:lnTo>
                    <a:pt x="110" y="484"/>
                  </a:lnTo>
                  <a:lnTo>
                    <a:pt x="110" y="484"/>
                  </a:lnTo>
                  <a:lnTo>
                    <a:pt x="112" y="494"/>
                  </a:lnTo>
                  <a:lnTo>
                    <a:pt x="112" y="494"/>
                  </a:lnTo>
                  <a:lnTo>
                    <a:pt x="112" y="500"/>
                  </a:lnTo>
                  <a:lnTo>
                    <a:pt x="112" y="500"/>
                  </a:lnTo>
                  <a:lnTo>
                    <a:pt x="110" y="500"/>
                  </a:lnTo>
                  <a:lnTo>
                    <a:pt x="110" y="500"/>
                  </a:lnTo>
                  <a:lnTo>
                    <a:pt x="110" y="498"/>
                  </a:lnTo>
                  <a:lnTo>
                    <a:pt x="110" y="498"/>
                  </a:lnTo>
                  <a:lnTo>
                    <a:pt x="108" y="494"/>
                  </a:lnTo>
                  <a:lnTo>
                    <a:pt x="108" y="494"/>
                  </a:lnTo>
                  <a:lnTo>
                    <a:pt x="106" y="488"/>
                  </a:lnTo>
                  <a:lnTo>
                    <a:pt x="106" y="488"/>
                  </a:lnTo>
                  <a:close/>
                  <a:moveTo>
                    <a:pt x="112" y="516"/>
                  </a:moveTo>
                  <a:lnTo>
                    <a:pt x="112" y="516"/>
                  </a:lnTo>
                  <a:lnTo>
                    <a:pt x="110" y="514"/>
                  </a:lnTo>
                  <a:lnTo>
                    <a:pt x="110" y="514"/>
                  </a:lnTo>
                  <a:lnTo>
                    <a:pt x="110" y="514"/>
                  </a:lnTo>
                  <a:lnTo>
                    <a:pt x="110" y="514"/>
                  </a:lnTo>
                  <a:lnTo>
                    <a:pt x="110" y="512"/>
                  </a:lnTo>
                  <a:lnTo>
                    <a:pt x="110" y="512"/>
                  </a:lnTo>
                  <a:lnTo>
                    <a:pt x="110" y="508"/>
                  </a:lnTo>
                  <a:lnTo>
                    <a:pt x="110" y="508"/>
                  </a:lnTo>
                  <a:lnTo>
                    <a:pt x="112" y="508"/>
                  </a:lnTo>
                  <a:lnTo>
                    <a:pt x="112" y="508"/>
                  </a:lnTo>
                  <a:lnTo>
                    <a:pt x="112" y="508"/>
                  </a:lnTo>
                  <a:lnTo>
                    <a:pt x="112" y="514"/>
                  </a:lnTo>
                  <a:lnTo>
                    <a:pt x="112" y="514"/>
                  </a:lnTo>
                  <a:lnTo>
                    <a:pt x="112" y="516"/>
                  </a:lnTo>
                  <a:lnTo>
                    <a:pt x="112" y="516"/>
                  </a:lnTo>
                  <a:lnTo>
                    <a:pt x="112" y="516"/>
                  </a:lnTo>
                  <a:lnTo>
                    <a:pt x="112" y="516"/>
                  </a:lnTo>
                  <a:close/>
                  <a:moveTo>
                    <a:pt x="120" y="544"/>
                  </a:moveTo>
                  <a:lnTo>
                    <a:pt x="120" y="544"/>
                  </a:lnTo>
                  <a:lnTo>
                    <a:pt x="120" y="546"/>
                  </a:lnTo>
                  <a:lnTo>
                    <a:pt x="120" y="546"/>
                  </a:lnTo>
                  <a:lnTo>
                    <a:pt x="120" y="552"/>
                  </a:lnTo>
                  <a:lnTo>
                    <a:pt x="120" y="552"/>
                  </a:lnTo>
                  <a:lnTo>
                    <a:pt x="118" y="554"/>
                  </a:lnTo>
                  <a:lnTo>
                    <a:pt x="118" y="554"/>
                  </a:lnTo>
                  <a:lnTo>
                    <a:pt x="118" y="552"/>
                  </a:lnTo>
                  <a:lnTo>
                    <a:pt x="118" y="552"/>
                  </a:lnTo>
                  <a:lnTo>
                    <a:pt x="118" y="546"/>
                  </a:lnTo>
                  <a:lnTo>
                    <a:pt x="118" y="546"/>
                  </a:lnTo>
                  <a:lnTo>
                    <a:pt x="118" y="544"/>
                  </a:lnTo>
                  <a:lnTo>
                    <a:pt x="118" y="544"/>
                  </a:lnTo>
                  <a:lnTo>
                    <a:pt x="116" y="544"/>
                  </a:lnTo>
                  <a:lnTo>
                    <a:pt x="116" y="544"/>
                  </a:lnTo>
                  <a:lnTo>
                    <a:pt x="116" y="544"/>
                  </a:lnTo>
                  <a:lnTo>
                    <a:pt x="116" y="544"/>
                  </a:lnTo>
                  <a:lnTo>
                    <a:pt x="116" y="542"/>
                  </a:lnTo>
                  <a:lnTo>
                    <a:pt x="116" y="542"/>
                  </a:lnTo>
                  <a:lnTo>
                    <a:pt x="118" y="542"/>
                  </a:lnTo>
                  <a:lnTo>
                    <a:pt x="118" y="542"/>
                  </a:lnTo>
                  <a:lnTo>
                    <a:pt x="118" y="542"/>
                  </a:lnTo>
                  <a:lnTo>
                    <a:pt x="118" y="542"/>
                  </a:lnTo>
                  <a:lnTo>
                    <a:pt x="118" y="542"/>
                  </a:lnTo>
                  <a:lnTo>
                    <a:pt x="118" y="542"/>
                  </a:lnTo>
                  <a:lnTo>
                    <a:pt x="120" y="544"/>
                  </a:lnTo>
                  <a:lnTo>
                    <a:pt x="120" y="544"/>
                  </a:lnTo>
                  <a:lnTo>
                    <a:pt x="120" y="544"/>
                  </a:lnTo>
                  <a:lnTo>
                    <a:pt x="120" y="54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  <a:effectLst>
              <a:reflection blurRad="6350" stA="52000" endA="300" endPos="35000" dir="5400000" sy="-100000" algn="bl" rotWithShape="0"/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52400" y="2738437"/>
              <a:ext cx="2057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Potential Entrants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010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BCG Matrix </a:t>
            </a:r>
          </a:p>
        </p:txBody>
      </p:sp>
      <p:grpSp>
        <p:nvGrpSpPr>
          <p:cNvPr id="2" name="Group 16"/>
          <p:cNvGrpSpPr/>
          <p:nvPr/>
        </p:nvGrpSpPr>
        <p:grpSpPr>
          <a:xfrm>
            <a:off x="1862960" y="2057400"/>
            <a:ext cx="3928240" cy="1926020"/>
            <a:chOff x="643760" y="1447800"/>
            <a:chExt cx="3928240" cy="1926020"/>
          </a:xfrm>
        </p:grpSpPr>
        <p:sp>
          <p:nvSpPr>
            <p:cNvPr id="43" name="Rectangle 42"/>
            <p:cNvSpPr/>
            <p:nvPr/>
          </p:nvSpPr>
          <p:spPr>
            <a:xfrm>
              <a:off x="1295400" y="1447800"/>
              <a:ext cx="3276600" cy="1828800"/>
            </a:xfrm>
            <a:prstGeom prst="rect">
              <a:avLst/>
            </a:prstGeom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21" name="5-Point Star 20"/>
            <p:cNvSpPr/>
            <p:nvPr/>
          </p:nvSpPr>
          <p:spPr>
            <a:xfrm>
              <a:off x="643760" y="2185100"/>
              <a:ext cx="1295400" cy="1188720"/>
            </a:xfrm>
            <a:prstGeom prst="star5">
              <a:avLst>
                <a:gd name="adj" fmla="val 25546"/>
                <a:gd name="hf" fmla="val 105146"/>
                <a:gd name="vf" fmla="val 110557"/>
              </a:avLst>
            </a:prstGeom>
            <a:solidFill>
              <a:schemeClr val="tx1">
                <a:lumMod val="75000"/>
                <a:lumOff val="25000"/>
              </a:schemeClr>
            </a:solidFill>
            <a:ln w="381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046890" y="1524000"/>
              <a:ext cx="2514600" cy="170793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r>
                <a:rPr lang="en-US" sz="2400" dirty="0">
                  <a:solidFill>
                    <a:schemeClr val="tx1"/>
                  </a:solidFill>
                  <a:latin typeface="Calibri" pitchFamily="34" charset="0"/>
                </a:rPr>
                <a:t>Your text here</a:t>
              </a:r>
            </a:p>
            <a:p>
              <a:r>
                <a:rPr lang="en-US" sz="2400" dirty="0">
                  <a:solidFill>
                    <a:schemeClr val="tx1"/>
                  </a:solidFill>
                  <a:latin typeface="Calibri" pitchFamily="34" charset="0"/>
                </a:rPr>
                <a:t>List products falling into this category</a:t>
              </a:r>
            </a:p>
          </p:txBody>
        </p:sp>
      </p:grpSp>
      <p:grpSp>
        <p:nvGrpSpPr>
          <p:cNvPr id="3" name="Group 18"/>
          <p:cNvGrpSpPr/>
          <p:nvPr/>
        </p:nvGrpSpPr>
        <p:grpSpPr>
          <a:xfrm>
            <a:off x="5715000" y="4114800"/>
            <a:ext cx="4264152" cy="1905000"/>
            <a:chOff x="4495800" y="3505200"/>
            <a:chExt cx="4264152" cy="1905000"/>
          </a:xfrm>
        </p:grpSpPr>
        <p:sp>
          <p:nvSpPr>
            <p:cNvPr id="42" name="Rectangle 41"/>
            <p:cNvSpPr/>
            <p:nvPr/>
          </p:nvSpPr>
          <p:spPr>
            <a:xfrm>
              <a:off x="5486400" y="3505200"/>
              <a:ext cx="3273552" cy="183184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pic>
          <p:nvPicPr>
            <p:cNvPr id="1032" name="Picture 8" descr="C:\Documents and Settings\USER\Desktop\dogvector.png"/>
            <p:cNvPicPr preferRelativeResize="0">
              <a:picLocks noChangeArrowheads="1"/>
            </p:cNvPicPr>
            <p:nvPr/>
          </p:nvPicPr>
          <p:blipFill>
            <a:blip r:embed="rId3">
              <a:duotone>
                <a:prstClr val="black"/>
                <a:schemeClr val="tx1">
                  <a:tint val="45000"/>
                  <a:satMod val="400000"/>
                </a:schemeClr>
              </a:duotone>
              <a:lum bright="-40000" contrast="-40000"/>
            </a:blip>
            <a:srcRect b="7375"/>
            <a:stretch>
              <a:fillRect/>
            </a:stretch>
          </p:blipFill>
          <p:spPr bwMode="auto">
            <a:xfrm flipH="1">
              <a:off x="4495800" y="4309148"/>
              <a:ext cx="1447800" cy="1101052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</p:pic>
        <p:sp>
          <p:nvSpPr>
            <p:cNvPr id="47" name="Rectangle 46"/>
            <p:cNvSpPr/>
            <p:nvPr/>
          </p:nvSpPr>
          <p:spPr>
            <a:xfrm>
              <a:off x="6096000" y="3560380"/>
              <a:ext cx="2514600" cy="17526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r>
                <a:rPr lang="en-US" sz="2400" dirty="0">
                  <a:solidFill>
                    <a:schemeClr val="tx1"/>
                  </a:solidFill>
                  <a:latin typeface="Calibri" pitchFamily="34" charset="0"/>
                </a:rPr>
                <a:t>Your text here</a:t>
              </a:r>
            </a:p>
            <a:p>
              <a:r>
                <a:rPr lang="en-US" sz="2400" dirty="0">
                  <a:solidFill>
                    <a:schemeClr val="tx1"/>
                  </a:solidFill>
                  <a:latin typeface="Calibri" pitchFamily="34" charset="0"/>
                </a:rPr>
                <a:t>List products falling into this category</a:t>
              </a:r>
            </a:p>
          </p:txBody>
        </p:sp>
      </p:grpSp>
      <p:grpSp>
        <p:nvGrpSpPr>
          <p:cNvPr id="5" name="Group 19"/>
          <p:cNvGrpSpPr/>
          <p:nvPr/>
        </p:nvGrpSpPr>
        <p:grpSpPr>
          <a:xfrm>
            <a:off x="1676400" y="4114800"/>
            <a:ext cx="4111752" cy="1950720"/>
            <a:chOff x="457200" y="3505200"/>
            <a:chExt cx="4111752" cy="1950720"/>
          </a:xfrm>
        </p:grpSpPr>
        <p:sp>
          <p:nvSpPr>
            <p:cNvPr id="38" name="Rectangle 37"/>
            <p:cNvSpPr/>
            <p:nvPr/>
          </p:nvSpPr>
          <p:spPr>
            <a:xfrm>
              <a:off x="1295400" y="3505200"/>
              <a:ext cx="3273552" cy="1831848"/>
            </a:xfrm>
            <a:prstGeom prst="rect">
              <a:avLst/>
            </a:prstGeom>
            <a:ln w="57150">
              <a:solidFill>
                <a:schemeClr val="accent3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057400" y="3581400"/>
              <a:ext cx="2438400" cy="15240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r>
                <a:rPr lang="en-US" sz="2400" dirty="0">
                  <a:solidFill>
                    <a:schemeClr val="tx1"/>
                  </a:solidFill>
                  <a:latin typeface="Calibri" pitchFamily="34" charset="0"/>
                </a:rPr>
                <a:t>Your text here</a:t>
              </a:r>
            </a:p>
            <a:p>
              <a:r>
                <a:rPr lang="en-US" sz="2400" dirty="0">
                  <a:solidFill>
                    <a:schemeClr val="tx1"/>
                  </a:solidFill>
                  <a:latin typeface="Calibri" pitchFamily="34" charset="0"/>
                </a:rPr>
                <a:t>List products falling into this category</a:t>
              </a:r>
            </a:p>
          </p:txBody>
        </p:sp>
        <p:pic>
          <p:nvPicPr>
            <p:cNvPr id="1031" name="Picture 7" descr="C:\Documents and Settings\USER\Desktop\normal_iil-symbol-bos-primigenius-cow3 copy.png"/>
            <p:cNvPicPr preferRelativeResize="0">
              <a:picLocks noChangeArrowheads="1"/>
            </p:cNvPicPr>
            <p:nvPr/>
          </p:nvPicPr>
          <p:blipFill>
            <a:blip r:embed="rId4" cstate="email">
              <a:duotone>
                <a:prstClr val="black"/>
                <a:schemeClr val="tx1">
                  <a:tint val="45000"/>
                  <a:satMod val="400000"/>
                </a:schemeClr>
              </a:duotone>
              <a:lum bright="-40000" contrast="-40000"/>
            </a:blip>
            <a:srcRect/>
            <a:stretch>
              <a:fillRect/>
            </a:stretch>
          </p:blipFill>
          <p:spPr bwMode="auto">
            <a:xfrm>
              <a:off x="457200" y="4267200"/>
              <a:ext cx="1617857" cy="118872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</p:pic>
      </p:grpSp>
      <p:grpSp>
        <p:nvGrpSpPr>
          <p:cNvPr id="6" name="Group 17"/>
          <p:cNvGrpSpPr/>
          <p:nvPr/>
        </p:nvGrpSpPr>
        <p:grpSpPr>
          <a:xfrm>
            <a:off x="6272050" y="2057400"/>
            <a:ext cx="3707102" cy="1950720"/>
            <a:chOff x="5052850" y="1447800"/>
            <a:chExt cx="3707102" cy="1950720"/>
          </a:xfrm>
        </p:grpSpPr>
        <p:sp>
          <p:nvSpPr>
            <p:cNvPr id="44" name="Rectangle 43"/>
            <p:cNvSpPr/>
            <p:nvPr/>
          </p:nvSpPr>
          <p:spPr>
            <a:xfrm>
              <a:off x="5486400" y="1447800"/>
              <a:ext cx="3273552" cy="1828800"/>
            </a:xfrm>
            <a:prstGeom prst="rect">
              <a:avLst/>
            </a:prstGeom>
            <a:ln w="57150">
              <a:solidFill>
                <a:schemeClr val="accent5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096000" y="1524000"/>
              <a:ext cx="2514600" cy="1371600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91440" rtlCol="0" anchor="t" anchorCtr="0"/>
            <a:lstStyle/>
            <a:p>
              <a:r>
                <a:rPr lang="en-US" sz="2400" dirty="0">
                  <a:solidFill>
                    <a:schemeClr val="tx1"/>
                  </a:solidFill>
                  <a:latin typeface="Calibri" pitchFamily="34" charset="0"/>
                </a:rPr>
                <a:t>Your text here</a:t>
              </a:r>
            </a:p>
            <a:p>
              <a:r>
                <a:rPr lang="en-US" sz="2400" dirty="0">
                  <a:solidFill>
                    <a:schemeClr val="tx1"/>
                  </a:solidFill>
                  <a:latin typeface="Calibri" pitchFamily="34" charset="0"/>
                </a:rPr>
                <a:t>List products falling into this category</a:t>
              </a:r>
            </a:p>
          </p:txBody>
        </p:sp>
        <p:pic>
          <p:nvPicPr>
            <p:cNvPr id="1030" name="Picture 6" descr="C:\Documents and Settings\USER\Desktop\question copy.png"/>
            <p:cNvPicPr preferRelativeResize="0">
              <a:picLocks noChangeArrowheads="1"/>
            </p:cNvPicPr>
            <p:nvPr/>
          </p:nvPicPr>
          <p:blipFill>
            <a:blip r:embed="rId5" cstate="email">
              <a:duotone>
                <a:prstClr val="black"/>
                <a:schemeClr val="tx1">
                  <a:tint val="45000"/>
                  <a:satMod val="400000"/>
                </a:schemeClr>
              </a:duotone>
              <a:lum bright="-40000" contrast="-40000"/>
            </a:blip>
            <a:srcRect/>
            <a:stretch>
              <a:fillRect/>
            </a:stretch>
          </p:blipFill>
          <p:spPr bwMode="auto">
            <a:xfrm>
              <a:off x="5052850" y="2209800"/>
              <a:ext cx="814550" cy="118872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1561333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Product Life Cycle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2514600" y="4876800"/>
            <a:ext cx="7086600" cy="838200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Relaxed"/>
            <a:lightRig rig="soft" dir="t"/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67" name="Freeform 76"/>
          <p:cNvSpPr>
            <a:spLocks noChangeAspect="1"/>
          </p:cNvSpPr>
          <p:nvPr/>
        </p:nvSpPr>
        <p:spPr bwMode="auto">
          <a:xfrm>
            <a:off x="3406993" y="4466550"/>
            <a:ext cx="1192584" cy="763836"/>
          </a:xfrm>
          <a:custGeom>
            <a:avLst/>
            <a:gdLst>
              <a:gd name="T0" fmla="*/ 0 w 816"/>
              <a:gd name="T1" fmla="*/ 300 h 480"/>
              <a:gd name="T2" fmla="*/ 0 w 816"/>
              <a:gd name="T3" fmla="*/ 480 h 480"/>
              <a:gd name="T4" fmla="*/ 816 w 816"/>
              <a:gd name="T5" fmla="*/ 480 h 480"/>
              <a:gd name="T6" fmla="*/ 816 w 816"/>
              <a:gd name="T7" fmla="*/ 0 h 480"/>
              <a:gd name="T8" fmla="*/ 738 w 816"/>
              <a:gd name="T9" fmla="*/ 51 h 480"/>
              <a:gd name="T10" fmla="*/ 645 w 816"/>
              <a:gd name="T11" fmla="*/ 102 h 480"/>
              <a:gd name="T12" fmla="*/ 573 w 816"/>
              <a:gd name="T13" fmla="*/ 129 h 480"/>
              <a:gd name="T14" fmla="*/ 456 w 816"/>
              <a:gd name="T15" fmla="*/ 165 h 480"/>
              <a:gd name="T16" fmla="*/ 339 w 816"/>
              <a:gd name="T17" fmla="*/ 201 h 480"/>
              <a:gd name="T18" fmla="*/ 207 w 816"/>
              <a:gd name="T19" fmla="*/ 243 h 480"/>
              <a:gd name="T20" fmla="*/ 81 w 816"/>
              <a:gd name="T21" fmla="*/ 279 h 480"/>
              <a:gd name="T22" fmla="*/ 0 w 816"/>
              <a:gd name="T23" fmla="*/ 300 h 48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16"/>
              <a:gd name="T37" fmla="*/ 0 h 480"/>
              <a:gd name="T38" fmla="*/ 816 w 816"/>
              <a:gd name="T39" fmla="*/ 480 h 48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16" h="480">
                <a:moveTo>
                  <a:pt x="0" y="300"/>
                </a:moveTo>
                <a:lnTo>
                  <a:pt x="0" y="480"/>
                </a:lnTo>
                <a:lnTo>
                  <a:pt x="816" y="480"/>
                </a:lnTo>
                <a:lnTo>
                  <a:pt x="816" y="0"/>
                </a:lnTo>
                <a:lnTo>
                  <a:pt x="738" y="51"/>
                </a:lnTo>
                <a:lnTo>
                  <a:pt x="645" y="102"/>
                </a:lnTo>
                <a:lnTo>
                  <a:pt x="573" y="129"/>
                </a:lnTo>
                <a:lnTo>
                  <a:pt x="456" y="165"/>
                </a:lnTo>
                <a:lnTo>
                  <a:pt x="339" y="201"/>
                </a:lnTo>
                <a:lnTo>
                  <a:pt x="207" y="243"/>
                </a:lnTo>
                <a:lnTo>
                  <a:pt x="81" y="279"/>
                </a:lnTo>
                <a:lnTo>
                  <a:pt x="0" y="30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12700" cap="sq">
            <a:noFill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20399991" rev="0"/>
            </a:camera>
            <a:lightRig rig="balanced" dir="t">
              <a:rot lat="0" lon="0" rev="8700000"/>
            </a:lightRig>
          </a:scene3d>
          <a:sp3d extrusionH="298450"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68" name="Freeform 77"/>
          <p:cNvSpPr>
            <a:spLocks noChangeAspect="1"/>
          </p:cNvSpPr>
          <p:nvPr/>
        </p:nvSpPr>
        <p:spPr bwMode="auto">
          <a:xfrm>
            <a:off x="4686201" y="2971800"/>
            <a:ext cx="1269135" cy="2258586"/>
          </a:xfrm>
          <a:custGeom>
            <a:avLst/>
            <a:gdLst>
              <a:gd name="T0" fmla="*/ 867 w 867"/>
              <a:gd name="T1" fmla="*/ 0 h 1418"/>
              <a:gd name="T2" fmla="*/ 866 w 867"/>
              <a:gd name="T3" fmla="*/ 1418 h 1418"/>
              <a:gd name="T4" fmla="*/ 0 w 867"/>
              <a:gd name="T5" fmla="*/ 1416 h 1418"/>
              <a:gd name="T6" fmla="*/ 0 w 867"/>
              <a:gd name="T7" fmla="*/ 882 h 1418"/>
              <a:gd name="T8" fmla="*/ 84 w 867"/>
              <a:gd name="T9" fmla="*/ 804 h 1418"/>
              <a:gd name="T10" fmla="*/ 156 w 867"/>
              <a:gd name="T11" fmla="*/ 735 h 1418"/>
              <a:gd name="T12" fmla="*/ 222 w 867"/>
              <a:gd name="T13" fmla="*/ 657 h 1418"/>
              <a:gd name="T14" fmla="*/ 297 w 867"/>
              <a:gd name="T15" fmla="*/ 558 h 1418"/>
              <a:gd name="T16" fmla="*/ 381 w 867"/>
              <a:gd name="T17" fmla="*/ 453 h 1418"/>
              <a:gd name="T18" fmla="*/ 486 w 867"/>
              <a:gd name="T19" fmla="*/ 318 h 1418"/>
              <a:gd name="T20" fmla="*/ 543 w 867"/>
              <a:gd name="T21" fmla="*/ 240 h 1418"/>
              <a:gd name="T22" fmla="*/ 630 w 867"/>
              <a:gd name="T23" fmla="*/ 129 h 1418"/>
              <a:gd name="T24" fmla="*/ 687 w 867"/>
              <a:gd name="T25" fmla="*/ 72 h 1418"/>
              <a:gd name="T26" fmla="*/ 753 w 867"/>
              <a:gd name="T27" fmla="*/ 27 h 1418"/>
              <a:gd name="T28" fmla="*/ 801 w 867"/>
              <a:gd name="T29" fmla="*/ 16 h 1418"/>
              <a:gd name="T30" fmla="*/ 867 w 867"/>
              <a:gd name="T31" fmla="*/ 0 h 141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867"/>
              <a:gd name="T49" fmla="*/ 0 h 1418"/>
              <a:gd name="T50" fmla="*/ 867 w 867"/>
              <a:gd name="T51" fmla="*/ 1418 h 141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867" h="1418">
                <a:moveTo>
                  <a:pt x="867" y="0"/>
                </a:moveTo>
                <a:lnTo>
                  <a:pt x="866" y="1418"/>
                </a:lnTo>
                <a:lnTo>
                  <a:pt x="0" y="1416"/>
                </a:lnTo>
                <a:lnTo>
                  <a:pt x="0" y="882"/>
                </a:lnTo>
                <a:lnTo>
                  <a:pt x="84" y="804"/>
                </a:lnTo>
                <a:lnTo>
                  <a:pt x="156" y="735"/>
                </a:lnTo>
                <a:lnTo>
                  <a:pt x="222" y="657"/>
                </a:lnTo>
                <a:lnTo>
                  <a:pt x="297" y="558"/>
                </a:lnTo>
                <a:lnTo>
                  <a:pt x="381" y="453"/>
                </a:lnTo>
                <a:lnTo>
                  <a:pt x="486" y="318"/>
                </a:lnTo>
                <a:lnTo>
                  <a:pt x="543" y="240"/>
                </a:lnTo>
                <a:lnTo>
                  <a:pt x="630" y="129"/>
                </a:lnTo>
                <a:lnTo>
                  <a:pt x="687" y="72"/>
                </a:lnTo>
                <a:lnTo>
                  <a:pt x="753" y="27"/>
                </a:lnTo>
                <a:lnTo>
                  <a:pt x="801" y="16"/>
                </a:lnTo>
                <a:lnTo>
                  <a:pt x="867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 cap="sq">
            <a:noFill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20399991" rev="0"/>
            </a:camera>
            <a:lightRig rig="balanced" dir="t">
              <a:rot lat="0" lon="0" rev="8700000"/>
            </a:lightRig>
          </a:scene3d>
          <a:sp3d extrusionH="298450"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69" name="Freeform 78"/>
          <p:cNvSpPr>
            <a:spLocks noChangeAspect="1"/>
          </p:cNvSpPr>
          <p:nvPr/>
        </p:nvSpPr>
        <p:spPr bwMode="auto">
          <a:xfrm>
            <a:off x="2941643" y="4991138"/>
            <a:ext cx="394842" cy="239248"/>
          </a:xfrm>
          <a:custGeom>
            <a:avLst/>
            <a:gdLst>
              <a:gd name="T0" fmla="*/ 0 w 366"/>
              <a:gd name="T1" fmla="*/ 123 h 174"/>
              <a:gd name="T2" fmla="*/ 0 w 366"/>
              <a:gd name="T3" fmla="*/ 174 h 174"/>
              <a:gd name="T4" fmla="*/ 366 w 366"/>
              <a:gd name="T5" fmla="*/ 174 h 174"/>
              <a:gd name="T6" fmla="*/ 366 w 366"/>
              <a:gd name="T7" fmla="*/ 0 h 174"/>
              <a:gd name="T8" fmla="*/ 320 w 366"/>
              <a:gd name="T9" fmla="*/ 18 h 174"/>
              <a:gd name="T10" fmla="*/ 267 w 366"/>
              <a:gd name="T11" fmla="*/ 39 h 174"/>
              <a:gd name="T12" fmla="*/ 198 w 366"/>
              <a:gd name="T13" fmla="*/ 61 h 174"/>
              <a:gd name="T14" fmla="*/ 132 w 366"/>
              <a:gd name="T15" fmla="*/ 86 h 174"/>
              <a:gd name="T16" fmla="*/ 74 w 366"/>
              <a:gd name="T17" fmla="*/ 106 h 174"/>
              <a:gd name="T18" fmla="*/ 0 w 366"/>
              <a:gd name="T19" fmla="*/ 123 h 17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66"/>
              <a:gd name="T31" fmla="*/ 0 h 174"/>
              <a:gd name="T32" fmla="*/ 366 w 366"/>
              <a:gd name="T33" fmla="*/ 174 h 17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66" h="174">
                <a:moveTo>
                  <a:pt x="0" y="123"/>
                </a:moveTo>
                <a:lnTo>
                  <a:pt x="0" y="174"/>
                </a:lnTo>
                <a:lnTo>
                  <a:pt x="366" y="174"/>
                </a:lnTo>
                <a:lnTo>
                  <a:pt x="366" y="0"/>
                </a:lnTo>
                <a:lnTo>
                  <a:pt x="320" y="18"/>
                </a:lnTo>
                <a:lnTo>
                  <a:pt x="267" y="39"/>
                </a:lnTo>
                <a:lnTo>
                  <a:pt x="198" y="61"/>
                </a:lnTo>
                <a:lnTo>
                  <a:pt x="132" y="86"/>
                </a:lnTo>
                <a:lnTo>
                  <a:pt x="74" y="106"/>
                </a:lnTo>
                <a:lnTo>
                  <a:pt x="0" y="123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 w="12700" cap="sq">
            <a:noFill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20399991" rev="0"/>
            </a:camera>
            <a:lightRig rig="balanced" dir="t">
              <a:rot lat="0" lon="0" rev="8700000"/>
            </a:lightRig>
          </a:scene3d>
          <a:sp3d extrusionH="298450"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70" name="Freeform 79"/>
          <p:cNvSpPr>
            <a:spLocks noChangeAspect="1"/>
          </p:cNvSpPr>
          <p:nvPr/>
        </p:nvSpPr>
        <p:spPr bwMode="auto">
          <a:xfrm flipH="1">
            <a:off x="7353399" y="4466550"/>
            <a:ext cx="1192584" cy="763836"/>
          </a:xfrm>
          <a:custGeom>
            <a:avLst/>
            <a:gdLst>
              <a:gd name="T0" fmla="*/ 0 w 816"/>
              <a:gd name="T1" fmla="*/ 300 h 480"/>
              <a:gd name="T2" fmla="*/ 0 w 816"/>
              <a:gd name="T3" fmla="*/ 480 h 480"/>
              <a:gd name="T4" fmla="*/ 816 w 816"/>
              <a:gd name="T5" fmla="*/ 480 h 480"/>
              <a:gd name="T6" fmla="*/ 816 w 816"/>
              <a:gd name="T7" fmla="*/ 0 h 480"/>
              <a:gd name="T8" fmla="*/ 738 w 816"/>
              <a:gd name="T9" fmla="*/ 51 h 480"/>
              <a:gd name="T10" fmla="*/ 645 w 816"/>
              <a:gd name="T11" fmla="*/ 102 h 480"/>
              <a:gd name="T12" fmla="*/ 573 w 816"/>
              <a:gd name="T13" fmla="*/ 129 h 480"/>
              <a:gd name="T14" fmla="*/ 456 w 816"/>
              <a:gd name="T15" fmla="*/ 165 h 480"/>
              <a:gd name="T16" fmla="*/ 339 w 816"/>
              <a:gd name="T17" fmla="*/ 201 h 480"/>
              <a:gd name="T18" fmla="*/ 207 w 816"/>
              <a:gd name="T19" fmla="*/ 243 h 480"/>
              <a:gd name="T20" fmla="*/ 81 w 816"/>
              <a:gd name="T21" fmla="*/ 279 h 480"/>
              <a:gd name="T22" fmla="*/ 0 w 816"/>
              <a:gd name="T23" fmla="*/ 300 h 48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16"/>
              <a:gd name="T37" fmla="*/ 0 h 480"/>
              <a:gd name="T38" fmla="*/ 816 w 816"/>
              <a:gd name="T39" fmla="*/ 480 h 480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16" h="480">
                <a:moveTo>
                  <a:pt x="0" y="300"/>
                </a:moveTo>
                <a:lnTo>
                  <a:pt x="0" y="480"/>
                </a:lnTo>
                <a:lnTo>
                  <a:pt x="816" y="480"/>
                </a:lnTo>
                <a:lnTo>
                  <a:pt x="816" y="0"/>
                </a:lnTo>
                <a:lnTo>
                  <a:pt x="738" y="51"/>
                </a:lnTo>
                <a:lnTo>
                  <a:pt x="645" y="102"/>
                </a:lnTo>
                <a:lnTo>
                  <a:pt x="573" y="129"/>
                </a:lnTo>
                <a:lnTo>
                  <a:pt x="456" y="165"/>
                </a:lnTo>
                <a:lnTo>
                  <a:pt x="339" y="201"/>
                </a:lnTo>
                <a:lnTo>
                  <a:pt x="207" y="243"/>
                </a:lnTo>
                <a:lnTo>
                  <a:pt x="81" y="279"/>
                </a:lnTo>
                <a:lnTo>
                  <a:pt x="0" y="30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12700" cap="sq">
            <a:noFill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20399991" rev="0"/>
            </a:camera>
            <a:lightRig rig="balanced" dir="t">
              <a:rot lat="0" lon="0" rev="8700000"/>
            </a:lightRig>
          </a:scene3d>
          <a:sp3d extrusionH="298450"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71" name="Freeform 80"/>
          <p:cNvSpPr>
            <a:spLocks noChangeAspect="1"/>
          </p:cNvSpPr>
          <p:nvPr/>
        </p:nvSpPr>
        <p:spPr bwMode="auto">
          <a:xfrm flipH="1">
            <a:off x="6019800" y="2971800"/>
            <a:ext cx="1267122" cy="2258586"/>
          </a:xfrm>
          <a:custGeom>
            <a:avLst/>
            <a:gdLst>
              <a:gd name="T0" fmla="*/ 867 w 867"/>
              <a:gd name="T1" fmla="*/ 0 h 1418"/>
              <a:gd name="T2" fmla="*/ 866 w 867"/>
              <a:gd name="T3" fmla="*/ 1418 h 1418"/>
              <a:gd name="T4" fmla="*/ 0 w 867"/>
              <a:gd name="T5" fmla="*/ 1416 h 1418"/>
              <a:gd name="T6" fmla="*/ 0 w 867"/>
              <a:gd name="T7" fmla="*/ 882 h 1418"/>
              <a:gd name="T8" fmla="*/ 84 w 867"/>
              <a:gd name="T9" fmla="*/ 804 h 1418"/>
              <a:gd name="T10" fmla="*/ 156 w 867"/>
              <a:gd name="T11" fmla="*/ 735 h 1418"/>
              <a:gd name="T12" fmla="*/ 222 w 867"/>
              <a:gd name="T13" fmla="*/ 657 h 1418"/>
              <a:gd name="T14" fmla="*/ 297 w 867"/>
              <a:gd name="T15" fmla="*/ 558 h 1418"/>
              <a:gd name="T16" fmla="*/ 381 w 867"/>
              <a:gd name="T17" fmla="*/ 453 h 1418"/>
              <a:gd name="T18" fmla="*/ 486 w 867"/>
              <a:gd name="T19" fmla="*/ 318 h 1418"/>
              <a:gd name="T20" fmla="*/ 543 w 867"/>
              <a:gd name="T21" fmla="*/ 240 h 1418"/>
              <a:gd name="T22" fmla="*/ 630 w 867"/>
              <a:gd name="T23" fmla="*/ 129 h 1418"/>
              <a:gd name="T24" fmla="*/ 687 w 867"/>
              <a:gd name="T25" fmla="*/ 72 h 1418"/>
              <a:gd name="T26" fmla="*/ 753 w 867"/>
              <a:gd name="T27" fmla="*/ 27 h 1418"/>
              <a:gd name="T28" fmla="*/ 801 w 867"/>
              <a:gd name="T29" fmla="*/ 16 h 1418"/>
              <a:gd name="T30" fmla="*/ 867 w 867"/>
              <a:gd name="T31" fmla="*/ 0 h 1418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867"/>
              <a:gd name="T49" fmla="*/ 0 h 1418"/>
              <a:gd name="T50" fmla="*/ 867 w 867"/>
              <a:gd name="T51" fmla="*/ 1418 h 1418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867" h="1418">
                <a:moveTo>
                  <a:pt x="867" y="0"/>
                </a:moveTo>
                <a:lnTo>
                  <a:pt x="866" y="1418"/>
                </a:lnTo>
                <a:lnTo>
                  <a:pt x="0" y="1416"/>
                </a:lnTo>
                <a:lnTo>
                  <a:pt x="0" y="882"/>
                </a:lnTo>
                <a:lnTo>
                  <a:pt x="84" y="804"/>
                </a:lnTo>
                <a:lnTo>
                  <a:pt x="156" y="735"/>
                </a:lnTo>
                <a:lnTo>
                  <a:pt x="222" y="657"/>
                </a:lnTo>
                <a:lnTo>
                  <a:pt x="297" y="558"/>
                </a:lnTo>
                <a:lnTo>
                  <a:pt x="381" y="453"/>
                </a:lnTo>
                <a:lnTo>
                  <a:pt x="486" y="318"/>
                </a:lnTo>
                <a:lnTo>
                  <a:pt x="543" y="240"/>
                </a:lnTo>
                <a:lnTo>
                  <a:pt x="630" y="129"/>
                </a:lnTo>
                <a:lnTo>
                  <a:pt x="687" y="72"/>
                </a:lnTo>
                <a:lnTo>
                  <a:pt x="753" y="27"/>
                </a:lnTo>
                <a:lnTo>
                  <a:pt x="801" y="16"/>
                </a:lnTo>
                <a:lnTo>
                  <a:pt x="867" y="0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50000"/>
                  <a:shade val="30000"/>
                  <a:satMod val="115000"/>
                </a:schemeClr>
              </a:gs>
              <a:gs pos="50000">
                <a:schemeClr val="bg2">
                  <a:lumMod val="50000"/>
                  <a:shade val="67500"/>
                  <a:satMod val="115000"/>
                </a:schemeClr>
              </a:gs>
              <a:gs pos="100000">
                <a:schemeClr val="bg2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 w="12700" cap="sq">
            <a:noFill/>
            <a:round/>
            <a:headEnd type="none" w="sm" len="sm"/>
            <a:tailEnd type="none" w="sm" len="sm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20399991" rev="0"/>
            </a:camera>
            <a:lightRig rig="balanced" dir="t">
              <a:rot lat="0" lon="0" rev="8700000"/>
            </a:lightRig>
          </a:scene3d>
          <a:sp3d extrusionH="298450"/>
        </p:spPr>
        <p:txBody>
          <a:bodyPr wrap="none" anchor="ctr"/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72" name="Text Box 85"/>
          <p:cNvSpPr txBox="1">
            <a:spLocks noChangeArrowheads="1"/>
          </p:cNvSpPr>
          <p:nvPr/>
        </p:nvSpPr>
        <p:spPr bwMode="auto">
          <a:xfrm>
            <a:off x="1696255" y="2325090"/>
            <a:ext cx="1295400" cy="40011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 anchor="ctr">
            <a:spAutoFit/>
          </a:bodyPr>
          <a:lstStyle/>
          <a:p>
            <a:pPr algn="ctr" eaLnBrk="0" hangingPunct="0"/>
            <a:r>
              <a:rPr kumimoji="1" lang="en-US" sz="2000" i="1" dirty="0">
                <a:latin typeface="Calibri" pitchFamily="34" charset="0"/>
              </a:rPr>
              <a:t>Sales</a:t>
            </a:r>
          </a:p>
        </p:txBody>
      </p:sp>
      <p:sp>
        <p:nvSpPr>
          <p:cNvPr id="73" name="Text Box 85"/>
          <p:cNvSpPr txBox="1">
            <a:spLocks noChangeArrowheads="1"/>
          </p:cNvSpPr>
          <p:nvPr/>
        </p:nvSpPr>
        <p:spPr bwMode="auto">
          <a:xfrm>
            <a:off x="7487455" y="5715000"/>
            <a:ext cx="1600200" cy="40011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 anchor="ctr">
            <a:spAutoFit/>
          </a:bodyPr>
          <a:lstStyle/>
          <a:p>
            <a:pPr algn="ctr" eaLnBrk="0" hangingPunct="0"/>
            <a:r>
              <a:rPr kumimoji="1" lang="en-US" sz="2000" i="1" dirty="0">
                <a:latin typeface="Calibri" pitchFamily="34" charset="0"/>
              </a:rPr>
              <a:t>Time</a:t>
            </a:r>
          </a:p>
        </p:txBody>
      </p:sp>
      <p:sp>
        <p:nvSpPr>
          <p:cNvPr id="74" name="Text Box 85"/>
          <p:cNvSpPr txBox="1">
            <a:spLocks noChangeArrowheads="1"/>
          </p:cNvSpPr>
          <p:nvPr/>
        </p:nvSpPr>
        <p:spPr bwMode="auto">
          <a:xfrm>
            <a:off x="3829855" y="3010096"/>
            <a:ext cx="1600200" cy="36933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 anchor="ctr">
            <a:spAutoFit/>
          </a:bodyPr>
          <a:lstStyle/>
          <a:p>
            <a:pPr algn="r" eaLnBrk="0" hangingPunct="0"/>
            <a:r>
              <a:rPr kumimoji="1" lang="en-US" i="1" dirty="0">
                <a:latin typeface="Calibri" pitchFamily="34" charset="0"/>
              </a:rPr>
              <a:t>Growth</a:t>
            </a:r>
          </a:p>
        </p:txBody>
      </p:sp>
      <p:sp>
        <p:nvSpPr>
          <p:cNvPr id="75" name="Text Box 85"/>
          <p:cNvSpPr txBox="1">
            <a:spLocks noChangeArrowheads="1"/>
          </p:cNvSpPr>
          <p:nvPr/>
        </p:nvSpPr>
        <p:spPr bwMode="auto">
          <a:xfrm>
            <a:off x="3067855" y="4153096"/>
            <a:ext cx="1676400" cy="36933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 anchor="ctr">
            <a:spAutoFit/>
          </a:bodyPr>
          <a:lstStyle/>
          <a:p>
            <a:pPr algn="ctr" eaLnBrk="0" hangingPunct="0"/>
            <a:r>
              <a:rPr kumimoji="1" lang="en-US" i="1" dirty="0">
                <a:latin typeface="Calibri" pitchFamily="34" charset="0"/>
              </a:rPr>
              <a:t>Introduction</a:t>
            </a:r>
          </a:p>
        </p:txBody>
      </p:sp>
      <p:sp>
        <p:nvSpPr>
          <p:cNvPr id="76" name="Text Box 85"/>
          <p:cNvSpPr txBox="1">
            <a:spLocks noChangeArrowheads="1"/>
          </p:cNvSpPr>
          <p:nvPr/>
        </p:nvSpPr>
        <p:spPr bwMode="auto">
          <a:xfrm>
            <a:off x="6725455" y="3238696"/>
            <a:ext cx="1600200" cy="36933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 anchor="ctr">
            <a:spAutoFit/>
          </a:bodyPr>
          <a:lstStyle/>
          <a:p>
            <a:pPr eaLnBrk="0" hangingPunct="0"/>
            <a:r>
              <a:rPr kumimoji="1" lang="en-US" i="1" dirty="0">
                <a:latin typeface="Calibri" pitchFamily="34" charset="0"/>
              </a:rPr>
              <a:t>Maturity</a:t>
            </a:r>
          </a:p>
        </p:txBody>
      </p:sp>
      <p:sp>
        <p:nvSpPr>
          <p:cNvPr id="77" name="Text Box 85"/>
          <p:cNvSpPr txBox="1">
            <a:spLocks noChangeArrowheads="1"/>
          </p:cNvSpPr>
          <p:nvPr/>
        </p:nvSpPr>
        <p:spPr bwMode="auto">
          <a:xfrm>
            <a:off x="7716055" y="4229296"/>
            <a:ext cx="1371600" cy="36933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 wrap="square" anchor="ctr">
            <a:spAutoFit/>
          </a:bodyPr>
          <a:lstStyle/>
          <a:p>
            <a:pPr algn="ctr" eaLnBrk="0" hangingPunct="0"/>
            <a:r>
              <a:rPr kumimoji="1" lang="en-US" i="1" dirty="0">
                <a:latin typeface="Calibri" pitchFamily="34" charset="0"/>
              </a:rPr>
              <a:t>Decline</a:t>
            </a:r>
          </a:p>
        </p:txBody>
      </p:sp>
      <p:cxnSp>
        <p:nvCxnSpPr>
          <p:cNvPr id="78" name="Straight Connector 77"/>
          <p:cNvCxnSpPr/>
          <p:nvPr/>
        </p:nvCxnSpPr>
        <p:spPr>
          <a:xfrm rot="5400000">
            <a:off x="1316049" y="3848296"/>
            <a:ext cx="3048000" cy="1588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841637" y="5370708"/>
            <a:ext cx="5713412" cy="1588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2991656" y="1417638"/>
            <a:ext cx="6268687" cy="755052"/>
          </a:xfrm>
          <a:prstGeom prst="roundRect">
            <a:avLst>
              <a:gd name="adj" fmla="val 7052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400" dirty="0">
                <a:solidFill>
                  <a:schemeClr val="tx1"/>
                </a:solidFill>
                <a:latin typeface="Calibri" pitchFamily="34" charset="0"/>
              </a:rPr>
              <a:t>Your conclusion here. More text here and more text here about the chart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email"/>
          <a:srcRect/>
          <a:stretch>
            <a:fillRect/>
          </a:stretch>
        </p:blipFill>
        <p:spPr bwMode="auto">
          <a:xfrm>
            <a:off x="5955335" y="2542022"/>
            <a:ext cx="1066006" cy="1066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  <p:bldP spid="70" grpId="0" animBg="1"/>
      <p:bldP spid="71" grpId="0" animBg="1"/>
      <p:bldP spid="72" grpId="0"/>
      <p:bldP spid="73" grpId="0"/>
      <p:bldP spid="74" grpId="0"/>
      <p:bldP spid="75" grpId="0"/>
      <p:bldP spid="76" grpId="0"/>
      <p:bldP spid="7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lipse 53"/>
          <p:cNvSpPr/>
          <p:nvPr/>
        </p:nvSpPr>
        <p:spPr bwMode="auto">
          <a:xfrm>
            <a:off x="1259906" y="5833240"/>
            <a:ext cx="9982200" cy="457200"/>
          </a:xfrm>
          <a:prstGeom prst="ellipse">
            <a:avLst/>
          </a:prstGeom>
          <a:gradFill flip="none" rotWithShape="1">
            <a:gsLst>
              <a:gs pos="24000">
                <a:sysClr val="windowText" lastClr="000000">
                  <a:alpha val="40000"/>
                </a:sysClr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da-DK">
              <a:solidFill>
                <a:srgbClr val="FFFFFF"/>
              </a:solidFill>
              <a:latin typeface="Tw Cen MT Condensed Extra Bold" panose="020B0803020202020204" pitchFamily="34" charset="0"/>
              <a:ea typeface="ＭＳ Ｐゴシック" charset="-128"/>
            </a:endParaRPr>
          </a:p>
        </p:txBody>
      </p:sp>
      <p:sp>
        <p:nvSpPr>
          <p:cNvPr id="23" name="Down Arrow 22"/>
          <p:cNvSpPr/>
          <p:nvPr/>
        </p:nvSpPr>
        <p:spPr>
          <a:xfrm>
            <a:off x="4015807" y="1684422"/>
            <a:ext cx="1925189" cy="2353188"/>
          </a:xfrm>
          <a:prstGeom prst="downArrow">
            <a:avLst>
              <a:gd name="adj1" fmla="val 100000"/>
              <a:gd name="adj2" fmla="val 15457"/>
            </a:avLst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" pitchFamily="34" charset="0"/>
              </a:rPr>
              <a:t>You can replace this text with yours</a:t>
            </a:r>
          </a:p>
        </p:txBody>
      </p:sp>
      <p:sp>
        <p:nvSpPr>
          <p:cNvPr id="26" name="Down Arrow 25"/>
          <p:cNvSpPr/>
          <p:nvPr/>
        </p:nvSpPr>
        <p:spPr>
          <a:xfrm>
            <a:off x="6251007" y="1688434"/>
            <a:ext cx="1925189" cy="1455757"/>
          </a:xfrm>
          <a:prstGeom prst="downArrow">
            <a:avLst>
              <a:gd name="adj1" fmla="val 100000"/>
              <a:gd name="adj2" fmla="val 25943"/>
            </a:avLst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" pitchFamily="34" charset="0"/>
              </a:rPr>
              <a:t>You can replace this text</a:t>
            </a:r>
          </a:p>
        </p:txBody>
      </p:sp>
      <p:sp>
        <p:nvSpPr>
          <p:cNvPr id="29" name="Down Arrow 28"/>
          <p:cNvSpPr/>
          <p:nvPr/>
        </p:nvSpPr>
        <p:spPr>
          <a:xfrm>
            <a:off x="8486207" y="1692444"/>
            <a:ext cx="1925189" cy="2345166"/>
          </a:xfrm>
          <a:prstGeom prst="downArrow">
            <a:avLst>
              <a:gd name="adj1" fmla="val 100000"/>
              <a:gd name="adj2" fmla="val 14223"/>
            </a:avLst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" pitchFamily="34" charset="0"/>
              </a:rPr>
              <a:t>You can replace this text with yours</a:t>
            </a:r>
          </a:p>
          <a:p>
            <a:pPr algn="ctr"/>
            <a:endParaRPr lang="en-US" sz="1600" dirty="0">
              <a:solidFill>
                <a:schemeClr val="tx1"/>
              </a:solidFill>
              <a:latin typeface="Calibri" pitchFamily="34" charset="0"/>
            </a:endParaRPr>
          </a:p>
        </p:txBody>
      </p:sp>
      <p:sp>
        <p:nvSpPr>
          <p:cNvPr id="14" name="Down Arrow 13"/>
          <p:cNvSpPr/>
          <p:nvPr/>
        </p:nvSpPr>
        <p:spPr>
          <a:xfrm>
            <a:off x="1780607" y="1680411"/>
            <a:ext cx="1925189" cy="2357200"/>
          </a:xfrm>
          <a:prstGeom prst="downArrow">
            <a:avLst>
              <a:gd name="adj1" fmla="val 100000"/>
              <a:gd name="adj2" fmla="val 21009"/>
            </a:avLst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" pitchFamily="34" charset="0"/>
              </a:rPr>
              <a:t>You can replace this text with yours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Life Cycle</a:t>
            </a:r>
          </a:p>
        </p:txBody>
      </p:sp>
      <p:sp>
        <p:nvSpPr>
          <p:cNvPr id="4" name="Freeform 3"/>
          <p:cNvSpPr/>
          <p:nvPr/>
        </p:nvSpPr>
        <p:spPr>
          <a:xfrm>
            <a:off x="1981201" y="3144190"/>
            <a:ext cx="8430195" cy="3713810"/>
          </a:xfrm>
          <a:custGeom>
            <a:avLst/>
            <a:gdLst>
              <a:gd name="connsiteX0" fmla="*/ 0 w 5202620"/>
              <a:gd name="connsiteY0" fmla="*/ 2457669 h 2457669"/>
              <a:gd name="connsiteX1" fmla="*/ 620110 w 5202620"/>
              <a:gd name="connsiteY1" fmla="*/ 2226441 h 2457669"/>
              <a:gd name="connsiteX2" fmla="*/ 1292772 w 5202620"/>
              <a:gd name="connsiteY2" fmla="*/ 1763986 h 2457669"/>
              <a:gd name="connsiteX3" fmla="*/ 2017986 w 5202620"/>
              <a:gd name="connsiteY3" fmla="*/ 1080814 h 2457669"/>
              <a:gd name="connsiteX4" fmla="*/ 2438400 w 5202620"/>
              <a:gd name="connsiteY4" fmla="*/ 544786 h 2457669"/>
              <a:gd name="connsiteX5" fmla="*/ 2827282 w 5202620"/>
              <a:gd name="connsiteY5" fmla="*/ 145393 h 2457669"/>
              <a:gd name="connsiteX6" fmla="*/ 3205655 w 5202620"/>
              <a:gd name="connsiteY6" fmla="*/ 8759 h 2457669"/>
              <a:gd name="connsiteX7" fmla="*/ 3615558 w 5202620"/>
              <a:gd name="connsiteY7" fmla="*/ 92841 h 2457669"/>
              <a:gd name="connsiteX8" fmla="*/ 4256689 w 5202620"/>
              <a:gd name="connsiteY8" fmla="*/ 492235 h 2457669"/>
              <a:gd name="connsiteX9" fmla="*/ 5202620 w 5202620"/>
              <a:gd name="connsiteY9" fmla="*/ 1322552 h 2457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02620" h="2457669">
                <a:moveTo>
                  <a:pt x="0" y="2457669"/>
                </a:moveTo>
                <a:cubicBezTo>
                  <a:pt x="202324" y="2399862"/>
                  <a:pt x="404648" y="2342055"/>
                  <a:pt x="620110" y="2226441"/>
                </a:cubicBezTo>
                <a:cubicBezTo>
                  <a:pt x="835572" y="2110827"/>
                  <a:pt x="1059793" y="1954924"/>
                  <a:pt x="1292772" y="1763986"/>
                </a:cubicBezTo>
                <a:cubicBezTo>
                  <a:pt x="1525751" y="1573048"/>
                  <a:pt x="1827048" y="1284014"/>
                  <a:pt x="2017986" y="1080814"/>
                </a:cubicBezTo>
                <a:cubicBezTo>
                  <a:pt x="2208924" y="877614"/>
                  <a:pt x="2303517" y="700689"/>
                  <a:pt x="2438400" y="544786"/>
                </a:cubicBezTo>
                <a:cubicBezTo>
                  <a:pt x="2573283" y="388883"/>
                  <a:pt x="2699406" y="234731"/>
                  <a:pt x="2827282" y="145393"/>
                </a:cubicBezTo>
                <a:cubicBezTo>
                  <a:pt x="2955158" y="56055"/>
                  <a:pt x="3074276" y="17518"/>
                  <a:pt x="3205655" y="8759"/>
                </a:cubicBezTo>
                <a:cubicBezTo>
                  <a:pt x="3337034" y="0"/>
                  <a:pt x="3440386" y="12262"/>
                  <a:pt x="3615558" y="92841"/>
                </a:cubicBezTo>
                <a:cubicBezTo>
                  <a:pt x="3790730" y="173420"/>
                  <a:pt x="3992179" y="287283"/>
                  <a:pt x="4256689" y="492235"/>
                </a:cubicBezTo>
                <a:cubicBezTo>
                  <a:pt x="4521199" y="697187"/>
                  <a:pt x="4861909" y="1009869"/>
                  <a:pt x="5202620" y="1322552"/>
                </a:cubicBezTo>
              </a:path>
            </a:pathLst>
          </a:custGeom>
          <a:gradFill>
            <a:gsLst>
              <a:gs pos="0">
                <a:srgbClr val="0070C0"/>
              </a:gs>
              <a:gs pos="25000">
                <a:schemeClr val="accent5"/>
              </a:gs>
              <a:gs pos="26000">
                <a:schemeClr val="bg2">
                  <a:lumMod val="25000"/>
                </a:schemeClr>
              </a:gs>
              <a:gs pos="50000">
                <a:schemeClr val="bg2">
                  <a:lumMod val="50000"/>
                </a:schemeClr>
              </a:gs>
              <a:gs pos="51000">
                <a:schemeClr val="accent2">
                  <a:lumMod val="75000"/>
                </a:schemeClr>
              </a:gs>
              <a:gs pos="75000">
                <a:schemeClr val="accent2">
                  <a:lumMod val="60000"/>
                  <a:lumOff val="40000"/>
                </a:schemeClr>
              </a:gs>
              <a:gs pos="75000">
                <a:schemeClr val="accent6">
                  <a:lumMod val="50000"/>
                </a:schemeClr>
              </a:gs>
              <a:gs pos="76000">
                <a:schemeClr val="accent6">
                  <a:lumMod val="75000"/>
                </a:schemeClr>
              </a:gs>
            </a:gsLst>
            <a:lin ang="10080000" scaled="0"/>
          </a:gradFill>
          <a:ln>
            <a:noFill/>
            <a:headEnd/>
            <a:tailEnd/>
          </a:ln>
          <a:effectLst/>
          <a:scene3d>
            <a:camera prst="perspectiveContrastingRightFacing">
              <a:rot lat="497257" lon="78742" rev="20880000"/>
            </a:camera>
            <a:lightRig rig="threePt" dir="t"/>
          </a:scene3d>
          <a:sp3d extrusionH="2032000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>
            <a:flatTx/>
          </a:bodyPr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59420" y="5474841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w Cen MT Condensed Extra Bold" panose="020B0803020202020204" pitchFamily="34" charset="0"/>
              </a:rPr>
              <a:t>Introduction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495800" y="5410201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w Cen MT Condensed Extra Bold" panose="020B0803020202020204" pitchFamily="34" charset="0"/>
              </a:rPr>
              <a:t>Growth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53200" y="5422133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Maturity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284780" y="5410201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Decline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445470" y="5834828"/>
            <a:ext cx="1752600" cy="1588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8458200" y="5833240"/>
            <a:ext cx="1143000" cy="1588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343400" y="5833240"/>
            <a:ext cx="1752600" cy="1588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459420" y="5871865"/>
            <a:ext cx="1600200" cy="1588"/>
          </a:xfrm>
          <a:prstGeom prst="straightConnector1">
            <a:avLst/>
          </a:prstGeom>
          <a:ln w="28575">
            <a:solidFill>
              <a:schemeClr val="bg1"/>
            </a:solidFill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780607" y="1549787"/>
            <a:ext cx="8630789" cy="1203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 animBg="1"/>
      <p:bldP spid="29" grpId="0" animBg="1"/>
      <p:bldP spid="1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55978" y="1552284"/>
            <a:ext cx="9112023" cy="4533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Freeform 8"/>
          <p:cNvSpPr/>
          <p:nvPr/>
        </p:nvSpPr>
        <p:spPr>
          <a:xfrm flipH="1">
            <a:off x="730914" y="3965170"/>
            <a:ext cx="4724400" cy="2267626"/>
          </a:xfrm>
          <a:custGeom>
            <a:avLst/>
            <a:gdLst>
              <a:gd name="connsiteX0" fmla="*/ 1361239 w 5740884"/>
              <a:gd name="connsiteY0" fmla="*/ 1135296 h 1625489"/>
              <a:gd name="connsiteX1" fmla="*/ 1328451 w 5740884"/>
              <a:gd name="connsiteY1" fmla="*/ 1160584 h 1625489"/>
              <a:gd name="connsiteX2" fmla="*/ 1174808 w 5740884"/>
              <a:gd name="connsiteY2" fmla="*/ 1258663 h 1625489"/>
              <a:gd name="connsiteX3" fmla="*/ 145484 w 5740884"/>
              <a:gd name="connsiteY3" fmla="*/ 1598962 h 1625489"/>
              <a:gd name="connsiteX4" fmla="*/ 0 w 5740884"/>
              <a:gd name="connsiteY4" fmla="*/ 1625488 h 1625489"/>
              <a:gd name="connsiteX5" fmla="*/ 1361239 w 5740884"/>
              <a:gd name="connsiteY5" fmla="*/ 1625488 h 1625489"/>
              <a:gd name="connsiteX6" fmla="*/ 2890707 w 5740884"/>
              <a:gd name="connsiteY6" fmla="*/ 400 h 1625489"/>
              <a:gd name="connsiteX7" fmla="*/ 2769988 w 5740884"/>
              <a:gd name="connsiteY7" fmla="*/ 7890 h 1625489"/>
              <a:gd name="connsiteX8" fmla="*/ 2476050 w 5740884"/>
              <a:gd name="connsiteY8" fmla="*/ 102979 h 1625489"/>
              <a:gd name="connsiteX9" fmla="*/ 2337783 w 5740884"/>
              <a:gd name="connsiteY9" fmla="*/ 188996 h 1625489"/>
              <a:gd name="connsiteX10" fmla="*/ 2337783 w 5740884"/>
              <a:gd name="connsiteY10" fmla="*/ 188998 h 1625489"/>
              <a:gd name="connsiteX11" fmla="*/ 2337322 w 5740884"/>
              <a:gd name="connsiteY11" fmla="*/ 189284 h 1625489"/>
              <a:gd name="connsiteX12" fmla="*/ 2222374 w 5740884"/>
              <a:gd name="connsiteY12" fmla="*/ 290997 h 1625489"/>
              <a:gd name="connsiteX13" fmla="*/ 2157706 w 5740884"/>
              <a:gd name="connsiteY13" fmla="*/ 362070 h 1625489"/>
              <a:gd name="connsiteX14" fmla="*/ 2155790 w 5740884"/>
              <a:gd name="connsiteY14" fmla="*/ 364194 h 1625489"/>
              <a:gd name="connsiteX15" fmla="*/ 2082675 w 5740884"/>
              <a:gd name="connsiteY15" fmla="*/ 445259 h 1625489"/>
              <a:gd name="connsiteX16" fmla="*/ 1481228 w 5740884"/>
              <a:gd name="connsiteY16" fmla="*/ 1042756 h 1625489"/>
              <a:gd name="connsiteX17" fmla="*/ 1361240 w 5740884"/>
              <a:gd name="connsiteY17" fmla="*/ 1135297 h 1625489"/>
              <a:gd name="connsiteX18" fmla="*/ 1361240 w 5740884"/>
              <a:gd name="connsiteY18" fmla="*/ 1625489 h 1625489"/>
              <a:gd name="connsiteX19" fmla="*/ 2155790 w 5740884"/>
              <a:gd name="connsiteY19" fmla="*/ 1625489 h 1625489"/>
              <a:gd name="connsiteX20" fmla="*/ 2337784 w 5740884"/>
              <a:gd name="connsiteY20" fmla="*/ 1625489 h 1625489"/>
              <a:gd name="connsiteX21" fmla="*/ 2337784 w 5740884"/>
              <a:gd name="connsiteY21" fmla="*/ 1625488 h 1625489"/>
              <a:gd name="connsiteX22" fmla="*/ 2870442 w 5740884"/>
              <a:gd name="connsiteY22" fmla="*/ 1625488 h 1625489"/>
              <a:gd name="connsiteX23" fmla="*/ 3518512 w 5740884"/>
              <a:gd name="connsiteY23" fmla="*/ 1625488 h 1625489"/>
              <a:gd name="connsiteX24" fmla="*/ 3518512 w 5740884"/>
              <a:gd name="connsiteY24" fmla="*/ 1625489 h 1625489"/>
              <a:gd name="connsiteX25" fmla="*/ 3585094 w 5740884"/>
              <a:gd name="connsiteY25" fmla="*/ 1625489 h 1625489"/>
              <a:gd name="connsiteX26" fmla="*/ 3585094 w 5740884"/>
              <a:gd name="connsiteY26" fmla="*/ 1625488 h 1625489"/>
              <a:gd name="connsiteX27" fmla="*/ 4495056 w 5740884"/>
              <a:gd name="connsiteY27" fmla="*/ 1625488 h 1625489"/>
              <a:gd name="connsiteX28" fmla="*/ 5740884 w 5740884"/>
              <a:gd name="connsiteY28" fmla="*/ 1625488 h 1625489"/>
              <a:gd name="connsiteX29" fmla="*/ 5595400 w 5740884"/>
              <a:gd name="connsiteY29" fmla="*/ 1598962 h 1625489"/>
              <a:gd name="connsiteX30" fmla="*/ 4566076 w 5740884"/>
              <a:gd name="connsiteY30" fmla="*/ 1258663 h 1625489"/>
              <a:gd name="connsiteX31" fmla="*/ 4495056 w 5740884"/>
              <a:gd name="connsiteY31" fmla="*/ 1213327 h 1625489"/>
              <a:gd name="connsiteX32" fmla="*/ 4412433 w 5740884"/>
              <a:gd name="connsiteY32" fmla="*/ 1160584 h 1625489"/>
              <a:gd name="connsiteX33" fmla="*/ 3594997 w 5740884"/>
              <a:gd name="connsiteY33" fmla="*/ 375168 h 1625489"/>
              <a:gd name="connsiteX34" fmla="*/ 3585094 w 5740884"/>
              <a:gd name="connsiteY34" fmla="*/ 364270 h 1625489"/>
              <a:gd name="connsiteX35" fmla="*/ 3585094 w 5740884"/>
              <a:gd name="connsiteY35" fmla="*/ 364271 h 1625489"/>
              <a:gd name="connsiteX36" fmla="*/ 3518512 w 5740884"/>
              <a:gd name="connsiteY36" fmla="*/ 290998 h 1625489"/>
              <a:gd name="connsiteX37" fmla="*/ 3518512 w 5740884"/>
              <a:gd name="connsiteY37" fmla="*/ 290997 h 1625489"/>
              <a:gd name="connsiteX38" fmla="*/ 3518511 w 5740884"/>
              <a:gd name="connsiteY38" fmla="*/ 290996 h 1625489"/>
              <a:gd name="connsiteX39" fmla="*/ 2970896 w 5740884"/>
              <a:gd name="connsiteY39" fmla="*/ 7890 h 1625489"/>
              <a:gd name="connsiteX40" fmla="*/ 2890707 w 5740884"/>
              <a:gd name="connsiteY40" fmla="*/ 400 h 1625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740884" h="1625489">
                <a:moveTo>
                  <a:pt x="1361239" y="1135296"/>
                </a:moveTo>
                <a:lnTo>
                  <a:pt x="1328451" y="1160584"/>
                </a:lnTo>
                <a:cubicBezTo>
                  <a:pt x="1277225" y="1196936"/>
                  <a:pt x="1225855" y="1229996"/>
                  <a:pt x="1174808" y="1258663"/>
                </a:cubicBezTo>
                <a:cubicBezTo>
                  <a:pt x="868528" y="1430668"/>
                  <a:pt x="514809" y="1525687"/>
                  <a:pt x="145484" y="1598962"/>
                </a:cubicBezTo>
                <a:lnTo>
                  <a:pt x="0" y="1625488"/>
                </a:lnTo>
                <a:lnTo>
                  <a:pt x="1361239" y="1625488"/>
                </a:lnTo>
                <a:close/>
                <a:moveTo>
                  <a:pt x="2890707" y="400"/>
                </a:moveTo>
                <a:cubicBezTo>
                  <a:pt x="2830493" y="-2097"/>
                  <a:pt x="2820215" y="7890"/>
                  <a:pt x="2769988" y="7890"/>
                </a:cubicBezTo>
                <a:cubicBezTo>
                  <a:pt x="2677491" y="17145"/>
                  <a:pt x="2573416" y="52318"/>
                  <a:pt x="2476050" y="102979"/>
                </a:cubicBezTo>
                <a:lnTo>
                  <a:pt x="2337783" y="188996"/>
                </a:lnTo>
                <a:lnTo>
                  <a:pt x="2337783" y="188998"/>
                </a:lnTo>
                <a:lnTo>
                  <a:pt x="2337322" y="189284"/>
                </a:lnTo>
                <a:cubicBezTo>
                  <a:pt x="2294281" y="221055"/>
                  <a:pt x="2255203" y="255394"/>
                  <a:pt x="2222374" y="290997"/>
                </a:cubicBezTo>
                <a:cubicBezTo>
                  <a:pt x="2202677" y="312359"/>
                  <a:pt x="2181055" y="336205"/>
                  <a:pt x="2157706" y="362070"/>
                </a:cubicBezTo>
                <a:lnTo>
                  <a:pt x="2155790" y="364194"/>
                </a:lnTo>
                <a:lnTo>
                  <a:pt x="2082675" y="445259"/>
                </a:lnTo>
                <a:cubicBezTo>
                  <a:pt x="1923040" y="621895"/>
                  <a:pt x="1708337" y="854505"/>
                  <a:pt x="1481228" y="1042756"/>
                </a:cubicBezTo>
                <a:lnTo>
                  <a:pt x="1361240" y="1135297"/>
                </a:lnTo>
                <a:lnTo>
                  <a:pt x="1361240" y="1625489"/>
                </a:lnTo>
                <a:lnTo>
                  <a:pt x="2155790" y="1625489"/>
                </a:lnTo>
                <a:lnTo>
                  <a:pt x="2337784" y="1625489"/>
                </a:lnTo>
                <a:lnTo>
                  <a:pt x="2337784" y="1625488"/>
                </a:lnTo>
                <a:lnTo>
                  <a:pt x="2870442" y="1625488"/>
                </a:lnTo>
                <a:lnTo>
                  <a:pt x="3518512" y="1625488"/>
                </a:lnTo>
                <a:lnTo>
                  <a:pt x="3518512" y="1625489"/>
                </a:lnTo>
                <a:lnTo>
                  <a:pt x="3585094" y="1625489"/>
                </a:lnTo>
                <a:lnTo>
                  <a:pt x="3585094" y="1625488"/>
                </a:lnTo>
                <a:lnTo>
                  <a:pt x="4495056" y="1625488"/>
                </a:lnTo>
                <a:lnTo>
                  <a:pt x="5740884" y="1625488"/>
                </a:lnTo>
                <a:lnTo>
                  <a:pt x="5595400" y="1598962"/>
                </a:lnTo>
                <a:cubicBezTo>
                  <a:pt x="5226075" y="1525687"/>
                  <a:pt x="4872356" y="1430668"/>
                  <a:pt x="4566076" y="1258663"/>
                </a:cubicBezTo>
                <a:lnTo>
                  <a:pt x="4495056" y="1213327"/>
                </a:lnTo>
                <a:lnTo>
                  <a:pt x="4412433" y="1160584"/>
                </a:lnTo>
                <a:cubicBezTo>
                  <a:pt x="4098676" y="937930"/>
                  <a:pt x="3790338" y="591792"/>
                  <a:pt x="3594997" y="375168"/>
                </a:cubicBezTo>
                <a:lnTo>
                  <a:pt x="3585094" y="364270"/>
                </a:lnTo>
                <a:lnTo>
                  <a:pt x="3585094" y="364271"/>
                </a:lnTo>
                <a:lnTo>
                  <a:pt x="3518512" y="290998"/>
                </a:lnTo>
                <a:lnTo>
                  <a:pt x="3518512" y="290997"/>
                </a:lnTo>
                <a:lnTo>
                  <a:pt x="3518511" y="290996"/>
                </a:lnTo>
                <a:cubicBezTo>
                  <a:pt x="3387196" y="148583"/>
                  <a:pt x="3155891" y="26400"/>
                  <a:pt x="2970896" y="7890"/>
                </a:cubicBezTo>
                <a:cubicBezTo>
                  <a:pt x="2936399" y="3451"/>
                  <a:pt x="2910779" y="1232"/>
                  <a:pt x="2890707" y="40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Title 3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Normal curves with different dispersions</a:t>
            </a:r>
            <a:endParaRPr lang="en-US" dirty="0"/>
          </a:p>
        </p:txBody>
      </p:sp>
      <p:sp>
        <p:nvSpPr>
          <p:cNvPr id="34" name="Freeform 33"/>
          <p:cNvSpPr/>
          <p:nvPr/>
        </p:nvSpPr>
        <p:spPr>
          <a:xfrm flipH="1">
            <a:off x="7467600" y="3852517"/>
            <a:ext cx="3386564" cy="2562628"/>
          </a:xfrm>
          <a:custGeom>
            <a:avLst/>
            <a:gdLst>
              <a:gd name="connsiteX0" fmla="*/ 1361239 w 5740884"/>
              <a:gd name="connsiteY0" fmla="*/ 1135296 h 1625489"/>
              <a:gd name="connsiteX1" fmla="*/ 1328451 w 5740884"/>
              <a:gd name="connsiteY1" fmla="*/ 1160584 h 1625489"/>
              <a:gd name="connsiteX2" fmla="*/ 1174808 w 5740884"/>
              <a:gd name="connsiteY2" fmla="*/ 1258663 h 1625489"/>
              <a:gd name="connsiteX3" fmla="*/ 145484 w 5740884"/>
              <a:gd name="connsiteY3" fmla="*/ 1598962 h 1625489"/>
              <a:gd name="connsiteX4" fmla="*/ 0 w 5740884"/>
              <a:gd name="connsiteY4" fmla="*/ 1625488 h 1625489"/>
              <a:gd name="connsiteX5" fmla="*/ 1361239 w 5740884"/>
              <a:gd name="connsiteY5" fmla="*/ 1625488 h 1625489"/>
              <a:gd name="connsiteX6" fmla="*/ 2890707 w 5740884"/>
              <a:gd name="connsiteY6" fmla="*/ 400 h 1625489"/>
              <a:gd name="connsiteX7" fmla="*/ 2769988 w 5740884"/>
              <a:gd name="connsiteY7" fmla="*/ 7890 h 1625489"/>
              <a:gd name="connsiteX8" fmla="*/ 2476050 w 5740884"/>
              <a:gd name="connsiteY8" fmla="*/ 102979 h 1625489"/>
              <a:gd name="connsiteX9" fmla="*/ 2337783 w 5740884"/>
              <a:gd name="connsiteY9" fmla="*/ 188996 h 1625489"/>
              <a:gd name="connsiteX10" fmla="*/ 2337783 w 5740884"/>
              <a:gd name="connsiteY10" fmla="*/ 188998 h 1625489"/>
              <a:gd name="connsiteX11" fmla="*/ 2337322 w 5740884"/>
              <a:gd name="connsiteY11" fmla="*/ 189284 h 1625489"/>
              <a:gd name="connsiteX12" fmla="*/ 2222374 w 5740884"/>
              <a:gd name="connsiteY12" fmla="*/ 290997 h 1625489"/>
              <a:gd name="connsiteX13" fmla="*/ 2157706 w 5740884"/>
              <a:gd name="connsiteY13" fmla="*/ 362070 h 1625489"/>
              <a:gd name="connsiteX14" fmla="*/ 2155790 w 5740884"/>
              <a:gd name="connsiteY14" fmla="*/ 364194 h 1625489"/>
              <a:gd name="connsiteX15" fmla="*/ 2082675 w 5740884"/>
              <a:gd name="connsiteY15" fmla="*/ 445259 h 1625489"/>
              <a:gd name="connsiteX16" fmla="*/ 1481228 w 5740884"/>
              <a:gd name="connsiteY16" fmla="*/ 1042756 h 1625489"/>
              <a:gd name="connsiteX17" fmla="*/ 1361240 w 5740884"/>
              <a:gd name="connsiteY17" fmla="*/ 1135297 h 1625489"/>
              <a:gd name="connsiteX18" fmla="*/ 1361240 w 5740884"/>
              <a:gd name="connsiteY18" fmla="*/ 1625489 h 1625489"/>
              <a:gd name="connsiteX19" fmla="*/ 2155790 w 5740884"/>
              <a:gd name="connsiteY19" fmla="*/ 1625489 h 1625489"/>
              <a:gd name="connsiteX20" fmla="*/ 2337784 w 5740884"/>
              <a:gd name="connsiteY20" fmla="*/ 1625489 h 1625489"/>
              <a:gd name="connsiteX21" fmla="*/ 2337784 w 5740884"/>
              <a:gd name="connsiteY21" fmla="*/ 1625488 h 1625489"/>
              <a:gd name="connsiteX22" fmla="*/ 2870442 w 5740884"/>
              <a:gd name="connsiteY22" fmla="*/ 1625488 h 1625489"/>
              <a:gd name="connsiteX23" fmla="*/ 3518512 w 5740884"/>
              <a:gd name="connsiteY23" fmla="*/ 1625488 h 1625489"/>
              <a:gd name="connsiteX24" fmla="*/ 3518512 w 5740884"/>
              <a:gd name="connsiteY24" fmla="*/ 1625489 h 1625489"/>
              <a:gd name="connsiteX25" fmla="*/ 3585094 w 5740884"/>
              <a:gd name="connsiteY25" fmla="*/ 1625489 h 1625489"/>
              <a:gd name="connsiteX26" fmla="*/ 3585094 w 5740884"/>
              <a:gd name="connsiteY26" fmla="*/ 1625488 h 1625489"/>
              <a:gd name="connsiteX27" fmla="*/ 4495056 w 5740884"/>
              <a:gd name="connsiteY27" fmla="*/ 1625488 h 1625489"/>
              <a:gd name="connsiteX28" fmla="*/ 5740884 w 5740884"/>
              <a:gd name="connsiteY28" fmla="*/ 1625488 h 1625489"/>
              <a:gd name="connsiteX29" fmla="*/ 5595400 w 5740884"/>
              <a:gd name="connsiteY29" fmla="*/ 1598962 h 1625489"/>
              <a:gd name="connsiteX30" fmla="*/ 4566076 w 5740884"/>
              <a:gd name="connsiteY30" fmla="*/ 1258663 h 1625489"/>
              <a:gd name="connsiteX31" fmla="*/ 4495056 w 5740884"/>
              <a:gd name="connsiteY31" fmla="*/ 1213327 h 1625489"/>
              <a:gd name="connsiteX32" fmla="*/ 4412433 w 5740884"/>
              <a:gd name="connsiteY32" fmla="*/ 1160584 h 1625489"/>
              <a:gd name="connsiteX33" fmla="*/ 3594997 w 5740884"/>
              <a:gd name="connsiteY33" fmla="*/ 375168 h 1625489"/>
              <a:gd name="connsiteX34" fmla="*/ 3585094 w 5740884"/>
              <a:gd name="connsiteY34" fmla="*/ 364270 h 1625489"/>
              <a:gd name="connsiteX35" fmla="*/ 3585094 w 5740884"/>
              <a:gd name="connsiteY35" fmla="*/ 364271 h 1625489"/>
              <a:gd name="connsiteX36" fmla="*/ 3518512 w 5740884"/>
              <a:gd name="connsiteY36" fmla="*/ 290998 h 1625489"/>
              <a:gd name="connsiteX37" fmla="*/ 3518512 w 5740884"/>
              <a:gd name="connsiteY37" fmla="*/ 290997 h 1625489"/>
              <a:gd name="connsiteX38" fmla="*/ 3518511 w 5740884"/>
              <a:gd name="connsiteY38" fmla="*/ 290996 h 1625489"/>
              <a:gd name="connsiteX39" fmla="*/ 2970896 w 5740884"/>
              <a:gd name="connsiteY39" fmla="*/ 7890 h 1625489"/>
              <a:gd name="connsiteX40" fmla="*/ 2890707 w 5740884"/>
              <a:gd name="connsiteY40" fmla="*/ 400 h 1625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740884" h="1625489">
                <a:moveTo>
                  <a:pt x="1361239" y="1135296"/>
                </a:moveTo>
                <a:lnTo>
                  <a:pt x="1328451" y="1160584"/>
                </a:lnTo>
                <a:cubicBezTo>
                  <a:pt x="1277225" y="1196936"/>
                  <a:pt x="1225855" y="1229996"/>
                  <a:pt x="1174808" y="1258663"/>
                </a:cubicBezTo>
                <a:cubicBezTo>
                  <a:pt x="868528" y="1430668"/>
                  <a:pt x="514809" y="1525687"/>
                  <a:pt x="145484" y="1598962"/>
                </a:cubicBezTo>
                <a:lnTo>
                  <a:pt x="0" y="1625488"/>
                </a:lnTo>
                <a:lnTo>
                  <a:pt x="1361239" y="1625488"/>
                </a:lnTo>
                <a:close/>
                <a:moveTo>
                  <a:pt x="2890707" y="400"/>
                </a:moveTo>
                <a:cubicBezTo>
                  <a:pt x="2830493" y="-2097"/>
                  <a:pt x="2820215" y="7890"/>
                  <a:pt x="2769988" y="7890"/>
                </a:cubicBezTo>
                <a:cubicBezTo>
                  <a:pt x="2677491" y="17145"/>
                  <a:pt x="2573416" y="52318"/>
                  <a:pt x="2476050" y="102979"/>
                </a:cubicBezTo>
                <a:lnTo>
                  <a:pt x="2337783" y="188996"/>
                </a:lnTo>
                <a:lnTo>
                  <a:pt x="2337783" y="188998"/>
                </a:lnTo>
                <a:lnTo>
                  <a:pt x="2337322" y="189284"/>
                </a:lnTo>
                <a:cubicBezTo>
                  <a:pt x="2294281" y="221055"/>
                  <a:pt x="2255203" y="255394"/>
                  <a:pt x="2222374" y="290997"/>
                </a:cubicBezTo>
                <a:cubicBezTo>
                  <a:pt x="2202677" y="312359"/>
                  <a:pt x="2181055" y="336205"/>
                  <a:pt x="2157706" y="362070"/>
                </a:cubicBezTo>
                <a:lnTo>
                  <a:pt x="2155790" y="364194"/>
                </a:lnTo>
                <a:lnTo>
                  <a:pt x="2082675" y="445259"/>
                </a:lnTo>
                <a:cubicBezTo>
                  <a:pt x="1923040" y="621895"/>
                  <a:pt x="1708337" y="854505"/>
                  <a:pt x="1481228" y="1042756"/>
                </a:cubicBezTo>
                <a:lnTo>
                  <a:pt x="1361240" y="1135297"/>
                </a:lnTo>
                <a:lnTo>
                  <a:pt x="1361240" y="1625489"/>
                </a:lnTo>
                <a:lnTo>
                  <a:pt x="2155790" y="1625489"/>
                </a:lnTo>
                <a:lnTo>
                  <a:pt x="2337784" y="1625489"/>
                </a:lnTo>
                <a:lnTo>
                  <a:pt x="2337784" y="1625488"/>
                </a:lnTo>
                <a:lnTo>
                  <a:pt x="2870442" y="1625488"/>
                </a:lnTo>
                <a:lnTo>
                  <a:pt x="3518512" y="1625488"/>
                </a:lnTo>
                <a:lnTo>
                  <a:pt x="3518512" y="1625489"/>
                </a:lnTo>
                <a:lnTo>
                  <a:pt x="3585094" y="1625489"/>
                </a:lnTo>
                <a:lnTo>
                  <a:pt x="3585094" y="1625488"/>
                </a:lnTo>
                <a:lnTo>
                  <a:pt x="4495056" y="1625488"/>
                </a:lnTo>
                <a:lnTo>
                  <a:pt x="5740884" y="1625488"/>
                </a:lnTo>
                <a:lnTo>
                  <a:pt x="5595400" y="1598962"/>
                </a:lnTo>
                <a:cubicBezTo>
                  <a:pt x="5226075" y="1525687"/>
                  <a:pt x="4872356" y="1430668"/>
                  <a:pt x="4566076" y="1258663"/>
                </a:cubicBezTo>
                <a:lnTo>
                  <a:pt x="4495056" y="1213327"/>
                </a:lnTo>
                <a:lnTo>
                  <a:pt x="4412433" y="1160584"/>
                </a:lnTo>
                <a:cubicBezTo>
                  <a:pt x="4098676" y="937930"/>
                  <a:pt x="3790338" y="591792"/>
                  <a:pt x="3594997" y="375168"/>
                </a:cubicBezTo>
                <a:lnTo>
                  <a:pt x="3585094" y="364270"/>
                </a:lnTo>
                <a:lnTo>
                  <a:pt x="3585094" y="364271"/>
                </a:lnTo>
                <a:lnTo>
                  <a:pt x="3518512" y="290998"/>
                </a:lnTo>
                <a:lnTo>
                  <a:pt x="3518512" y="290997"/>
                </a:lnTo>
                <a:lnTo>
                  <a:pt x="3518511" y="290996"/>
                </a:lnTo>
                <a:cubicBezTo>
                  <a:pt x="3387196" y="148583"/>
                  <a:pt x="3155891" y="26400"/>
                  <a:pt x="2970896" y="7890"/>
                </a:cubicBezTo>
                <a:cubicBezTo>
                  <a:pt x="2936399" y="3451"/>
                  <a:pt x="2910779" y="1232"/>
                  <a:pt x="2890707" y="400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 flipH="1">
            <a:off x="705257" y="1828800"/>
            <a:ext cx="4261771" cy="1600200"/>
          </a:xfrm>
          <a:custGeom>
            <a:avLst/>
            <a:gdLst>
              <a:gd name="connsiteX0" fmla="*/ 1361239 w 5740884"/>
              <a:gd name="connsiteY0" fmla="*/ 1135296 h 1625489"/>
              <a:gd name="connsiteX1" fmla="*/ 1328451 w 5740884"/>
              <a:gd name="connsiteY1" fmla="*/ 1160584 h 1625489"/>
              <a:gd name="connsiteX2" fmla="*/ 1174808 w 5740884"/>
              <a:gd name="connsiteY2" fmla="*/ 1258663 h 1625489"/>
              <a:gd name="connsiteX3" fmla="*/ 145484 w 5740884"/>
              <a:gd name="connsiteY3" fmla="*/ 1598962 h 1625489"/>
              <a:gd name="connsiteX4" fmla="*/ 0 w 5740884"/>
              <a:gd name="connsiteY4" fmla="*/ 1625488 h 1625489"/>
              <a:gd name="connsiteX5" fmla="*/ 1361239 w 5740884"/>
              <a:gd name="connsiteY5" fmla="*/ 1625488 h 1625489"/>
              <a:gd name="connsiteX6" fmla="*/ 2890707 w 5740884"/>
              <a:gd name="connsiteY6" fmla="*/ 400 h 1625489"/>
              <a:gd name="connsiteX7" fmla="*/ 2769988 w 5740884"/>
              <a:gd name="connsiteY7" fmla="*/ 7890 h 1625489"/>
              <a:gd name="connsiteX8" fmla="*/ 2476050 w 5740884"/>
              <a:gd name="connsiteY8" fmla="*/ 102979 h 1625489"/>
              <a:gd name="connsiteX9" fmla="*/ 2337783 w 5740884"/>
              <a:gd name="connsiteY9" fmla="*/ 188996 h 1625489"/>
              <a:gd name="connsiteX10" fmla="*/ 2337783 w 5740884"/>
              <a:gd name="connsiteY10" fmla="*/ 188998 h 1625489"/>
              <a:gd name="connsiteX11" fmla="*/ 2337322 w 5740884"/>
              <a:gd name="connsiteY11" fmla="*/ 189284 h 1625489"/>
              <a:gd name="connsiteX12" fmla="*/ 2222374 w 5740884"/>
              <a:gd name="connsiteY12" fmla="*/ 290997 h 1625489"/>
              <a:gd name="connsiteX13" fmla="*/ 2157706 w 5740884"/>
              <a:gd name="connsiteY13" fmla="*/ 362070 h 1625489"/>
              <a:gd name="connsiteX14" fmla="*/ 2155790 w 5740884"/>
              <a:gd name="connsiteY14" fmla="*/ 364194 h 1625489"/>
              <a:gd name="connsiteX15" fmla="*/ 2082675 w 5740884"/>
              <a:gd name="connsiteY15" fmla="*/ 445259 h 1625489"/>
              <a:gd name="connsiteX16" fmla="*/ 1481228 w 5740884"/>
              <a:gd name="connsiteY16" fmla="*/ 1042756 h 1625489"/>
              <a:gd name="connsiteX17" fmla="*/ 1361240 w 5740884"/>
              <a:gd name="connsiteY17" fmla="*/ 1135297 h 1625489"/>
              <a:gd name="connsiteX18" fmla="*/ 1361240 w 5740884"/>
              <a:gd name="connsiteY18" fmla="*/ 1625489 h 1625489"/>
              <a:gd name="connsiteX19" fmla="*/ 2155790 w 5740884"/>
              <a:gd name="connsiteY19" fmla="*/ 1625489 h 1625489"/>
              <a:gd name="connsiteX20" fmla="*/ 2337784 w 5740884"/>
              <a:gd name="connsiteY20" fmla="*/ 1625489 h 1625489"/>
              <a:gd name="connsiteX21" fmla="*/ 2337784 w 5740884"/>
              <a:gd name="connsiteY21" fmla="*/ 1625488 h 1625489"/>
              <a:gd name="connsiteX22" fmla="*/ 2870442 w 5740884"/>
              <a:gd name="connsiteY22" fmla="*/ 1625488 h 1625489"/>
              <a:gd name="connsiteX23" fmla="*/ 3518512 w 5740884"/>
              <a:gd name="connsiteY23" fmla="*/ 1625488 h 1625489"/>
              <a:gd name="connsiteX24" fmla="*/ 3518512 w 5740884"/>
              <a:gd name="connsiteY24" fmla="*/ 1625489 h 1625489"/>
              <a:gd name="connsiteX25" fmla="*/ 3585094 w 5740884"/>
              <a:gd name="connsiteY25" fmla="*/ 1625489 h 1625489"/>
              <a:gd name="connsiteX26" fmla="*/ 3585094 w 5740884"/>
              <a:gd name="connsiteY26" fmla="*/ 1625488 h 1625489"/>
              <a:gd name="connsiteX27" fmla="*/ 4495056 w 5740884"/>
              <a:gd name="connsiteY27" fmla="*/ 1625488 h 1625489"/>
              <a:gd name="connsiteX28" fmla="*/ 5740884 w 5740884"/>
              <a:gd name="connsiteY28" fmla="*/ 1625488 h 1625489"/>
              <a:gd name="connsiteX29" fmla="*/ 5595400 w 5740884"/>
              <a:gd name="connsiteY29" fmla="*/ 1598962 h 1625489"/>
              <a:gd name="connsiteX30" fmla="*/ 4566076 w 5740884"/>
              <a:gd name="connsiteY30" fmla="*/ 1258663 h 1625489"/>
              <a:gd name="connsiteX31" fmla="*/ 4495056 w 5740884"/>
              <a:gd name="connsiteY31" fmla="*/ 1213327 h 1625489"/>
              <a:gd name="connsiteX32" fmla="*/ 4412433 w 5740884"/>
              <a:gd name="connsiteY32" fmla="*/ 1160584 h 1625489"/>
              <a:gd name="connsiteX33" fmla="*/ 3594997 w 5740884"/>
              <a:gd name="connsiteY33" fmla="*/ 375168 h 1625489"/>
              <a:gd name="connsiteX34" fmla="*/ 3585094 w 5740884"/>
              <a:gd name="connsiteY34" fmla="*/ 364270 h 1625489"/>
              <a:gd name="connsiteX35" fmla="*/ 3585094 w 5740884"/>
              <a:gd name="connsiteY35" fmla="*/ 364271 h 1625489"/>
              <a:gd name="connsiteX36" fmla="*/ 3518512 w 5740884"/>
              <a:gd name="connsiteY36" fmla="*/ 290998 h 1625489"/>
              <a:gd name="connsiteX37" fmla="*/ 3518512 w 5740884"/>
              <a:gd name="connsiteY37" fmla="*/ 290997 h 1625489"/>
              <a:gd name="connsiteX38" fmla="*/ 3518511 w 5740884"/>
              <a:gd name="connsiteY38" fmla="*/ 290996 h 1625489"/>
              <a:gd name="connsiteX39" fmla="*/ 2970896 w 5740884"/>
              <a:gd name="connsiteY39" fmla="*/ 7890 h 1625489"/>
              <a:gd name="connsiteX40" fmla="*/ 2890707 w 5740884"/>
              <a:gd name="connsiteY40" fmla="*/ 400 h 1625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740884" h="1625489">
                <a:moveTo>
                  <a:pt x="1361239" y="1135296"/>
                </a:moveTo>
                <a:lnTo>
                  <a:pt x="1328451" y="1160584"/>
                </a:lnTo>
                <a:cubicBezTo>
                  <a:pt x="1277225" y="1196936"/>
                  <a:pt x="1225855" y="1229996"/>
                  <a:pt x="1174808" y="1258663"/>
                </a:cubicBezTo>
                <a:cubicBezTo>
                  <a:pt x="868528" y="1430668"/>
                  <a:pt x="514809" y="1525687"/>
                  <a:pt x="145484" y="1598962"/>
                </a:cubicBezTo>
                <a:lnTo>
                  <a:pt x="0" y="1625488"/>
                </a:lnTo>
                <a:lnTo>
                  <a:pt x="1361239" y="1625488"/>
                </a:lnTo>
                <a:close/>
                <a:moveTo>
                  <a:pt x="2890707" y="400"/>
                </a:moveTo>
                <a:cubicBezTo>
                  <a:pt x="2830493" y="-2097"/>
                  <a:pt x="2820215" y="7890"/>
                  <a:pt x="2769988" y="7890"/>
                </a:cubicBezTo>
                <a:cubicBezTo>
                  <a:pt x="2677491" y="17145"/>
                  <a:pt x="2573416" y="52318"/>
                  <a:pt x="2476050" y="102979"/>
                </a:cubicBezTo>
                <a:lnTo>
                  <a:pt x="2337783" y="188996"/>
                </a:lnTo>
                <a:lnTo>
                  <a:pt x="2337783" y="188998"/>
                </a:lnTo>
                <a:lnTo>
                  <a:pt x="2337322" y="189284"/>
                </a:lnTo>
                <a:cubicBezTo>
                  <a:pt x="2294281" y="221055"/>
                  <a:pt x="2255203" y="255394"/>
                  <a:pt x="2222374" y="290997"/>
                </a:cubicBezTo>
                <a:cubicBezTo>
                  <a:pt x="2202677" y="312359"/>
                  <a:pt x="2181055" y="336205"/>
                  <a:pt x="2157706" y="362070"/>
                </a:cubicBezTo>
                <a:lnTo>
                  <a:pt x="2155790" y="364194"/>
                </a:lnTo>
                <a:lnTo>
                  <a:pt x="2082675" y="445259"/>
                </a:lnTo>
                <a:cubicBezTo>
                  <a:pt x="1923040" y="621895"/>
                  <a:pt x="1708337" y="854505"/>
                  <a:pt x="1481228" y="1042756"/>
                </a:cubicBezTo>
                <a:lnTo>
                  <a:pt x="1361240" y="1135297"/>
                </a:lnTo>
                <a:lnTo>
                  <a:pt x="1361240" y="1625489"/>
                </a:lnTo>
                <a:lnTo>
                  <a:pt x="2155790" y="1625489"/>
                </a:lnTo>
                <a:lnTo>
                  <a:pt x="2337784" y="1625489"/>
                </a:lnTo>
                <a:lnTo>
                  <a:pt x="2337784" y="1625488"/>
                </a:lnTo>
                <a:lnTo>
                  <a:pt x="2870442" y="1625488"/>
                </a:lnTo>
                <a:lnTo>
                  <a:pt x="3518512" y="1625488"/>
                </a:lnTo>
                <a:lnTo>
                  <a:pt x="3518512" y="1625489"/>
                </a:lnTo>
                <a:lnTo>
                  <a:pt x="3585094" y="1625489"/>
                </a:lnTo>
                <a:lnTo>
                  <a:pt x="3585094" y="1625488"/>
                </a:lnTo>
                <a:lnTo>
                  <a:pt x="4495056" y="1625488"/>
                </a:lnTo>
                <a:lnTo>
                  <a:pt x="5740884" y="1625488"/>
                </a:lnTo>
                <a:lnTo>
                  <a:pt x="5595400" y="1598962"/>
                </a:lnTo>
                <a:cubicBezTo>
                  <a:pt x="5226075" y="1525687"/>
                  <a:pt x="4872356" y="1430668"/>
                  <a:pt x="4566076" y="1258663"/>
                </a:cubicBezTo>
                <a:lnTo>
                  <a:pt x="4495056" y="1213327"/>
                </a:lnTo>
                <a:lnTo>
                  <a:pt x="4412433" y="1160584"/>
                </a:lnTo>
                <a:cubicBezTo>
                  <a:pt x="4098676" y="937930"/>
                  <a:pt x="3790338" y="591792"/>
                  <a:pt x="3594997" y="375168"/>
                </a:cubicBezTo>
                <a:lnTo>
                  <a:pt x="3585094" y="364270"/>
                </a:lnTo>
                <a:lnTo>
                  <a:pt x="3585094" y="364271"/>
                </a:lnTo>
                <a:lnTo>
                  <a:pt x="3518512" y="290998"/>
                </a:lnTo>
                <a:lnTo>
                  <a:pt x="3518512" y="290997"/>
                </a:lnTo>
                <a:lnTo>
                  <a:pt x="3518511" y="290996"/>
                </a:lnTo>
                <a:cubicBezTo>
                  <a:pt x="3387196" y="148583"/>
                  <a:pt x="3155891" y="26400"/>
                  <a:pt x="2970896" y="7890"/>
                </a:cubicBezTo>
                <a:cubicBezTo>
                  <a:pt x="2936399" y="3451"/>
                  <a:pt x="2910779" y="1232"/>
                  <a:pt x="2890707" y="400"/>
                </a:cubicBez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 flipH="1">
            <a:off x="6111989" y="1552284"/>
            <a:ext cx="5561337" cy="1861338"/>
          </a:xfrm>
          <a:custGeom>
            <a:avLst/>
            <a:gdLst>
              <a:gd name="connsiteX0" fmla="*/ 1361239 w 5740884"/>
              <a:gd name="connsiteY0" fmla="*/ 1135296 h 1625489"/>
              <a:gd name="connsiteX1" fmla="*/ 1328451 w 5740884"/>
              <a:gd name="connsiteY1" fmla="*/ 1160584 h 1625489"/>
              <a:gd name="connsiteX2" fmla="*/ 1174808 w 5740884"/>
              <a:gd name="connsiteY2" fmla="*/ 1258663 h 1625489"/>
              <a:gd name="connsiteX3" fmla="*/ 145484 w 5740884"/>
              <a:gd name="connsiteY3" fmla="*/ 1598962 h 1625489"/>
              <a:gd name="connsiteX4" fmla="*/ 0 w 5740884"/>
              <a:gd name="connsiteY4" fmla="*/ 1625488 h 1625489"/>
              <a:gd name="connsiteX5" fmla="*/ 1361239 w 5740884"/>
              <a:gd name="connsiteY5" fmla="*/ 1625488 h 1625489"/>
              <a:gd name="connsiteX6" fmla="*/ 2890707 w 5740884"/>
              <a:gd name="connsiteY6" fmla="*/ 400 h 1625489"/>
              <a:gd name="connsiteX7" fmla="*/ 2769988 w 5740884"/>
              <a:gd name="connsiteY7" fmla="*/ 7890 h 1625489"/>
              <a:gd name="connsiteX8" fmla="*/ 2476050 w 5740884"/>
              <a:gd name="connsiteY8" fmla="*/ 102979 h 1625489"/>
              <a:gd name="connsiteX9" fmla="*/ 2337783 w 5740884"/>
              <a:gd name="connsiteY9" fmla="*/ 188996 h 1625489"/>
              <a:gd name="connsiteX10" fmla="*/ 2337783 w 5740884"/>
              <a:gd name="connsiteY10" fmla="*/ 188998 h 1625489"/>
              <a:gd name="connsiteX11" fmla="*/ 2337322 w 5740884"/>
              <a:gd name="connsiteY11" fmla="*/ 189284 h 1625489"/>
              <a:gd name="connsiteX12" fmla="*/ 2222374 w 5740884"/>
              <a:gd name="connsiteY12" fmla="*/ 290997 h 1625489"/>
              <a:gd name="connsiteX13" fmla="*/ 2157706 w 5740884"/>
              <a:gd name="connsiteY13" fmla="*/ 362070 h 1625489"/>
              <a:gd name="connsiteX14" fmla="*/ 2155790 w 5740884"/>
              <a:gd name="connsiteY14" fmla="*/ 364194 h 1625489"/>
              <a:gd name="connsiteX15" fmla="*/ 2082675 w 5740884"/>
              <a:gd name="connsiteY15" fmla="*/ 445259 h 1625489"/>
              <a:gd name="connsiteX16" fmla="*/ 1481228 w 5740884"/>
              <a:gd name="connsiteY16" fmla="*/ 1042756 h 1625489"/>
              <a:gd name="connsiteX17" fmla="*/ 1361240 w 5740884"/>
              <a:gd name="connsiteY17" fmla="*/ 1135297 h 1625489"/>
              <a:gd name="connsiteX18" fmla="*/ 1361240 w 5740884"/>
              <a:gd name="connsiteY18" fmla="*/ 1625489 h 1625489"/>
              <a:gd name="connsiteX19" fmla="*/ 2155790 w 5740884"/>
              <a:gd name="connsiteY19" fmla="*/ 1625489 h 1625489"/>
              <a:gd name="connsiteX20" fmla="*/ 2337784 w 5740884"/>
              <a:gd name="connsiteY20" fmla="*/ 1625489 h 1625489"/>
              <a:gd name="connsiteX21" fmla="*/ 2337784 w 5740884"/>
              <a:gd name="connsiteY21" fmla="*/ 1625488 h 1625489"/>
              <a:gd name="connsiteX22" fmla="*/ 2870442 w 5740884"/>
              <a:gd name="connsiteY22" fmla="*/ 1625488 h 1625489"/>
              <a:gd name="connsiteX23" fmla="*/ 3518512 w 5740884"/>
              <a:gd name="connsiteY23" fmla="*/ 1625488 h 1625489"/>
              <a:gd name="connsiteX24" fmla="*/ 3518512 w 5740884"/>
              <a:gd name="connsiteY24" fmla="*/ 1625489 h 1625489"/>
              <a:gd name="connsiteX25" fmla="*/ 3585094 w 5740884"/>
              <a:gd name="connsiteY25" fmla="*/ 1625489 h 1625489"/>
              <a:gd name="connsiteX26" fmla="*/ 3585094 w 5740884"/>
              <a:gd name="connsiteY26" fmla="*/ 1625488 h 1625489"/>
              <a:gd name="connsiteX27" fmla="*/ 4495056 w 5740884"/>
              <a:gd name="connsiteY27" fmla="*/ 1625488 h 1625489"/>
              <a:gd name="connsiteX28" fmla="*/ 5740884 w 5740884"/>
              <a:gd name="connsiteY28" fmla="*/ 1625488 h 1625489"/>
              <a:gd name="connsiteX29" fmla="*/ 5595400 w 5740884"/>
              <a:gd name="connsiteY29" fmla="*/ 1598962 h 1625489"/>
              <a:gd name="connsiteX30" fmla="*/ 4566076 w 5740884"/>
              <a:gd name="connsiteY30" fmla="*/ 1258663 h 1625489"/>
              <a:gd name="connsiteX31" fmla="*/ 4495056 w 5740884"/>
              <a:gd name="connsiteY31" fmla="*/ 1213327 h 1625489"/>
              <a:gd name="connsiteX32" fmla="*/ 4412433 w 5740884"/>
              <a:gd name="connsiteY32" fmla="*/ 1160584 h 1625489"/>
              <a:gd name="connsiteX33" fmla="*/ 3594997 w 5740884"/>
              <a:gd name="connsiteY33" fmla="*/ 375168 h 1625489"/>
              <a:gd name="connsiteX34" fmla="*/ 3585094 w 5740884"/>
              <a:gd name="connsiteY34" fmla="*/ 364270 h 1625489"/>
              <a:gd name="connsiteX35" fmla="*/ 3585094 w 5740884"/>
              <a:gd name="connsiteY35" fmla="*/ 364271 h 1625489"/>
              <a:gd name="connsiteX36" fmla="*/ 3518512 w 5740884"/>
              <a:gd name="connsiteY36" fmla="*/ 290998 h 1625489"/>
              <a:gd name="connsiteX37" fmla="*/ 3518512 w 5740884"/>
              <a:gd name="connsiteY37" fmla="*/ 290997 h 1625489"/>
              <a:gd name="connsiteX38" fmla="*/ 3518511 w 5740884"/>
              <a:gd name="connsiteY38" fmla="*/ 290996 h 1625489"/>
              <a:gd name="connsiteX39" fmla="*/ 2970896 w 5740884"/>
              <a:gd name="connsiteY39" fmla="*/ 7890 h 1625489"/>
              <a:gd name="connsiteX40" fmla="*/ 2890707 w 5740884"/>
              <a:gd name="connsiteY40" fmla="*/ 400 h 1625489"/>
              <a:gd name="connsiteX0" fmla="*/ 1361239 w 5740884"/>
              <a:gd name="connsiteY0" fmla="*/ 1135296 h 1625489"/>
              <a:gd name="connsiteX1" fmla="*/ 1328451 w 5740884"/>
              <a:gd name="connsiteY1" fmla="*/ 1160584 h 1625489"/>
              <a:gd name="connsiteX2" fmla="*/ 1174808 w 5740884"/>
              <a:gd name="connsiteY2" fmla="*/ 1258663 h 1625489"/>
              <a:gd name="connsiteX3" fmla="*/ 145484 w 5740884"/>
              <a:gd name="connsiteY3" fmla="*/ 1598962 h 1625489"/>
              <a:gd name="connsiteX4" fmla="*/ 0 w 5740884"/>
              <a:gd name="connsiteY4" fmla="*/ 1625488 h 1625489"/>
              <a:gd name="connsiteX5" fmla="*/ 1361239 w 5740884"/>
              <a:gd name="connsiteY5" fmla="*/ 1625488 h 1625489"/>
              <a:gd name="connsiteX6" fmla="*/ 1361239 w 5740884"/>
              <a:gd name="connsiteY6" fmla="*/ 1135296 h 1625489"/>
              <a:gd name="connsiteX7" fmla="*/ 2890707 w 5740884"/>
              <a:gd name="connsiteY7" fmla="*/ 400 h 1625489"/>
              <a:gd name="connsiteX8" fmla="*/ 2769988 w 5740884"/>
              <a:gd name="connsiteY8" fmla="*/ 7890 h 1625489"/>
              <a:gd name="connsiteX9" fmla="*/ 2476050 w 5740884"/>
              <a:gd name="connsiteY9" fmla="*/ 102979 h 1625489"/>
              <a:gd name="connsiteX10" fmla="*/ 2337783 w 5740884"/>
              <a:gd name="connsiteY10" fmla="*/ 188996 h 1625489"/>
              <a:gd name="connsiteX11" fmla="*/ 2337783 w 5740884"/>
              <a:gd name="connsiteY11" fmla="*/ 188998 h 1625489"/>
              <a:gd name="connsiteX12" fmla="*/ 2337322 w 5740884"/>
              <a:gd name="connsiteY12" fmla="*/ 189284 h 1625489"/>
              <a:gd name="connsiteX13" fmla="*/ 2222374 w 5740884"/>
              <a:gd name="connsiteY13" fmla="*/ 290997 h 1625489"/>
              <a:gd name="connsiteX14" fmla="*/ 2157706 w 5740884"/>
              <a:gd name="connsiteY14" fmla="*/ 362070 h 1625489"/>
              <a:gd name="connsiteX15" fmla="*/ 2155790 w 5740884"/>
              <a:gd name="connsiteY15" fmla="*/ 364194 h 1625489"/>
              <a:gd name="connsiteX16" fmla="*/ 2082675 w 5740884"/>
              <a:gd name="connsiteY16" fmla="*/ 445259 h 1625489"/>
              <a:gd name="connsiteX17" fmla="*/ 1481228 w 5740884"/>
              <a:gd name="connsiteY17" fmla="*/ 1042756 h 1625489"/>
              <a:gd name="connsiteX18" fmla="*/ 1361240 w 5740884"/>
              <a:gd name="connsiteY18" fmla="*/ 1135297 h 1625489"/>
              <a:gd name="connsiteX19" fmla="*/ 1361240 w 5740884"/>
              <a:gd name="connsiteY19" fmla="*/ 1625489 h 1625489"/>
              <a:gd name="connsiteX20" fmla="*/ 2155790 w 5740884"/>
              <a:gd name="connsiteY20" fmla="*/ 1625489 h 1625489"/>
              <a:gd name="connsiteX21" fmla="*/ 2337784 w 5740884"/>
              <a:gd name="connsiteY21" fmla="*/ 1625489 h 1625489"/>
              <a:gd name="connsiteX22" fmla="*/ 2337784 w 5740884"/>
              <a:gd name="connsiteY22" fmla="*/ 1625488 h 1625489"/>
              <a:gd name="connsiteX23" fmla="*/ 2870442 w 5740884"/>
              <a:gd name="connsiteY23" fmla="*/ 1625488 h 1625489"/>
              <a:gd name="connsiteX24" fmla="*/ 3518512 w 5740884"/>
              <a:gd name="connsiteY24" fmla="*/ 1625488 h 1625489"/>
              <a:gd name="connsiteX25" fmla="*/ 3518512 w 5740884"/>
              <a:gd name="connsiteY25" fmla="*/ 1625489 h 1625489"/>
              <a:gd name="connsiteX26" fmla="*/ 3585094 w 5740884"/>
              <a:gd name="connsiteY26" fmla="*/ 1625489 h 1625489"/>
              <a:gd name="connsiteX27" fmla="*/ 3585094 w 5740884"/>
              <a:gd name="connsiteY27" fmla="*/ 1625488 h 1625489"/>
              <a:gd name="connsiteX28" fmla="*/ 4495056 w 5740884"/>
              <a:gd name="connsiteY28" fmla="*/ 1625488 h 1625489"/>
              <a:gd name="connsiteX29" fmla="*/ 5740884 w 5740884"/>
              <a:gd name="connsiteY29" fmla="*/ 1625488 h 1625489"/>
              <a:gd name="connsiteX30" fmla="*/ 5687797 w 5740884"/>
              <a:gd name="connsiteY30" fmla="*/ 1544217 h 1625489"/>
              <a:gd name="connsiteX31" fmla="*/ 4566076 w 5740884"/>
              <a:gd name="connsiteY31" fmla="*/ 1258663 h 1625489"/>
              <a:gd name="connsiteX32" fmla="*/ 4495056 w 5740884"/>
              <a:gd name="connsiteY32" fmla="*/ 1213327 h 1625489"/>
              <a:gd name="connsiteX33" fmla="*/ 4412433 w 5740884"/>
              <a:gd name="connsiteY33" fmla="*/ 1160584 h 1625489"/>
              <a:gd name="connsiteX34" fmla="*/ 3594997 w 5740884"/>
              <a:gd name="connsiteY34" fmla="*/ 375168 h 1625489"/>
              <a:gd name="connsiteX35" fmla="*/ 3585094 w 5740884"/>
              <a:gd name="connsiteY35" fmla="*/ 364270 h 1625489"/>
              <a:gd name="connsiteX36" fmla="*/ 3585094 w 5740884"/>
              <a:gd name="connsiteY36" fmla="*/ 364271 h 1625489"/>
              <a:gd name="connsiteX37" fmla="*/ 3518512 w 5740884"/>
              <a:gd name="connsiteY37" fmla="*/ 290998 h 1625489"/>
              <a:gd name="connsiteX38" fmla="*/ 3518512 w 5740884"/>
              <a:gd name="connsiteY38" fmla="*/ 290997 h 1625489"/>
              <a:gd name="connsiteX39" fmla="*/ 3518511 w 5740884"/>
              <a:gd name="connsiteY39" fmla="*/ 290996 h 1625489"/>
              <a:gd name="connsiteX40" fmla="*/ 2970896 w 5740884"/>
              <a:gd name="connsiteY40" fmla="*/ 7890 h 1625489"/>
              <a:gd name="connsiteX41" fmla="*/ 2890707 w 5740884"/>
              <a:gd name="connsiteY41" fmla="*/ 400 h 1625489"/>
              <a:gd name="connsiteX0" fmla="*/ 2060815 w 6440460"/>
              <a:gd name="connsiteY0" fmla="*/ 1135296 h 1625489"/>
              <a:gd name="connsiteX1" fmla="*/ 2028027 w 6440460"/>
              <a:gd name="connsiteY1" fmla="*/ 1160584 h 1625489"/>
              <a:gd name="connsiteX2" fmla="*/ 1874384 w 6440460"/>
              <a:gd name="connsiteY2" fmla="*/ 1258663 h 1625489"/>
              <a:gd name="connsiteX3" fmla="*/ 845060 w 6440460"/>
              <a:gd name="connsiteY3" fmla="*/ 1598962 h 1625489"/>
              <a:gd name="connsiteX4" fmla="*/ 0 w 6440460"/>
              <a:gd name="connsiteY4" fmla="*/ 1625488 h 1625489"/>
              <a:gd name="connsiteX5" fmla="*/ 2060815 w 6440460"/>
              <a:gd name="connsiteY5" fmla="*/ 1625488 h 1625489"/>
              <a:gd name="connsiteX6" fmla="*/ 2060815 w 6440460"/>
              <a:gd name="connsiteY6" fmla="*/ 1135296 h 1625489"/>
              <a:gd name="connsiteX7" fmla="*/ 3590283 w 6440460"/>
              <a:gd name="connsiteY7" fmla="*/ 400 h 1625489"/>
              <a:gd name="connsiteX8" fmla="*/ 3469564 w 6440460"/>
              <a:gd name="connsiteY8" fmla="*/ 7890 h 1625489"/>
              <a:gd name="connsiteX9" fmla="*/ 3175626 w 6440460"/>
              <a:gd name="connsiteY9" fmla="*/ 102979 h 1625489"/>
              <a:gd name="connsiteX10" fmla="*/ 3037359 w 6440460"/>
              <a:gd name="connsiteY10" fmla="*/ 188996 h 1625489"/>
              <a:gd name="connsiteX11" fmla="*/ 3037359 w 6440460"/>
              <a:gd name="connsiteY11" fmla="*/ 188998 h 1625489"/>
              <a:gd name="connsiteX12" fmla="*/ 3036898 w 6440460"/>
              <a:gd name="connsiteY12" fmla="*/ 189284 h 1625489"/>
              <a:gd name="connsiteX13" fmla="*/ 2921950 w 6440460"/>
              <a:gd name="connsiteY13" fmla="*/ 290997 h 1625489"/>
              <a:gd name="connsiteX14" fmla="*/ 2857282 w 6440460"/>
              <a:gd name="connsiteY14" fmla="*/ 362070 h 1625489"/>
              <a:gd name="connsiteX15" fmla="*/ 2855366 w 6440460"/>
              <a:gd name="connsiteY15" fmla="*/ 364194 h 1625489"/>
              <a:gd name="connsiteX16" fmla="*/ 2782251 w 6440460"/>
              <a:gd name="connsiteY16" fmla="*/ 445259 h 1625489"/>
              <a:gd name="connsiteX17" fmla="*/ 2180804 w 6440460"/>
              <a:gd name="connsiteY17" fmla="*/ 1042756 h 1625489"/>
              <a:gd name="connsiteX18" fmla="*/ 2060816 w 6440460"/>
              <a:gd name="connsiteY18" fmla="*/ 1135297 h 1625489"/>
              <a:gd name="connsiteX19" fmla="*/ 2060816 w 6440460"/>
              <a:gd name="connsiteY19" fmla="*/ 1625489 h 1625489"/>
              <a:gd name="connsiteX20" fmla="*/ 2855366 w 6440460"/>
              <a:gd name="connsiteY20" fmla="*/ 1625489 h 1625489"/>
              <a:gd name="connsiteX21" fmla="*/ 3037360 w 6440460"/>
              <a:gd name="connsiteY21" fmla="*/ 1625489 h 1625489"/>
              <a:gd name="connsiteX22" fmla="*/ 3037360 w 6440460"/>
              <a:gd name="connsiteY22" fmla="*/ 1625488 h 1625489"/>
              <a:gd name="connsiteX23" fmla="*/ 3570018 w 6440460"/>
              <a:gd name="connsiteY23" fmla="*/ 1625488 h 1625489"/>
              <a:gd name="connsiteX24" fmla="*/ 4218088 w 6440460"/>
              <a:gd name="connsiteY24" fmla="*/ 1625488 h 1625489"/>
              <a:gd name="connsiteX25" fmla="*/ 4218088 w 6440460"/>
              <a:gd name="connsiteY25" fmla="*/ 1625489 h 1625489"/>
              <a:gd name="connsiteX26" fmla="*/ 4284670 w 6440460"/>
              <a:gd name="connsiteY26" fmla="*/ 1625489 h 1625489"/>
              <a:gd name="connsiteX27" fmla="*/ 4284670 w 6440460"/>
              <a:gd name="connsiteY27" fmla="*/ 1625488 h 1625489"/>
              <a:gd name="connsiteX28" fmla="*/ 5194632 w 6440460"/>
              <a:gd name="connsiteY28" fmla="*/ 1625488 h 1625489"/>
              <a:gd name="connsiteX29" fmla="*/ 6440460 w 6440460"/>
              <a:gd name="connsiteY29" fmla="*/ 1625488 h 1625489"/>
              <a:gd name="connsiteX30" fmla="*/ 6387373 w 6440460"/>
              <a:gd name="connsiteY30" fmla="*/ 1544217 h 1625489"/>
              <a:gd name="connsiteX31" fmla="*/ 5265652 w 6440460"/>
              <a:gd name="connsiteY31" fmla="*/ 1258663 h 1625489"/>
              <a:gd name="connsiteX32" fmla="*/ 5194632 w 6440460"/>
              <a:gd name="connsiteY32" fmla="*/ 1213327 h 1625489"/>
              <a:gd name="connsiteX33" fmla="*/ 5112009 w 6440460"/>
              <a:gd name="connsiteY33" fmla="*/ 1160584 h 1625489"/>
              <a:gd name="connsiteX34" fmla="*/ 4294573 w 6440460"/>
              <a:gd name="connsiteY34" fmla="*/ 375168 h 1625489"/>
              <a:gd name="connsiteX35" fmla="*/ 4284670 w 6440460"/>
              <a:gd name="connsiteY35" fmla="*/ 364270 h 1625489"/>
              <a:gd name="connsiteX36" fmla="*/ 4284670 w 6440460"/>
              <a:gd name="connsiteY36" fmla="*/ 364271 h 1625489"/>
              <a:gd name="connsiteX37" fmla="*/ 4218088 w 6440460"/>
              <a:gd name="connsiteY37" fmla="*/ 290998 h 1625489"/>
              <a:gd name="connsiteX38" fmla="*/ 4218088 w 6440460"/>
              <a:gd name="connsiteY38" fmla="*/ 290997 h 1625489"/>
              <a:gd name="connsiteX39" fmla="*/ 4218087 w 6440460"/>
              <a:gd name="connsiteY39" fmla="*/ 290996 h 1625489"/>
              <a:gd name="connsiteX40" fmla="*/ 3670472 w 6440460"/>
              <a:gd name="connsiteY40" fmla="*/ 7890 h 1625489"/>
              <a:gd name="connsiteX41" fmla="*/ 3590283 w 6440460"/>
              <a:gd name="connsiteY41" fmla="*/ 400 h 1625489"/>
              <a:gd name="connsiteX0" fmla="*/ 2060815 w 6440460"/>
              <a:gd name="connsiteY0" fmla="*/ 1135296 h 1625489"/>
              <a:gd name="connsiteX1" fmla="*/ 2028027 w 6440460"/>
              <a:gd name="connsiteY1" fmla="*/ 1160584 h 1625489"/>
              <a:gd name="connsiteX2" fmla="*/ 1874384 w 6440460"/>
              <a:gd name="connsiteY2" fmla="*/ 1258663 h 1625489"/>
              <a:gd name="connsiteX3" fmla="*/ 845060 w 6440460"/>
              <a:gd name="connsiteY3" fmla="*/ 1598962 h 1625489"/>
              <a:gd name="connsiteX4" fmla="*/ 0 w 6440460"/>
              <a:gd name="connsiteY4" fmla="*/ 1625488 h 1625489"/>
              <a:gd name="connsiteX5" fmla="*/ 2060815 w 6440460"/>
              <a:gd name="connsiteY5" fmla="*/ 1625488 h 1625489"/>
              <a:gd name="connsiteX6" fmla="*/ 2060815 w 6440460"/>
              <a:gd name="connsiteY6" fmla="*/ 1135296 h 1625489"/>
              <a:gd name="connsiteX7" fmla="*/ 3590283 w 6440460"/>
              <a:gd name="connsiteY7" fmla="*/ 400 h 1625489"/>
              <a:gd name="connsiteX8" fmla="*/ 3469564 w 6440460"/>
              <a:gd name="connsiteY8" fmla="*/ 7890 h 1625489"/>
              <a:gd name="connsiteX9" fmla="*/ 3175626 w 6440460"/>
              <a:gd name="connsiteY9" fmla="*/ 102979 h 1625489"/>
              <a:gd name="connsiteX10" fmla="*/ 3037359 w 6440460"/>
              <a:gd name="connsiteY10" fmla="*/ 188996 h 1625489"/>
              <a:gd name="connsiteX11" fmla="*/ 3037359 w 6440460"/>
              <a:gd name="connsiteY11" fmla="*/ 188998 h 1625489"/>
              <a:gd name="connsiteX12" fmla="*/ 3036898 w 6440460"/>
              <a:gd name="connsiteY12" fmla="*/ 189284 h 1625489"/>
              <a:gd name="connsiteX13" fmla="*/ 2921950 w 6440460"/>
              <a:gd name="connsiteY13" fmla="*/ 290997 h 1625489"/>
              <a:gd name="connsiteX14" fmla="*/ 2857282 w 6440460"/>
              <a:gd name="connsiteY14" fmla="*/ 362070 h 1625489"/>
              <a:gd name="connsiteX15" fmla="*/ 2855366 w 6440460"/>
              <a:gd name="connsiteY15" fmla="*/ 364194 h 1625489"/>
              <a:gd name="connsiteX16" fmla="*/ 2782251 w 6440460"/>
              <a:gd name="connsiteY16" fmla="*/ 445259 h 1625489"/>
              <a:gd name="connsiteX17" fmla="*/ 2180804 w 6440460"/>
              <a:gd name="connsiteY17" fmla="*/ 1042756 h 1625489"/>
              <a:gd name="connsiteX18" fmla="*/ 2060816 w 6440460"/>
              <a:gd name="connsiteY18" fmla="*/ 1135297 h 1625489"/>
              <a:gd name="connsiteX19" fmla="*/ 2060816 w 6440460"/>
              <a:gd name="connsiteY19" fmla="*/ 1625489 h 1625489"/>
              <a:gd name="connsiteX20" fmla="*/ 2855366 w 6440460"/>
              <a:gd name="connsiteY20" fmla="*/ 1625489 h 1625489"/>
              <a:gd name="connsiteX21" fmla="*/ 3037360 w 6440460"/>
              <a:gd name="connsiteY21" fmla="*/ 1625489 h 1625489"/>
              <a:gd name="connsiteX22" fmla="*/ 3037360 w 6440460"/>
              <a:gd name="connsiteY22" fmla="*/ 1625488 h 1625489"/>
              <a:gd name="connsiteX23" fmla="*/ 3570018 w 6440460"/>
              <a:gd name="connsiteY23" fmla="*/ 1625488 h 1625489"/>
              <a:gd name="connsiteX24" fmla="*/ 4218088 w 6440460"/>
              <a:gd name="connsiteY24" fmla="*/ 1625488 h 1625489"/>
              <a:gd name="connsiteX25" fmla="*/ 4218088 w 6440460"/>
              <a:gd name="connsiteY25" fmla="*/ 1625489 h 1625489"/>
              <a:gd name="connsiteX26" fmla="*/ 4284670 w 6440460"/>
              <a:gd name="connsiteY26" fmla="*/ 1625489 h 1625489"/>
              <a:gd name="connsiteX27" fmla="*/ 4284670 w 6440460"/>
              <a:gd name="connsiteY27" fmla="*/ 1625488 h 1625489"/>
              <a:gd name="connsiteX28" fmla="*/ 5194632 w 6440460"/>
              <a:gd name="connsiteY28" fmla="*/ 1625488 h 1625489"/>
              <a:gd name="connsiteX29" fmla="*/ 6440460 w 6440460"/>
              <a:gd name="connsiteY29" fmla="*/ 1625488 h 1625489"/>
              <a:gd name="connsiteX30" fmla="*/ 6387373 w 6440460"/>
              <a:gd name="connsiteY30" fmla="*/ 1544217 h 1625489"/>
              <a:gd name="connsiteX31" fmla="*/ 5265652 w 6440460"/>
              <a:gd name="connsiteY31" fmla="*/ 1258663 h 1625489"/>
              <a:gd name="connsiteX32" fmla="*/ 5194632 w 6440460"/>
              <a:gd name="connsiteY32" fmla="*/ 1213327 h 1625489"/>
              <a:gd name="connsiteX33" fmla="*/ 5112009 w 6440460"/>
              <a:gd name="connsiteY33" fmla="*/ 1160584 h 1625489"/>
              <a:gd name="connsiteX34" fmla="*/ 4294573 w 6440460"/>
              <a:gd name="connsiteY34" fmla="*/ 375168 h 1625489"/>
              <a:gd name="connsiteX35" fmla="*/ 4284670 w 6440460"/>
              <a:gd name="connsiteY35" fmla="*/ 364270 h 1625489"/>
              <a:gd name="connsiteX36" fmla="*/ 4284670 w 6440460"/>
              <a:gd name="connsiteY36" fmla="*/ 364271 h 1625489"/>
              <a:gd name="connsiteX37" fmla="*/ 4218088 w 6440460"/>
              <a:gd name="connsiteY37" fmla="*/ 290998 h 1625489"/>
              <a:gd name="connsiteX38" fmla="*/ 4218088 w 6440460"/>
              <a:gd name="connsiteY38" fmla="*/ 290997 h 1625489"/>
              <a:gd name="connsiteX39" fmla="*/ 4218087 w 6440460"/>
              <a:gd name="connsiteY39" fmla="*/ 290996 h 1625489"/>
              <a:gd name="connsiteX40" fmla="*/ 3670472 w 6440460"/>
              <a:gd name="connsiteY40" fmla="*/ 7890 h 1625489"/>
              <a:gd name="connsiteX41" fmla="*/ 3590283 w 6440460"/>
              <a:gd name="connsiteY41" fmla="*/ 400 h 1625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440460" h="1625489">
                <a:moveTo>
                  <a:pt x="2060815" y="1135296"/>
                </a:moveTo>
                <a:lnTo>
                  <a:pt x="2028027" y="1160584"/>
                </a:lnTo>
                <a:cubicBezTo>
                  <a:pt x="1976801" y="1196936"/>
                  <a:pt x="1925431" y="1229996"/>
                  <a:pt x="1874384" y="1258663"/>
                </a:cubicBezTo>
                <a:cubicBezTo>
                  <a:pt x="1568104" y="1430668"/>
                  <a:pt x="1214385" y="1525687"/>
                  <a:pt x="845060" y="1598962"/>
                </a:cubicBezTo>
                <a:cubicBezTo>
                  <a:pt x="563373" y="1627711"/>
                  <a:pt x="281687" y="1616646"/>
                  <a:pt x="0" y="1625488"/>
                </a:cubicBezTo>
                <a:lnTo>
                  <a:pt x="2060815" y="1625488"/>
                </a:lnTo>
                <a:lnTo>
                  <a:pt x="2060815" y="1135296"/>
                </a:lnTo>
                <a:close/>
                <a:moveTo>
                  <a:pt x="3590283" y="400"/>
                </a:moveTo>
                <a:cubicBezTo>
                  <a:pt x="3530069" y="-2097"/>
                  <a:pt x="3519791" y="7890"/>
                  <a:pt x="3469564" y="7890"/>
                </a:cubicBezTo>
                <a:cubicBezTo>
                  <a:pt x="3377067" y="17145"/>
                  <a:pt x="3272992" y="52318"/>
                  <a:pt x="3175626" y="102979"/>
                </a:cubicBezTo>
                <a:lnTo>
                  <a:pt x="3037359" y="188996"/>
                </a:lnTo>
                <a:lnTo>
                  <a:pt x="3037359" y="188998"/>
                </a:lnTo>
                <a:lnTo>
                  <a:pt x="3036898" y="189284"/>
                </a:lnTo>
                <a:cubicBezTo>
                  <a:pt x="2993857" y="221055"/>
                  <a:pt x="2954779" y="255394"/>
                  <a:pt x="2921950" y="290997"/>
                </a:cubicBezTo>
                <a:cubicBezTo>
                  <a:pt x="2902253" y="312359"/>
                  <a:pt x="2880631" y="336205"/>
                  <a:pt x="2857282" y="362070"/>
                </a:cubicBezTo>
                <a:lnTo>
                  <a:pt x="2855366" y="364194"/>
                </a:lnTo>
                <a:lnTo>
                  <a:pt x="2782251" y="445259"/>
                </a:lnTo>
                <a:cubicBezTo>
                  <a:pt x="2622616" y="621895"/>
                  <a:pt x="2407913" y="854505"/>
                  <a:pt x="2180804" y="1042756"/>
                </a:cubicBezTo>
                <a:lnTo>
                  <a:pt x="2060816" y="1135297"/>
                </a:lnTo>
                <a:lnTo>
                  <a:pt x="2060816" y="1625489"/>
                </a:lnTo>
                <a:lnTo>
                  <a:pt x="2855366" y="1625489"/>
                </a:lnTo>
                <a:lnTo>
                  <a:pt x="3037360" y="1625489"/>
                </a:lnTo>
                <a:lnTo>
                  <a:pt x="3037360" y="1625488"/>
                </a:lnTo>
                <a:lnTo>
                  <a:pt x="3570018" y="1625488"/>
                </a:lnTo>
                <a:lnTo>
                  <a:pt x="4218088" y="1625488"/>
                </a:lnTo>
                <a:lnTo>
                  <a:pt x="4218088" y="1625489"/>
                </a:lnTo>
                <a:lnTo>
                  <a:pt x="4284670" y="1625489"/>
                </a:lnTo>
                <a:lnTo>
                  <a:pt x="4284670" y="1625488"/>
                </a:lnTo>
                <a:lnTo>
                  <a:pt x="5194632" y="1625488"/>
                </a:lnTo>
                <a:lnTo>
                  <a:pt x="6440460" y="1625488"/>
                </a:lnTo>
                <a:cubicBezTo>
                  <a:pt x="6391965" y="1616646"/>
                  <a:pt x="6435868" y="1553059"/>
                  <a:pt x="6387373" y="1544217"/>
                </a:cubicBezTo>
                <a:cubicBezTo>
                  <a:pt x="6018048" y="1470942"/>
                  <a:pt x="5571932" y="1430668"/>
                  <a:pt x="5265652" y="1258663"/>
                </a:cubicBezTo>
                <a:lnTo>
                  <a:pt x="5194632" y="1213327"/>
                </a:lnTo>
                <a:lnTo>
                  <a:pt x="5112009" y="1160584"/>
                </a:lnTo>
                <a:cubicBezTo>
                  <a:pt x="4798252" y="937930"/>
                  <a:pt x="4489914" y="591792"/>
                  <a:pt x="4294573" y="375168"/>
                </a:cubicBezTo>
                <a:lnTo>
                  <a:pt x="4284670" y="364270"/>
                </a:lnTo>
                <a:lnTo>
                  <a:pt x="4284670" y="364271"/>
                </a:lnTo>
                <a:lnTo>
                  <a:pt x="4218088" y="290998"/>
                </a:lnTo>
                <a:lnTo>
                  <a:pt x="4218088" y="290997"/>
                </a:lnTo>
                <a:lnTo>
                  <a:pt x="4218087" y="290996"/>
                </a:lnTo>
                <a:cubicBezTo>
                  <a:pt x="4086772" y="148583"/>
                  <a:pt x="3855467" y="26400"/>
                  <a:pt x="3670472" y="7890"/>
                </a:cubicBezTo>
                <a:cubicBezTo>
                  <a:pt x="3635975" y="3451"/>
                  <a:pt x="3610355" y="1232"/>
                  <a:pt x="3590283" y="40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924233" y="3965728"/>
            <a:ext cx="1152204" cy="2323238"/>
            <a:chOff x="2107531" y="2612462"/>
            <a:chExt cx="1152204" cy="2323238"/>
          </a:xfrm>
        </p:grpSpPr>
        <p:cxnSp>
          <p:nvCxnSpPr>
            <p:cNvPr id="21" name="Straight Connector 20"/>
            <p:cNvCxnSpPr>
              <a:stCxn id="9" idx="6"/>
            </p:cNvCxnSpPr>
            <p:nvPr/>
          </p:nvCxnSpPr>
          <p:spPr>
            <a:xfrm flipH="1">
              <a:off x="3242287" y="2612462"/>
              <a:ext cx="17448" cy="166543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107531" y="4227814"/>
              <a:ext cx="10495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</a:rPr>
                <a:t>Your Text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V="1">
              <a:off x="3249576" y="4411530"/>
              <a:ext cx="1" cy="46800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1714256" y="1828800"/>
            <a:ext cx="1152204" cy="1636450"/>
            <a:chOff x="2107531" y="3299250"/>
            <a:chExt cx="1152204" cy="1636450"/>
          </a:xfrm>
        </p:grpSpPr>
        <p:cxnSp>
          <p:nvCxnSpPr>
            <p:cNvPr id="26" name="Straight Connector 25"/>
            <p:cNvCxnSpPr/>
            <p:nvPr/>
          </p:nvCxnSpPr>
          <p:spPr>
            <a:xfrm flipH="1">
              <a:off x="3242287" y="3299250"/>
              <a:ext cx="17448" cy="108000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2107531" y="4227814"/>
              <a:ext cx="10495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</a:rPr>
                <a:t>Your Text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flipV="1">
              <a:off x="3249576" y="4411530"/>
              <a:ext cx="1" cy="46800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7256756" y="1579656"/>
            <a:ext cx="1321372" cy="1876716"/>
            <a:chOff x="2107531" y="3299250"/>
            <a:chExt cx="1152204" cy="1636450"/>
          </a:xfrm>
        </p:grpSpPr>
        <p:cxnSp>
          <p:nvCxnSpPr>
            <p:cNvPr id="31" name="Straight Connector 30"/>
            <p:cNvCxnSpPr/>
            <p:nvPr/>
          </p:nvCxnSpPr>
          <p:spPr>
            <a:xfrm flipH="1">
              <a:off x="3242287" y="3299250"/>
              <a:ext cx="17448" cy="108000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2107531" y="4227814"/>
              <a:ext cx="10495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</a:rPr>
                <a:t>Your Text</a:t>
              </a:r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 flipV="1">
              <a:off x="3249576" y="4411530"/>
              <a:ext cx="1" cy="46800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8021240" y="3847678"/>
            <a:ext cx="1152204" cy="2635375"/>
            <a:chOff x="2107531" y="2300325"/>
            <a:chExt cx="1152204" cy="2635375"/>
          </a:xfrm>
        </p:grpSpPr>
        <p:cxnSp>
          <p:nvCxnSpPr>
            <p:cNvPr id="39" name="Straight Connector 38"/>
            <p:cNvCxnSpPr/>
            <p:nvPr/>
          </p:nvCxnSpPr>
          <p:spPr>
            <a:xfrm flipH="1">
              <a:off x="3242287" y="2300325"/>
              <a:ext cx="17448" cy="201600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2107531" y="4227814"/>
              <a:ext cx="10495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>
                  <a:solidFill>
                    <a:schemeClr val="bg1"/>
                  </a:solidFill>
                </a:rPr>
                <a:t>Your Text</a:t>
              </a:r>
            </a:p>
          </p:txBody>
        </p:sp>
        <p:cxnSp>
          <p:nvCxnSpPr>
            <p:cNvPr id="41" name="Straight Arrow Connector 40"/>
            <p:cNvCxnSpPr/>
            <p:nvPr/>
          </p:nvCxnSpPr>
          <p:spPr>
            <a:xfrm flipV="1">
              <a:off x="3249576" y="4411530"/>
              <a:ext cx="1" cy="468000"/>
            </a:xfrm>
            <a:prstGeom prst="straightConnector1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560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Product Transformation</a:t>
            </a:r>
          </a:p>
        </p:txBody>
      </p:sp>
      <p:grpSp>
        <p:nvGrpSpPr>
          <p:cNvPr id="4" name="Group 46"/>
          <p:cNvGrpSpPr/>
          <p:nvPr/>
        </p:nvGrpSpPr>
        <p:grpSpPr>
          <a:xfrm>
            <a:off x="6096000" y="5780224"/>
            <a:ext cx="198119" cy="228600"/>
            <a:chOff x="4572000" y="5464947"/>
            <a:chExt cx="198119" cy="228600"/>
          </a:xfrm>
        </p:grpSpPr>
        <p:grpSp>
          <p:nvGrpSpPr>
            <p:cNvPr id="15" name="Group 16"/>
            <p:cNvGrpSpPr/>
            <p:nvPr/>
          </p:nvGrpSpPr>
          <p:grpSpPr>
            <a:xfrm>
              <a:off x="4572000" y="5464947"/>
              <a:ext cx="121919" cy="152400"/>
              <a:chOff x="3962400" y="5181600"/>
              <a:chExt cx="121919" cy="152400"/>
            </a:xfrm>
            <a:solidFill>
              <a:schemeClr val="bg1">
                <a:lumMod val="50000"/>
              </a:schemeClr>
            </a:solidFill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</p:grpSpPr>
          <p:sp>
            <p:nvSpPr>
              <p:cNvPr id="25" name="Oval 13"/>
              <p:cNvSpPr/>
              <p:nvPr/>
            </p:nvSpPr>
            <p:spPr>
              <a:xfrm>
                <a:off x="3962400" y="5257800"/>
                <a:ext cx="45719" cy="76200"/>
              </a:xfrm>
              <a:prstGeom prst="ellipse">
                <a:avLst/>
              </a:prstGeom>
              <a:grpFill/>
              <a:ln w="952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6" name="Oval 14"/>
              <p:cNvSpPr/>
              <p:nvPr/>
            </p:nvSpPr>
            <p:spPr>
              <a:xfrm>
                <a:off x="4038600" y="5181600"/>
                <a:ext cx="45719" cy="76200"/>
              </a:xfrm>
              <a:prstGeom prst="ellipse">
                <a:avLst/>
              </a:prstGeom>
              <a:grpFill/>
              <a:ln w="952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</p:grpSp>
        <p:sp>
          <p:nvSpPr>
            <p:cNvPr id="18" name="Oval 17"/>
            <p:cNvSpPr/>
            <p:nvPr/>
          </p:nvSpPr>
          <p:spPr>
            <a:xfrm>
              <a:off x="4648200" y="5541147"/>
              <a:ext cx="45719" cy="7620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9525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4648200" y="5541147"/>
              <a:ext cx="121919" cy="152400"/>
              <a:chOff x="3962400" y="5181600"/>
              <a:chExt cx="121919" cy="152400"/>
            </a:xfrm>
            <a:solidFill>
              <a:schemeClr val="bg1">
                <a:lumMod val="50000"/>
              </a:schemeClr>
            </a:solidFill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</p:grpSpPr>
          <p:sp>
            <p:nvSpPr>
              <p:cNvPr id="23" name="Oval 22"/>
              <p:cNvSpPr/>
              <p:nvPr/>
            </p:nvSpPr>
            <p:spPr>
              <a:xfrm>
                <a:off x="3962400" y="5257800"/>
                <a:ext cx="45719" cy="76200"/>
              </a:xfrm>
              <a:prstGeom prst="ellipse">
                <a:avLst/>
              </a:prstGeom>
              <a:grpFill/>
              <a:ln w="952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4038600" y="5181600"/>
                <a:ext cx="45719" cy="76200"/>
              </a:xfrm>
              <a:prstGeom prst="ellipse">
                <a:avLst/>
              </a:prstGeom>
              <a:grpFill/>
              <a:ln w="952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</p:grpSp>
        <p:grpSp>
          <p:nvGrpSpPr>
            <p:cNvPr id="19" name="Group 20"/>
            <p:cNvGrpSpPr/>
            <p:nvPr/>
          </p:nvGrpSpPr>
          <p:grpSpPr>
            <a:xfrm>
              <a:off x="4572000" y="5541147"/>
              <a:ext cx="121919" cy="152400"/>
              <a:chOff x="3962400" y="5181600"/>
              <a:chExt cx="121919" cy="152400"/>
            </a:xfrm>
            <a:solidFill>
              <a:schemeClr val="bg1">
                <a:lumMod val="50000"/>
              </a:schemeClr>
            </a:solidFill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</p:grpSpPr>
          <p:sp>
            <p:nvSpPr>
              <p:cNvPr id="21" name="Oval 20"/>
              <p:cNvSpPr/>
              <p:nvPr/>
            </p:nvSpPr>
            <p:spPr>
              <a:xfrm>
                <a:off x="3962400" y="5257800"/>
                <a:ext cx="45719" cy="76200"/>
              </a:xfrm>
              <a:prstGeom prst="ellipse">
                <a:avLst/>
              </a:prstGeom>
              <a:grpFill/>
              <a:ln w="952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4038600" y="5181600"/>
                <a:ext cx="45719" cy="76200"/>
              </a:xfrm>
              <a:prstGeom prst="ellipse">
                <a:avLst/>
              </a:prstGeom>
              <a:grpFill/>
              <a:ln w="9525"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</p:grpSp>
      </p:grpSp>
      <p:grpSp>
        <p:nvGrpSpPr>
          <p:cNvPr id="20" name="Group 39"/>
          <p:cNvGrpSpPr/>
          <p:nvPr/>
        </p:nvGrpSpPr>
        <p:grpSpPr>
          <a:xfrm>
            <a:off x="3733799" y="5323025"/>
            <a:ext cx="2646524" cy="1240653"/>
            <a:chOff x="2209800" y="5007747"/>
            <a:chExt cx="2646524" cy="1240653"/>
          </a:xfrm>
        </p:grpSpPr>
        <p:pic>
          <p:nvPicPr>
            <p:cNvPr id="16" name="Picture 15" descr="11954250431240868368leaf_ja_jacek_adamkiewic_01.svg.hi.png"/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962400" y="5007747"/>
              <a:ext cx="893924" cy="1164453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2903131" y="5467290"/>
              <a:ext cx="9552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8E0000"/>
                  </a:solidFill>
                  <a:latin typeface="Calibri" pitchFamily="34" charset="0"/>
                </a:rPr>
                <a:t>Stage 1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2209800" y="5848290"/>
              <a:ext cx="1648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>
                  <a:latin typeface="Calibri" pitchFamily="34" charset="0"/>
                </a:rPr>
                <a:t>Your text here</a:t>
              </a:r>
            </a:p>
          </p:txBody>
        </p:sp>
      </p:grpSp>
      <p:grpSp>
        <p:nvGrpSpPr>
          <p:cNvPr id="27" name="Group 40"/>
          <p:cNvGrpSpPr/>
          <p:nvPr/>
        </p:nvGrpSpPr>
        <p:grpSpPr>
          <a:xfrm>
            <a:off x="2326861" y="2198824"/>
            <a:ext cx="5978938" cy="3886200"/>
            <a:chOff x="802862" y="1883547"/>
            <a:chExt cx="5978938" cy="3886200"/>
          </a:xfrm>
        </p:grpSpPr>
        <p:sp>
          <p:nvSpPr>
            <p:cNvPr id="6" name="Arc 5"/>
            <p:cNvSpPr/>
            <p:nvPr/>
          </p:nvSpPr>
          <p:spPr>
            <a:xfrm>
              <a:off x="2895600" y="1883547"/>
              <a:ext cx="3886200" cy="3886200"/>
            </a:xfrm>
            <a:prstGeom prst="arc">
              <a:avLst>
                <a:gd name="adj1" fmla="val 6618587"/>
                <a:gd name="adj2" fmla="val 9409958"/>
              </a:avLst>
            </a:prstGeom>
            <a:ln w="76200">
              <a:solidFill>
                <a:schemeClr val="tx1"/>
              </a:solidFill>
              <a:headEnd type="none" w="med" len="med"/>
              <a:tailEnd type="triangle" w="med" len="med"/>
            </a:ln>
            <a:effectLst>
              <a:outerShdw blurRad="88900" dist="38100" dir="5400000" sx="112000" sy="112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pic>
          <p:nvPicPr>
            <p:cNvPr id="11" name="Picture 10" descr="1195438626452748151johnny_automatic_caterpillar.svg.hi.png"/>
            <p:cNvPicPr>
              <a:picLocks noChangeAspect="1"/>
            </p:cNvPicPr>
            <p:nvPr/>
          </p:nvPicPr>
          <p:blipFill>
            <a:blip r:embed="rId4" cstate="email"/>
            <a:stretch>
              <a:fillRect/>
            </a:stretch>
          </p:blipFill>
          <p:spPr>
            <a:xfrm>
              <a:off x="2410593" y="4191000"/>
              <a:ext cx="1335249" cy="318234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1496193" y="4038600"/>
              <a:ext cx="9552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b="1" dirty="0">
                  <a:solidFill>
                    <a:srgbClr val="8E0000"/>
                  </a:solidFill>
                  <a:latin typeface="Calibri" pitchFamily="34" charset="0"/>
                </a:rPr>
                <a:t>Stage 2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802862" y="4419600"/>
              <a:ext cx="1648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Your text here</a:t>
              </a:r>
            </a:p>
          </p:txBody>
        </p:sp>
      </p:grpSp>
      <p:grpSp>
        <p:nvGrpSpPr>
          <p:cNvPr id="40" name="Group 41"/>
          <p:cNvGrpSpPr/>
          <p:nvPr/>
        </p:nvGrpSpPr>
        <p:grpSpPr>
          <a:xfrm>
            <a:off x="2590799" y="2198824"/>
            <a:ext cx="5715000" cy="3886200"/>
            <a:chOff x="1066800" y="1883547"/>
            <a:chExt cx="5715000" cy="3886200"/>
          </a:xfrm>
        </p:grpSpPr>
        <p:sp>
          <p:nvSpPr>
            <p:cNvPr id="5" name="Arc 4"/>
            <p:cNvSpPr/>
            <p:nvPr/>
          </p:nvSpPr>
          <p:spPr>
            <a:xfrm>
              <a:off x="2895600" y="1883547"/>
              <a:ext cx="3886200" cy="3886200"/>
            </a:xfrm>
            <a:prstGeom prst="arc">
              <a:avLst>
                <a:gd name="adj1" fmla="val 10526869"/>
                <a:gd name="adj2" fmla="val 11936050"/>
              </a:avLst>
            </a:prstGeom>
            <a:ln w="76200">
              <a:solidFill>
                <a:schemeClr val="tx1"/>
              </a:solidFill>
              <a:headEnd type="none" w="med" len="med"/>
              <a:tailEnd type="triangle" w="med" len="med"/>
            </a:ln>
            <a:effectLst>
              <a:outerShdw blurRad="88900" dist="38100" dir="5400000" sx="112000" sy="112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pic>
          <p:nvPicPr>
            <p:cNvPr id="12" name="Picture 4"/>
            <p:cNvPicPr>
              <a:picLocks noChangeAspect="1" noChangeArrowheads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8564"/>
            <a:stretch>
              <a:fillRect/>
            </a:stretch>
          </p:blipFill>
          <p:spPr bwMode="auto">
            <a:xfrm>
              <a:off x="2819400" y="2035947"/>
              <a:ext cx="926442" cy="12435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0" name="TextBox 29"/>
            <p:cNvSpPr txBox="1"/>
            <p:nvPr/>
          </p:nvSpPr>
          <p:spPr>
            <a:xfrm>
              <a:off x="1760131" y="2260539"/>
              <a:ext cx="9552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b="1" dirty="0">
                  <a:solidFill>
                    <a:srgbClr val="8E0000"/>
                  </a:solidFill>
                  <a:latin typeface="Calibri" pitchFamily="34" charset="0"/>
                </a:rPr>
                <a:t>Stage 3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66800" y="2645547"/>
              <a:ext cx="1648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>
                  <a:latin typeface="Calibri" pitchFamily="34" charset="0"/>
                </a:rPr>
                <a:t>Your text here</a:t>
              </a:r>
            </a:p>
          </p:txBody>
        </p:sp>
      </p:grpSp>
      <p:grpSp>
        <p:nvGrpSpPr>
          <p:cNvPr id="41" name="Group 43"/>
          <p:cNvGrpSpPr/>
          <p:nvPr/>
        </p:nvGrpSpPr>
        <p:grpSpPr>
          <a:xfrm>
            <a:off x="4419599" y="1970224"/>
            <a:ext cx="5506986" cy="4114800"/>
            <a:chOff x="2895600" y="1654947"/>
            <a:chExt cx="5506986" cy="4114800"/>
          </a:xfrm>
        </p:grpSpPr>
        <p:sp>
          <p:nvSpPr>
            <p:cNvPr id="9" name="Arc 8"/>
            <p:cNvSpPr/>
            <p:nvPr/>
          </p:nvSpPr>
          <p:spPr>
            <a:xfrm>
              <a:off x="2895600" y="1883547"/>
              <a:ext cx="3886200" cy="3886200"/>
            </a:xfrm>
            <a:prstGeom prst="arc">
              <a:avLst>
                <a:gd name="adj1" fmla="val 16497269"/>
                <a:gd name="adj2" fmla="val 18506490"/>
              </a:avLst>
            </a:prstGeom>
            <a:ln w="76200">
              <a:solidFill>
                <a:schemeClr val="tx1"/>
              </a:solidFill>
              <a:headEnd type="none" w="med" len="med"/>
              <a:tailEnd type="triangle" w="med" len="med"/>
            </a:ln>
            <a:effectLst>
              <a:outerShdw blurRad="88900" dist="38100" dir="5400000" sx="112000" sy="112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6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6096000" y="1654947"/>
              <a:ext cx="598621" cy="13959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2" name="TextBox 31"/>
            <p:cNvSpPr txBox="1"/>
            <p:nvPr/>
          </p:nvSpPr>
          <p:spPr>
            <a:xfrm>
              <a:off x="6753993" y="1676400"/>
              <a:ext cx="9552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solidFill>
                    <a:srgbClr val="8E0000"/>
                  </a:solidFill>
                  <a:latin typeface="Calibri" pitchFamily="34" charset="0"/>
                </a:rPr>
                <a:t>Stage 5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753993" y="2057400"/>
              <a:ext cx="1648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Your text here</a:t>
              </a:r>
            </a:p>
          </p:txBody>
        </p:sp>
      </p:grpSp>
      <p:grpSp>
        <p:nvGrpSpPr>
          <p:cNvPr id="42" name="Group 42"/>
          <p:cNvGrpSpPr/>
          <p:nvPr/>
        </p:nvGrpSpPr>
        <p:grpSpPr>
          <a:xfrm>
            <a:off x="4079461" y="1382078"/>
            <a:ext cx="4226338" cy="4702947"/>
            <a:chOff x="2555462" y="1066800"/>
            <a:chExt cx="4226338" cy="4702947"/>
          </a:xfrm>
        </p:grpSpPr>
        <p:sp>
          <p:nvSpPr>
            <p:cNvPr id="3" name="Arc 2"/>
            <p:cNvSpPr/>
            <p:nvPr/>
          </p:nvSpPr>
          <p:spPr>
            <a:xfrm>
              <a:off x="2895600" y="1883547"/>
              <a:ext cx="3886200" cy="3886200"/>
            </a:xfrm>
            <a:prstGeom prst="arc">
              <a:avLst>
                <a:gd name="adj1" fmla="val 13524716"/>
                <a:gd name="adj2" fmla="val 15323159"/>
              </a:avLst>
            </a:prstGeom>
            <a:ln w="76200">
              <a:solidFill>
                <a:schemeClr val="tx1"/>
              </a:solidFill>
              <a:headEnd type="none" w="med" len="med"/>
              <a:tailEnd type="triangle" w="med" len="med"/>
            </a:ln>
            <a:effectLst>
              <a:outerShdw blurRad="88900" dist="38100" dir="5400000" sx="112000" sy="112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7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267201" y="1295399"/>
              <a:ext cx="835118" cy="1298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1" name="TextBox 30"/>
            <p:cNvSpPr txBox="1"/>
            <p:nvPr/>
          </p:nvSpPr>
          <p:spPr>
            <a:xfrm>
              <a:off x="3248793" y="1066800"/>
              <a:ext cx="95526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b="1" dirty="0">
                  <a:solidFill>
                    <a:srgbClr val="8E0000"/>
                  </a:solidFill>
                  <a:latin typeface="Calibri" pitchFamily="34" charset="0"/>
                </a:rPr>
                <a:t>Stage 4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555462" y="1447800"/>
              <a:ext cx="1648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2000" dirty="0">
                  <a:latin typeface="Calibri" pitchFamily="34" charset="0"/>
                </a:rPr>
                <a:t>Your text here</a:t>
              </a:r>
            </a:p>
          </p:txBody>
        </p:sp>
      </p:grpSp>
      <p:grpSp>
        <p:nvGrpSpPr>
          <p:cNvPr id="43" name="Group 45"/>
          <p:cNvGrpSpPr/>
          <p:nvPr/>
        </p:nvGrpSpPr>
        <p:grpSpPr>
          <a:xfrm>
            <a:off x="4419600" y="2198824"/>
            <a:ext cx="6144393" cy="3886200"/>
            <a:chOff x="2895600" y="1883547"/>
            <a:chExt cx="6144393" cy="3886200"/>
          </a:xfrm>
        </p:grpSpPr>
        <p:sp>
          <p:nvSpPr>
            <p:cNvPr id="7" name="Arc 6"/>
            <p:cNvSpPr/>
            <p:nvPr/>
          </p:nvSpPr>
          <p:spPr>
            <a:xfrm>
              <a:off x="2895600" y="1883547"/>
              <a:ext cx="3886200" cy="3886200"/>
            </a:xfrm>
            <a:prstGeom prst="arc">
              <a:avLst>
                <a:gd name="adj1" fmla="val 2269592"/>
                <a:gd name="adj2" fmla="val 5144456"/>
              </a:avLst>
            </a:prstGeom>
            <a:ln w="76200">
              <a:solidFill>
                <a:schemeClr val="tx1"/>
              </a:solidFill>
              <a:headEnd type="none" w="med" len="med"/>
              <a:tailEnd type="triangle" w="med" len="med"/>
            </a:ln>
            <a:effectLst>
              <a:outerShdw blurRad="88900" dist="38100" dir="5400000" sx="112000" sy="112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grpSp>
          <p:nvGrpSpPr>
            <p:cNvPr id="44" name="Group 44"/>
            <p:cNvGrpSpPr/>
            <p:nvPr/>
          </p:nvGrpSpPr>
          <p:grpSpPr>
            <a:xfrm>
              <a:off x="2895600" y="1883547"/>
              <a:ext cx="6144393" cy="3886200"/>
              <a:chOff x="2895600" y="1883547"/>
              <a:chExt cx="6144393" cy="3886200"/>
            </a:xfrm>
          </p:grpSpPr>
          <p:sp>
            <p:nvSpPr>
              <p:cNvPr id="8" name="Arc 7"/>
              <p:cNvSpPr/>
              <p:nvPr/>
            </p:nvSpPr>
            <p:spPr>
              <a:xfrm>
                <a:off x="2895600" y="1883547"/>
                <a:ext cx="3886200" cy="3886200"/>
              </a:xfrm>
              <a:prstGeom prst="arc">
                <a:avLst>
                  <a:gd name="adj1" fmla="val 20246241"/>
                  <a:gd name="adj2" fmla="val 21384650"/>
                </a:avLst>
              </a:prstGeom>
              <a:ln w="76200">
                <a:solidFill>
                  <a:schemeClr val="tx1"/>
                </a:solidFill>
                <a:headEnd type="none" w="med" len="med"/>
                <a:tailEnd type="triangle" w="med" len="med"/>
              </a:ln>
              <a:effectLst>
                <a:outerShdw blurRad="88900" dist="38100" dir="5400000" sx="112000" sy="112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pic>
            <p:nvPicPr>
              <p:cNvPr id="10" name="Picture 9" descr="monarch-butterfly-hi.png"/>
              <p:cNvPicPr>
                <a:picLocks noChangeAspect="1"/>
              </p:cNvPicPr>
              <p:nvPr/>
            </p:nvPicPr>
            <p:blipFill>
              <a:blip r:embed="rId8" cstate="email"/>
              <a:stretch>
                <a:fillRect/>
              </a:stretch>
            </p:blipFill>
            <p:spPr>
              <a:xfrm>
                <a:off x="5715000" y="3712347"/>
                <a:ext cx="1632857" cy="1371600"/>
              </a:xfrm>
              <a:prstGeom prst="rect">
                <a:avLst/>
              </a:prstGeom>
            </p:spPr>
          </p:pic>
          <p:sp>
            <p:nvSpPr>
              <p:cNvPr id="33" name="TextBox 32"/>
              <p:cNvSpPr txBox="1"/>
              <p:nvPr/>
            </p:nvSpPr>
            <p:spPr>
              <a:xfrm>
                <a:off x="7391400" y="3940947"/>
                <a:ext cx="955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>
                    <a:solidFill>
                      <a:srgbClr val="8E0000"/>
                    </a:solidFill>
                    <a:latin typeface="Calibri" pitchFamily="34" charset="0"/>
                  </a:rPr>
                  <a:t>Stage 6</a:t>
                </a: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7391400" y="4321947"/>
                <a:ext cx="164859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latin typeface="Calibri" pitchFamily="34" charset="0"/>
                  </a:rPr>
                  <a:t>Your text here</a:t>
                </a:r>
              </a:p>
            </p:txBody>
          </p:sp>
        </p:grp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V diagram</a:t>
            </a:r>
          </a:p>
        </p:txBody>
      </p:sp>
      <p:sp>
        <p:nvSpPr>
          <p:cNvPr id="89093" name="Freeform 5"/>
          <p:cNvSpPr>
            <a:spLocks/>
          </p:cNvSpPr>
          <p:nvPr/>
        </p:nvSpPr>
        <p:spPr bwMode="auto">
          <a:xfrm>
            <a:off x="3388313" y="1219200"/>
            <a:ext cx="5368925" cy="4521200"/>
          </a:xfrm>
          <a:custGeom>
            <a:avLst/>
            <a:gdLst/>
            <a:ahLst/>
            <a:cxnLst>
              <a:cxn ang="0">
                <a:pos x="3382" y="244"/>
              </a:cxn>
              <a:cxn ang="0">
                <a:pos x="3382" y="0"/>
              </a:cxn>
              <a:cxn ang="0">
                <a:pos x="3032" y="0"/>
              </a:cxn>
              <a:cxn ang="0">
                <a:pos x="3032" y="14"/>
              </a:cxn>
              <a:cxn ang="0">
                <a:pos x="3028" y="12"/>
              </a:cxn>
              <a:cxn ang="0">
                <a:pos x="1938" y="2458"/>
              </a:cxn>
              <a:cxn ang="0">
                <a:pos x="1442" y="2458"/>
              </a:cxn>
              <a:cxn ang="0">
                <a:pos x="354" y="12"/>
              </a:cxn>
              <a:cxn ang="0">
                <a:pos x="350" y="14"/>
              </a:cxn>
              <a:cxn ang="0">
                <a:pos x="350" y="0"/>
              </a:cxn>
              <a:cxn ang="0">
                <a:pos x="0" y="0"/>
              </a:cxn>
              <a:cxn ang="0">
                <a:pos x="0" y="244"/>
              </a:cxn>
              <a:cxn ang="0">
                <a:pos x="42" y="244"/>
              </a:cxn>
              <a:cxn ang="0">
                <a:pos x="1200" y="2842"/>
              </a:cxn>
              <a:cxn ang="0">
                <a:pos x="1200" y="2844"/>
              </a:cxn>
              <a:cxn ang="0">
                <a:pos x="1200" y="2844"/>
              </a:cxn>
              <a:cxn ang="0">
                <a:pos x="1202" y="2848"/>
              </a:cxn>
              <a:cxn ang="0">
                <a:pos x="1210" y="2844"/>
              </a:cxn>
              <a:cxn ang="0">
                <a:pos x="2172" y="2844"/>
              </a:cxn>
              <a:cxn ang="0">
                <a:pos x="2180" y="2848"/>
              </a:cxn>
              <a:cxn ang="0">
                <a:pos x="2180" y="2844"/>
              </a:cxn>
              <a:cxn ang="0">
                <a:pos x="2182" y="2844"/>
              </a:cxn>
              <a:cxn ang="0">
                <a:pos x="2182" y="2842"/>
              </a:cxn>
              <a:cxn ang="0">
                <a:pos x="3340" y="244"/>
              </a:cxn>
              <a:cxn ang="0">
                <a:pos x="3382" y="244"/>
              </a:cxn>
            </a:cxnLst>
            <a:rect l="0" t="0" r="r" b="b"/>
            <a:pathLst>
              <a:path w="3382" h="2848">
                <a:moveTo>
                  <a:pt x="3382" y="244"/>
                </a:moveTo>
                <a:lnTo>
                  <a:pt x="3382" y="0"/>
                </a:lnTo>
                <a:lnTo>
                  <a:pt x="3032" y="0"/>
                </a:lnTo>
                <a:lnTo>
                  <a:pt x="3032" y="14"/>
                </a:lnTo>
                <a:lnTo>
                  <a:pt x="3028" y="12"/>
                </a:lnTo>
                <a:lnTo>
                  <a:pt x="1938" y="2458"/>
                </a:lnTo>
                <a:lnTo>
                  <a:pt x="1442" y="2458"/>
                </a:lnTo>
                <a:lnTo>
                  <a:pt x="354" y="12"/>
                </a:lnTo>
                <a:lnTo>
                  <a:pt x="350" y="14"/>
                </a:lnTo>
                <a:lnTo>
                  <a:pt x="350" y="0"/>
                </a:lnTo>
                <a:lnTo>
                  <a:pt x="0" y="0"/>
                </a:lnTo>
                <a:lnTo>
                  <a:pt x="0" y="244"/>
                </a:lnTo>
                <a:lnTo>
                  <a:pt x="42" y="244"/>
                </a:lnTo>
                <a:lnTo>
                  <a:pt x="1200" y="2842"/>
                </a:lnTo>
                <a:lnTo>
                  <a:pt x="1200" y="2844"/>
                </a:lnTo>
                <a:lnTo>
                  <a:pt x="1200" y="2844"/>
                </a:lnTo>
                <a:lnTo>
                  <a:pt x="1202" y="2848"/>
                </a:lnTo>
                <a:lnTo>
                  <a:pt x="1210" y="2844"/>
                </a:lnTo>
                <a:lnTo>
                  <a:pt x="2172" y="2844"/>
                </a:lnTo>
                <a:lnTo>
                  <a:pt x="2180" y="2848"/>
                </a:lnTo>
                <a:lnTo>
                  <a:pt x="2180" y="2844"/>
                </a:lnTo>
                <a:lnTo>
                  <a:pt x="2182" y="2844"/>
                </a:lnTo>
                <a:lnTo>
                  <a:pt x="2182" y="2842"/>
                </a:lnTo>
                <a:lnTo>
                  <a:pt x="3340" y="244"/>
                </a:lnTo>
                <a:lnTo>
                  <a:pt x="3382" y="244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1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91000">
                <a:srgbClr val="292929"/>
              </a:gs>
              <a:gs pos="98000">
                <a:srgbClr val="777777"/>
              </a:gs>
              <a:gs pos="100000">
                <a:srgbClr val="EAEAEA"/>
              </a:gs>
            </a:gsLst>
            <a:lin ang="5400000" scaled="1"/>
            <a:tileRect/>
          </a:gradFill>
          <a:ln w="63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016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6664912" y="4191001"/>
            <a:ext cx="2288198" cy="1135797"/>
            <a:chOff x="5105400" y="4495800"/>
            <a:chExt cx="2288198" cy="1135797"/>
          </a:xfrm>
        </p:grpSpPr>
        <p:grpSp>
          <p:nvGrpSpPr>
            <p:cNvPr id="9" name="Group 8"/>
            <p:cNvGrpSpPr/>
            <p:nvPr/>
          </p:nvGrpSpPr>
          <p:grpSpPr>
            <a:xfrm>
              <a:off x="5105400" y="4495800"/>
              <a:ext cx="762000" cy="762000"/>
              <a:chOff x="6324600" y="4267200"/>
              <a:chExt cx="990600" cy="990600"/>
            </a:xfrm>
          </p:grpSpPr>
          <p:sp>
            <p:nvSpPr>
              <p:cNvPr id="7" name="Oval 3"/>
              <p:cNvSpPr/>
              <p:nvPr/>
            </p:nvSpPr>
            <p:spPr>
              <a:xfrm>
                <a:off x="6324600" y="4267200"/>
                <a:ext cx="990600" cy="990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  <a:shade val="30000"/>
                      <a:satMod val="115000"/>
                    </a:schemeClr>
                  </a:gs>
                  <a:gs pos="50000">
                    <a:schemeClr val="accent2">
                      <a:lumMod val="75000"/>
                      <a:shade val="67500"/>
                      <a:satMod val="115000"/>
                    </a:schemeClr>
                  </a:gs>
                  <a:gs pos="100000">
                    <a:schemeClr val="accent2">
                      <a:lumMod val="75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 prstMaterial="matte">
                <a:bevelT w="763270" h="763270"/>
                <a:bevelB w="763270" h="76327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6423660" y="4286250"/>
                <a:ext cx="762000" cy="66675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50000">
                    <a:schemeClr val="bg1">
                      <a:alpha val="31000"/>
                    </a:schemeClr>
                  </a:gs>
                  <a:gs pos="100000">
                    <a:schemeClr val="bg1">
                      <a:alpha val="63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5943600" y="4800600"/>
              <a:ext cx="14499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Your text here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7198312" y="3175001"/>
            <a:ext cx="2288198" cy="1084997"/>
            <a:chOff x="5638800" y="3479800"/>
            <a:chExt cx="2288198" cy="1084997"/>
          </a:xfrm>
        </p:grpSpPr>
        <p:grpSp>
          <p:nvGrpSpPr>
            <p:cNvPr id="16" name="Group 15"/>
            <p:cNvGrpSpPr/>
            <p:nvPr/>
          </p:nvGrpSpPr>
          <p:grpSpPr>
            <a:xfrm>
              <a:off x="5638800" y="3479800"/>
              <a:ext cx="762000" cy="762000"/>
              <a:chOff x="6324600" y="4267200"/>
              <a:chExt cx="990600" cy="990600"/>
            </a:xfrm>
          </p:grpSpPr>
          <p:sp>
            <p:nvSpPr>
              <p:cNvPr id="17" name="Oval 3"/>
              <p:cNvSpPr/>
              <p:nvPr/>
            </p:nvSpPr>
            <p:spPr>
              <a:xfrm>
                <a:off x="6324600" y="4267200"/>
                <a:ext cx="990600" cy="990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  <a:shade val="30000"/>
                      <a:satMod val="115000"/>
                    </a:schemeClr>
                  </a:gs>
                  <a:gs pos="50000">
                    <a:schemeClr val="accent2">
                      <a:lumMod val="75000"/>
                      <a:shade val="67500"/>
                      <a:satMod val="115000"/>
                    </a:schemeClr>
                  </a:gs>
                  <a:gs pos="100000">
                    <a:schemeClr val="accent2">
                      <a:lumMod val="75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 prstMaterial="matte">
                <a:bevelT w="763270" h="763270"/>
                <a:bevelB w="763270" h="76327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6423660" y="4286250"/>
                <a:ext cx="762000" cy="66675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50000">
                    <a:schemeClr val="bg1">
                      <a:alpha val="31000"/>
                    </a:schemeClr>
                  </a:gs>
                  <a:gs pos="100000">
                    <a:schemeClr val="bg1">
                      <a:alpha val="63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6477000" y="3733800"/>
              <a:ext cx="14499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Your text here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7655512" y="2159001"/>
            <a:ext cx="2211998" cy="1110397"/>
            <a:chOff x="6096000" y="2463800"/>
            <a:chExt cx="2211998" cy="1110397"/>
          </a:xfrm>
        </p:grpSpPr>
        <p:grpSp>
          <p:nvGrpSpPr>
            <p:cNvPr id="19" name="Group 18"/>
            <p:cNvGrpSpPr/>
            <p:nvPr/>
          </p:nvGrpSpPr>
          <p:grpSpPr>
            <a:xfrm>
              <a:off x="6096000" y="2463800"/>
              <a:ext cx="762000" cy="762000"/>
              <a:chOff x="6324600" y="4267200"/>
              <a:chExt cx="990600" cy="990600"/>
            </a:xfrm>
          </p:grpSpPr>
          <p:sp>
            <p:nvSpPr>
              <p:cNvPr id="20" name="Oval 3"/>
              <p:cNvSpPr/>
              <p:nvPr/>
            </p:nvSpPr>
            <p:spPr>
              <a:xfrm>
                <a:off x="6324600" y="4267200"/>
                <a:ext cx="990600" cy="990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  <a:shade val="30000"/>
                      <a:satMod val="115000"/>
                    </a:schemeClr>
                  </a:gs>
                  <a:gs pos="50000">
                    <a:schemeClr val="accent2">
                      <a:lumMod val="75000"/>
                      <a:shade val="67500"/>
                      <a:satMod val="115000"/>
                    </a:schemeClr>
                  </a:gs>
                  <a:gs pos="100000">
                    <a:schemeClr val="accent2">
                      <a:lumMod val="75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 prstMaterial="matte">
                <a:bevelT w="763270" h="763270"/>
                <a:bevelB w="763270" h="76327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6423660" y="4286250"/>
                <a:ext cx="762000" cy="66675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50000">
                    <a:schemeClr val="bg1">
                      <a:alpha val="31000"/>
                    </a:schemeClr>
                  </a:gs>
                  <a:gs pos="100000">
                    <a:schemeClr val="bg1">
                      <a:alpha val="63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6858000" y="2743200"/>
              <a:ext cx="14499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Your text here</a:t>
              </a: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8036512" y="1143001"/>
            <a:ext cx="2288198" cy="1059597"/>
            <a:chOff x="6477000" y="1447800"/>
            <a:chExt cx="2288198" cy="1059597"/>
          </a:xfrm>
        </p:grpSpPr>
        <p:grpSp>
          <p:nvGrpSpPr>
            <p:cNvPr id="22" name="Group 21"/>
            <p:cNvGrpSpPr/>
            <p:nvPr/>
          </p:nvGrpSpPr>
          <p:grpSpPr>
            <a:xfrm>
              <a:off x="6477000" y="1447800"/>
              <a:ext cx="762000" cy="762000"/>
              <a:chOff x="6324600" y="4267200"/>
              <a:chExt cx="990600" cy="990600"/>
            </a:xfrm>
          </p:grpSpPr>
          <p:sp>
            <p:nvSpPr>
              <p:cNvPr id="23" name="Oval 3"/>
              <p:cNvSpPr/>
              <p:nvPr/>
            </p:nvSpPr>
            <p:spPr>
              <a:xfrm>
                <a:off x="6324600" y="4267200"/>
                <a:ext cx="990600" cy="990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  <a:shade val="30000"/>
                      <a:satMod val="115000"/>
                    </a:schemeClr>
                  </a:gs>
                  <a:gs pos="50000">
                    <a:schemeClr val="accent2">
                      <a:lumMod val="75000"/>
                      <a:shade val="67500"/>
                      <a:satMod val="115000"/>
                    </a:schemeClr>
                  </a:gs>
                  <a:gs pos="100000">
                    <a:schemeClr val="accent2">
                      <a:lumMod val="75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 prstMaterial="matte">
                <a:bevelT w="763270" h="763270"/>
                <a:bevelB w="763270" h="76327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6423660" y="4286250"/>
                <a:ext cx="762000" cy="66675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50000">
                    <a:schemeClr val="bg1">
                      <a:alpha val="31000"/>
                    </a:schemeClr>
                  </a:gs>
                  <a:gs pos="100000">
                    <a:schemeClr val="bg1">
                      <a:alpha val="63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0" name="TextBox 39"/>
            <p:cNvSpPr txBox="1"/>
            <p:nvPr/>
          </p:nvSpPr>
          <p:spPr>
            <a:xfrm>
              <a:off x="7315200" y="1676400"/>
              <a:ext cx="14499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Your text here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3083512" y="4191001"/>
            <a:ext cx="2438400" cy="983397"/>
            <a:chOff x="1524000" y="4495800"/>
            <a:chExt cx="2438400" cy="983397"/>
          </a:xfrm>
        </p:grpSpPr>
        <p:grpSp>
          <p:nvGrpSpPr>
            <p:cNvPr id="34" name="Group 33"/>
            <p:cNvGrpSpPr/>
            <p:nvPr/>
          </p:nvGrpSpPr>
          <p:grpSpPr>
            <a:xfrm>
              <a:off x="3200400" y="4495800"/>
              <a:ext cx="762000" cy="762000"/>
              <a:chOff x="6324600" y="4267200"/>
              <a:chExt cx="990600" cy="990600"/>
            </a:xfrm>
          </p:grpSpPr>
          <p:sp>
            <p:nvSpPr>
              <p:cNvPr id="35" name="Oval 3"/>
              <p:cNvSpPr/>
              <p:nvPr/>
            </p:nvSpPr>
            <p:spPr>
              <a:xfrm>
                <a:off x="6324600" y="4267200"/>
                <a:ext cx="990600" cy="990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  <a:shade val="30000"/>
                      <a:satMod val="115000"/>
                    </a:schemeClr>
                  </a:gs>
                  <a:gs pos="50000">
                    <a:schemeClr val="accent2">
                      <a:lumMod val="75000"/>
                      <a:shade val="67500"/>
                      <a:satMod val="115000"/>
                    </a:schemeClr>
                  </a:gs>
                  <a:gs pos="100000">
                    <a:schemeClr val="accent2">
                      <a:lumMod val="75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 prstMaterial="matte">
                <a:bevelT w="763270" h="763270"/>
                <a:bevelB w="763270" h="76327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6423660" y="4286250"/>
                <a:ext cx="762000" cy="66675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50000">
                    <a:schemeClr val="bg1">
                      <a:alpha val="31000"/>
                    </a:schemeClr>
                  </a:gs>
                  <a:gs pos="100000">
                    <a:schemeClr val="bg1">
                      <a:alpha val="63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1524000" y="4648200"/>
              <a:ext cx="14499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Your text here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2778712" y="3175001"/>
            <a:ext cx="2286000" cy="1084997"/>
            <a:chOff x="1219200" y="3479800"/>
            <a:chExt cx="2286000" cy="1084997"/>
          </a:xfrm>
        </p:grpSpPr>
        <p:grpSp>
          <p:nvGrpSpPr>
            <p:cNvPr id="31" name="Group 30"/>
            <p:cNvGrpSpPr/>
            <p:nvPr/>
          </p:nvGrpSpPr>
          <p:grpSpPr>
            <a:xfrm>
              <a:off x="2743200" y="3479800"/>
              <a:ext cx="762000" cy="762000"/>
              <a:chOff x="6324600" y="4267200"/>
              <a:chExt cx="990600" cy="990600"/>
            </a:xfrm>
          </p:grpSpPr>
          <p:sp>
            <p:nvSpPr>
              <p:cNvPr id="32" name="Oval 3"/>
              <p:cNvSpPr/>
              <p:nvPr/>
            </p:nvSpPr>
            <p:spPr>
              <a:xfrm>
                <a:off x="6324600" y="4267200"/>
                <a:ext cx="990600" cy="990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  <a:shade val="30000"/>
                      <a:satMod val="115000"/>
                    </a:schemeClr>
                  </a:gs>
                  <a:gs pos="50000">
                    <a:schemeClr val="accent2">
                      <a:lumMod val="75000"/>
                      <a:shade val="67500"/>
                      <a:satMod val="115000"/>
                    </a:schemeClr>
                  </a:gs>
                  <a:gs pos="100000">
                    <a:schemeClr val="accent2">
                      <a:lumMod val="75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 prstMaterial="matte">
                <a:bevelT w="763270" h="763270"/>
                <a:bevelB w="763270" h="76327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6423660" y="4286250"/>
                <a:ext cx="762000" cy="66675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50000">
                    <a:schemeClr val="bg1">
                      <a:alpha val="31000"/>
                    </a:schemeClr>
                  </a:gs>
                  <a:gs pos="100000">
                    <a:schemeClr val="bg1">
                      <a:alpha val="63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1219200" y="3733800"/>
              <a:ext cx="14499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Your text here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2245312" y="2159001"/>
            <a:ext cx="2286000" cy="1110397"/>
            <a:chOff x="685800" y="2463800"/>
            <a:chExt cx="2286000" cy="1110397"/>
          </a:xfrm>
        </p:grpSpPr>
        <p:grpSp>
          <p:nvGrpSpPr>
            <p:cNvPr id="28" name="Group 27"/>
            <p:cNvGrpSpPr/>
            <p:nvPr/>
          </p:nvGrpSpPr>
          <p:grpSpPr>
            <a:xfrm>
              <a:off x="2209800" y="2463800"/>
              <a:ext cx="762000" cy="762000"/>
              <a:chOff x="6324600" y="4267200"/>
              <a:chExt cx="990600" cy="990600"/>
            </a:xfrm>
          </p:grpSpPr>
          <p:sp>
            <p:nvSpPr>
              <p:cNvPr id="29" name="Oval 3"/>
              <p:cNvSpPr/>
              <p:nvPr/>
            </p:nvSpPr>
            <p:spPr>
              <a:xfrm>
                <a:off x="6324600" y="4267200"/>
                <a:ext cx="990600" cy="990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  <a:shade val="30000"/>
                      <a:satMod val="115000"/>
                    </a:schemeClr>
                  </a:gs>
                  <a:gs pos="50000">
                    <a:schemeClr val="accent2">
                      <a:lumMod val="75000"/>
                      <a:shade val="67500"/>
                      <a:satMod val="115000"/>
                    </a:schemeClr>
                  </a:gs>
                  <a:gs pos="100000">
                    <a:schemeClr val="accent2">
                      <a:lumMod val="75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 prstMaterial="matte">
                <a:bevelT w="763270" h="763270"/>
                <a:bevelB w="763270" h="76327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6423660" y="4286250"/>
                <a:ext cx="762000" cy="66675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50000">
                    <a:schemeClr val="bg1">
                      <a:alpha val="31000"/>
                    </a:schemeClr>
                  </a:gs>
                  <a:gs pos="100000">
                    <a:schemeClr val="bg1">
                      <a:alpha val="63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685800" y="2743200"/>
              <a:ext cx="14499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Your text here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1788112" y="1143001"/>
            <a:ext cx="2286000" cy="907197"/>
            <a:chOff x="228600" y="1447800"/>
            <a:chExt cx="2286000" cy="907197"/>
          </a:xfrm>
        </p:grpSpPr>
        <p:grpSp>
          <p:nvGrpSpPr>
            <p:cNvPr id="25" name="Group 24"/>
            <p:cNvGrpSpPr/>
            <p:nvPr/>
          </p:nvGrpSpPr>
          <p:grpSpPr>
            <a:xfrm>
              <a:off x="1752600" y="1447800"/>
              <a:ext cx="762000" cy="762000"/>
              <a:chOff x="6324600" y="4267200"/>
              <a:chExt cx="990600" cy="990600"/>
            </a:xfrm>
          </p:grpSpPr>
          <p:sp>
            <p:nvSpPr>
              <p:cNvPr id="26" name="Oval 3"/>
              <p:cNvSpPr/>
              <p:nvPr/>
            </p:nvSpPr>
            <p:spPr>
              <a:xfrm>
                <a:off x="6324600" y="4267200"/>
                <a:ext cx="990600" cy="99060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2">
                      <a:lumMod val="75000"/>
                      <a:shade val="30000"/>
                      <a:satMod val="115000"/>
                    </a:schemeClr>
                  </a:gs>
                  <a:gs pos="50000">
                    <a:schemeClr val="accent2">
                      <a:lumMod val="75000"/>
                      <a:shade val="67500"/>
                      <a:satMod val="115000"/>
                    </a:schemeClr>
                  </a:gs>
                  <a:gs pos="100000">
                    <a:schemeClr val="accent2">
                      <a:lumMod val="75000"/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  <a:scene3d>
                <a:camera prst="orthographicFront"/>
                <a:lightRig rig="threePt" dir="t"/>
              </a:scene3d>
              <a:sp3d prstMaterial="matte">
                <a:bevelT w="763270" h="763270"/>
                <a:bevelB w="763270" h="76327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6423660" y="4286250"/>
                <a:ext cx="762000" cy="66675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50000">
                    <a:schemeClr val="bg1">
                      <a:alpha val="31000"/>
                    </a:schemeClr>
                  </a:gs>
                  <a:gs pos="100000">
                    <a:schemeClr val="bg1">
                      <a:alpha val="63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228600" y="1524000"/>
              <a:ext cx="14499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Your text here</a:t>
              </a: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4953000" y="5791201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24758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V Diagram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4214813" y="4957764"/>
            <a:ext cx="3822700" cy="1450975"/>
            <a:chOff x="2690813" y="4957763"/>
            <a:chExt cx="3822700" cy="1450975"/>
          </a:xfrm>
        </p:grpSpPr>
        <p:sp>
          <p:nvSpPr>
            <p:cNvPr id="87046" name="Freeform 6"/>
            <p:cNvSpPr>
              <a:spLocks/>
            </p:cNvSpPr>
            <p:nvPr/>
          </p:nvSpPr>
          <p:spPr bwMode="auto">
            <a:xfrm>
              <a:off x="2690813" y="4957763"/>
              <a:ext cx="3822700" cy="1450975"/>
            </a:xfrm>
            <a:custGeom>
              <a:avLst/>
              <a:gdLst/>
              <a:ahLst/>
              <a:cxnLst>
                <a:cxn ang="0">
                  <a:pos x="230" y="454"/>
                </a:cxn>
                <a:cxn ang="0">
                  <a:pos x="230" y="914"/>
                </a:cxn>
                <a:cxn ang="0">
                  <a:pos x="2170" y="914"/>
                </a:cxn>
                <a:cxn ang="0">
                  <a:pos x="2170" y="468"/>
                </a:cxn>
                <a:cxn ang="0">
                  <a:pos x="2408" y="0"/>
                </a:cxn>
                <a:cxn ang="0">
                  <a:pos x="0" y="0"/>
                </a:cxn>
                <a:cxn ang="0">
                  <a:pos x="230" y="454"/>
                </a:cxn>
              </a:cxnLst>
              <a:rect l="0" t="0" r="r" b="b"/>
              <a:pathLst>
                <a:path w="2408" h="914">
                  <a:moveTo>
                    <a:pt x="230" y="454"/>
                  </a:moveTo>
                  <a:lnTo>
                    <a:pt x="230" y="914"/>
                  </a:lnTo>
                  <a:lnTo>
                    <a:pt x="2170" y="914"/>
                  </a:lnTo>
                  <a:lnTo>
                    <a:pt x="2170" y="468"/>
                  </a:lnTo>
                  <a:lnTo>
                    <a:pt x="2408" y="0"/>
                  </a:lnTo>
                  <a:lnTo>
                    <a:pt x="0" y="0"/>
                  </a:lnTo>
                  <a:lnTo>
                    <a:pt x="230" y="45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50000"/>
                    <a:shade val="30000"/>
                    <a:satMod val="115000"/>
                  </a:schemeClr>
                </a:gs>
                <a:gs pos="50000">
                  <a:schemeClr val="bg2">
                    <a:lumMod val="50000"/>
                    <a:shade val="67500"/>
                    <a:satMod val="115000"/>
                  </a:schemeClr>
                </a:gs>
                <a:gs pos="100000">
                  <a:schemeClr val="bg2">
                    <a:lumMod val="5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38100">
              <a:solidFill>
                <a:schemeClr val="bg1"/>
              </a:solidFill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76600" y="5105400"/>
              <a:ext cx="274319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You can replace this placeholder text with your own text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643313" y="3824289"/>
            <a:ext cx="4965700" cy="1133475"/>
            <a:chOff x="2119313" y="3824288"/>
            <a:chExt cx="4965700" cy="1133475"/>
          </a:xfrm>
        </p:grpSpPr>
        <p:sp>
          <p:nvSpPr>
            <p:cNvPr id="87050" name="Freeform 10"/>
            <p:cNvSpPr>
              <a:spLocks/>
            </p:cNvSpPr>
            <p:nvPr/>
          </p:nvSpPr>
          <p:spPr bwMode="auto">
            <a:xfrm>
              <a:off x="2119313" y="3824288"/>
              <a:ext cx="4965700" cy="1133475"/>
            </a:xfrm>
            <a:custGeom>
              <a:avLst/>
              <a:gdLst/>
              <a:ahLst/>
              <a:cxnLst>
                <a:cxn ang="0">
                  <a:pos x="1564" y="692"/>
                </a:cxn>
                <a:cxn ang="0">
                  <a:pos x="1564" y="694"/>
                </a:cxn>
                <a:cxn ang="0">
                  <a:pos x="1562" y="694"/>
                </a:cxn>
                <a:cxn ang="0">
                  <a:pos x="1564" y="692"/>
                </a:cxn>
                <a:cxn ang="0">
                  <a:pos x="1214" y="0"/>
                </a:cxn>
                <a:cxn ang="0">
                  <a:pos x="0" y="0"/>
                </a:cxn>
                <a:cxn ang="0">
                  <a:pos x="360" y="714"/>
                </a:cxn>
                <a:cxn ang="0">
                  <a:pos x="2768" y="714"/>
                </a:cxn>
                <a:cxn ang="0">
                  <a:pos x="3128" y="0"/>
                </a:cxn>
                <a:cxn ang="0">
                  <a:pos x="1914" y="0"/>
                </a:cxn>
                <a:cxn ang="0">
                  <a:pos x="1564" y="692"/>
                </a:cxn>
              </a:cxnLst>
              <a:rect l="0" t="0" r="r" b="b"/>
              <a:pathLst>
                <a:path w="3128" h="714">
                  <a:moveTo>
                    <a:pt x="1564" y="692"/>
                  </a:moveTo>
                  <a:lnTo>
                    <a:pt x="1564" y="694"/>
                  </a:lnTo>
                  <a:lnTo>
                    <a:pt x="1562" y="694"/>
                  </a:lnTo>
                  <a:lnTo>
                    <a:pt x="1564" y="692"/>
                  </a:lnTo>
                  <a:lnTo>
                    <a:pt x="1214" y="0"/>
                  </a:lnTo>
                  <a:lnTo>
                    <a:pt x="0" y="0"/>
                  </a:lnTo>
                  <a:lnTo>
                    <a:pt x="360" y="714"/>
                  </a:lnTo>
                  <a:lnTo>
                    <a:pt x="2768" y="714"/>
                  </a:lnTo>
                  <a:lnTo>
                    <a:pt x="3128" y="0"/>
                  </a:lnTo>
                  <a:lnTo>
                    <a:pt x="1914" y="0"/>
                  </a:lnTo>
                  <a:lnTo>
                    <a:pt x="1564" y="69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lumMod val="50000"/>
                    <a:shade val="30000"/>
                    <a:satMod val="115000"/>
                  </a:schemeClr>
                </a:gs>
                <a:gs pos="50000">
                  <a:schemeClr val="accent2">
                    <a:lumMod val="50000"/>
                    <a:shade val="67500"/>
                    <a:satMod val="115000"/>
                  </a:schemeClr>
                </a:gs>
                <a:gs pos="100000">
                  <a:schemeClr val="accent2">
                    <a:lumMod val="5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38100">
              <a:solidFill>
                <a:schemeClr val="bg1"/>
              </a:solidFill>
              <a:headEnd/>
              <a:tailEnd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876800" y="4191000"/>
              <a:ext cx="2133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Your text here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209800" y="4114800"/>
              <a:ext cx="20247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solidFill>
                    <a:schemeClr val="bg1"/>
                  </a:solidFill>
                </a:rPr>
                <a:t>Your text here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071814" y="2693988"/>
            <a:ext cx="6148387" cy="1130300"/>
            <a:chOff x="1547813" y="2693988"/>
            <a:chExt cx="6148387" cy="1130300"/>
          </a:xfrm>
        </p:grpSpPr>
        <p:sp>
          <p:nvSpPr>
            <p:cNvPr id="87049" name="Freeform 9"/>
            <p:cNvSpPr>
              <a:spLocks/>
            </p:cNvSpPr>
            <p:nvPr/>
          </p:nvSpPr>
          <p:spPr bwMode="auto">
            <a:xfrm>
              <a:off x="5157788" y="2693988"/>
              <a:ext cx="2498725" cy="1130300"/>
            </a:xfrm>
            <a:custGeom>
              <a:avLst/>
              <a:gdLst/>
              <a:ahLst/>
              <a:cxnLst>
                <a:cxn ang="0">
                  <a:pos x="360" y="0"/>
                </a:cxn>
                <a:cxn ang="0">
                  <a:pos x="0" y="712"/>
                </a:cxn>
                <a:cxn ang="0">
                  <a:pos x="1214" y="712"/>
                </a:cxn>
                <a:cxn ang="0">
                  <a:pos x="1574" y="0"/>
                </a:cxn>
                <a:cxn ang="0">
                  <a:pos x="360" y="0"/>
                </a:cxn>
              </a:cxnLst>
              <a:rect l="0" t="0" r="r" b="b"/>
              <a:pathLst>
                <a:path w="1574" h="712">
                  <a:moveTo>
                    <a:pt x="360" y="0"/>
                  </a:moveTo>
                  <a:lnTo>
                    <a:pt x="0" y="712"/>
                  </a:lnTo>
                  <a:lnTo>
                    <a:pt x="1214" y="712"/>
                  </a:lnTo>
                  <a:lnTo>
                    <a:pt x="1574" y="0"/>
                  </a:lnTo>
                  <a:lnTo>
                    <a:pt x="36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 w="38100">
              <a:solidFill>
                <a:schemeClr val="bg1"/>
              </a:solidFill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052" name="Freeform 12"/>
            <p:cNvSpPr>
              <a:spLocks/>
            </p:cNvSpPr>
            <p:nvPr/>
          </p:nvSpPr>
          <p:spPr bwMode="auto">
            <a:xfrm>
              <a:off x="1547813" y="2693988"/>
              <a:ext cx="2498725" cy="1130300"/>
            </a:xfrm>
            <a:custGeom>
              <a:avLst/>
              <a:gdLst/>
              <a:ahLst/>
              <a:cxnLst>
                <a:cxn ang="0">
                  <a:pos x="1214" y="0"/>
                </a:cxn>
                <a:cxn ang="0">
                  <a:pos x="0" y="0"/>
                </a:cxn>
                <a:cxn ang="0">
                  <a:pos x="360" y="712"/>
                </a:cxn>
                <a:cxn ang="0">
                  <a:pos x="1574" y="712"/>
                </a:cxn>
                <a:cxn ang="0">
                  <a:pos x="1214" y="0"/>
                </a:cxn>
              </a:cxnLst>
              <a:rect l="0" t="0" r="r" b="b"/>
              <a:pathLst>
                <a:path w="1574" h="712">
                  <a:moveTo>
                    <a:pt x="1214" y="0"/>
                  </a:moveTo>
                  <a:lnTo>
                    <a:pt x="0" y="0"/>
                  </a:lnTo>
                  <a:lnTo>
                    <a:pt x="360" y="712"/>
                  </a:lnTo>
                  <a:lnTo>
                    <a:pt x="1574" y="712"/>
                  </a:lnTo>
                  <a:lnTo>
                    <a:pt x="1214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000">
                    <a:shade val="30000"/>
                    <a:satMod val="115000"/>
                  </a:srgbClr>
                </a:gs>
                <a:gs pos="50000">
                  <a:srgbClr val="FFC000">
                    <a:shade val="67500"/>
                    <a:satMod val="115000"/>
                  </a:srgbClr>
                </a:gs>
                <a:gs pos="100000">
                  <a:srgbClr val="FFC0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 w="38100">
              <a:solidFill>
                <a:schemeClr val="bg1"/>
              </a:solidFill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562600" y="2895600"/>
              <a:ext cx="2133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Your text here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828800" y="2971800"/>
              <a:ext cx="1981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Your text here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278064" y="1560514"/>
            <a:ext cx="7635875" cy="1133475"/>
            <a:chOff x="754063" y="1560513"/>
            <a:chExt cx="7635875" cy="1133475"/>
          </a:xfrm>
        </p:grpSpPr>
        <p:sp>
          <p:nvSpPr>
            <p:cNvPr id="87047" name="Freeform 7"/>
            <p:cNvSpPr>
              <a:spLocks/>
            </p:cNvSpPr>
            <p:nvPr/>
          </p:nvSpPr>
          <p:spPr bwMode="auto">
            <a:xfrm>
              <a:off x="5729288" y="1560513"/>
              <a:ext cx="2660650" cy="1133475"/>
            </a:xfrm>
            <a:custGeom>
              <a:avLst/>
              <a:gdLst/>
              <a:ahLst/>
              <a:cxnLst>
                <a:cxn ang="0">
                  <a:pos x="1214" y="714"/>
                </a:cxn>
                <a:cxn ang="0">
                  <a:pos x="1572" y="2"/>
                </a:cxn>
                <a:cxn ang="0">
                  <a:pos x="1676" y="2"/>
                </a:cxn>
                <a:cxn ang="0">
                  <a:pos x="1676" y="0"/>
                </a:cxn>
                <a:cxn ang="0">
                  <a:pos x="360" y="0"/>
                </a:cxn>
                <a:cxn ang="0">
                  <a:pos x="0" y="714"/>
                </a:cxn>
                <a:cxn ang="0">
                  <a:pos x="1214" y="714"/>
                </a:cxn>
              </a:cxnLst>
              <a:rect l="0" t="0" r="r" b="b"/>
              <a:pathLst>
                <a:path w="1676" h="714">
                  <a:moveTo>
                    <a:pt x="1214" y="714"/>
                  </a:moveTo>
                  <a:lnTo>
                    <a:pt x="1572" y="2"/>
                  </a:lnTo>
                  <a:lnTo>
                    <a:pt x="1676" y="2"/>
                  </a:lnTo>
                  <a:lnTo>
                    <a:pt x="1676" y="0"/>
                  </a:lnTo>
                  <a:lnTo>
                    <a:pt x="360" y="0"/>
                  </a:lnTo>
                  <a:lnTo>
                    <a:pt x="0" y="714"/>
                  </a:lnTo>
                  <a:lnTo>
                    <a:pt x="1214" y="71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50000"/>
                    <a:shade val="30000"/>
                    <a:satMod val="115000"/>
                  </a:schemeClr>
                </a:gs>
                <a:gs pos="50000">
                  <a:schemeClr val="accent5">
                    <a:lumMod val="50000"/>
                    <a:shade val="67500"/>
                    <a:satMod val="115000"/>
                  </a:schemeClr>
                </a:gs>
                <a:gs pos="100000">
                  <a:schemeClr val="accent5">
                    <a:lumMod val="5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38100">
              <a:solidFill>
                <a:schemeClr val="bg1"/>
              </a:solidFill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051" name="Freeform 11"/>
            <p:cNvSpPr>
              <a:spLocks/>
            </p:cNvSpPr>
            <p:nvPr/>
          </p:nvSpPr>
          <p:spPr bwMode="auto">
            <a:xfrm>
              <a:off x="754063" y="1560513"/>
              <a:ext cx="2720975" cy="1133475"/>
            </a:xfrm>
            <a:custGeom>
              <a:avLst/>
              <a:gdLst/>
              <a:ahLst/>
              <a:cxnLst>
                <a:cxn ang="0">
                  <a:pos x="1354" y="0"/>
                </a:cxn>
                <a:cxn ang="0">
                  <a:pos x="0" y="0"/>
                </a:cxn>
                <a:cxn ang="0">
                  <a:pos x="0" y="2"/>
                </a:cxn>
                <a:cxn ang="0">
                  <a:pos x="140" y="2"/>
                </a:cxn>
                <a:cxn ang="0">
                  <a:pos x="500" y="714"/>
                </a:cxn>
                <a:cxn ang="0">
                  <a:pos x="1714" y="714"/>
                </a:cxn>
                <a:cxn ang="0">
                  <a:pos x="1354" y="0"/>
                </a:cxn>
              </a:cxnLst>
              <a:rect l="0" t="0" r="r" b="b"/>
              <a:pathLst>
                <a:path w="1714" h="714">
                  <a:moveTo>
                    <a:pt x="1354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140" y="2"/>
                  </a:lnTo>
                  <a:lnTo>
                    <a:pt x="500" y="714"/>
                  </a:lnTo>
                  <a:lnTo>
                    <a:pt x="1714" y="714"/>
                  </a:lnTo>
                  <a:lnTo>
                    <a:pt x="135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50000"/>
                    <a:shade val="30000"/>
                    <a:satMod val="115000"/>
                  </a:schemeClr>
                </a:gs>
                <a:gs pos="50000">
                  <a:schemeClr val="accent5">
                    <a:lumMod val="50000"/>
                    <a:shade val="67500"/>
                    <a:satMod val="115000"/>
                  </a:schemeClr>
                </a:gs>
                <a:gs pos="100000">
                  <a:schemeClr val="accent5">
                    <a:lumMod val="5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38100">
              <a:solidFill>
                <a:schemeClr val="bg1"/>
              </a:solidFill>
              <a:headEnd/>
              <a:tailEnd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096000" y="1905000"/>
              <a:ext cx="2057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Your text here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66800" y="1828800"/>
              <a:ext cx="2057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solidFill>
                    <a:schemeClr val="bg1"/>
                  </a:solidFill>
                </a:rPr>
                <a:t>Your text here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2133600" y="449263"/>
            <a:ext cx="7924800" cy="1111250"/>
            <a:chOff x="609600" y="449263"/>
            <a:chExt cx="7924800" cy="1111250"/>
          </a:xfrm>
        </p:grpSpPr>
        <p:sp>
          <p:nvSpPr>
            <p:cNvPr id="87045" name="Freeform 5"/>
            <p:cNvSpPr>
              <a:spLocks/>
            </p:cNvSpPr>
            <p:nvPr/>
          </p:nvSpPr>
          <p:spPr bwMode="auto">
            <a:xfrm>
              <a:off x="6300788" y="449263"/>
              <a:ext cx="2089150" cy="1111250"/>
            </a:xfrm>
            <a:custGeom>
              <a:avLst/>
              <a:gdLst/>
              <a:ahLst/>
              <a:cxnLst>
                <a:cxn ang="0">
                  <a:pos x="1316" y="0"/>
                </a:cxn>
                <a:cxn ang="0">
                  <a:pos x="348" y="0"/>
                </a:cxn>
                <a:cxn ang="0">
                  <a:pos x="348" y="8"/>
                </a:cxn>
                <a:cxn ang="0">
                  <a:pos x="0" y="700"/>
                </a:cxn>
                <a:cxn ang="0">
                  <a:pos x="1316" y="700"/>
                </a:cxn>
                <a:cxn ang="0">
                  <a:pos x="1316" y="0"/>
                </a:cxn>
              </a:cxnLst>
              <a:rect l="0" t="0" r="r" b="b"/>
              <a:pathLst>
                <a:path w="1316" h="700">
                  <a:moveTo>
                    <a:pt x="1316" y="0"/>
                  </a:moveTo>
                  <a:lnTo>
                    <a:pt x="348" y="0"/>
                  </a:lnTo>
                  <a:lnTo>
                    <a:pt x="348" y="8"/>
                  </a:lnTo>
                  <a:lnTo>
                    <a:pt x="0" y="700"/>
                  </a:lnTo>
                  <a:lnTo>
                    <a:pt x="1316" y="700"/>
                  </a:lnTo>
                  <a:lnTo>
                    <a:pt x="131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75000"/>
                    <a:shade val="30000"/>
                    <a:satMod val="115000"/>
                  </a:schemeClr>
                </a:gs>
                <a:gs pos="50000">
                  <a:schemeClr val="accent3">
                    <a:lumMod val="75000"/>
                    <a:shade val="67500"/>
                    <a:satMod val="115000"/>
                  </a:schemeClr>
                </a:gs>
                <a:gs pos="100000">
                  <a:schemeClr val="accent3">
                    <a:lumMod val="7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38100">
              <a:solidFill>
                <a:schemeClr val="bg1"/>
              </a:solidFill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048" name="Freeform 8"/>
            <p:cNvSpPr>
              <a:spLocks/>
            </p:cNvSpPr>
            <p:nvPr/>
          </p:nvSpPr>
          <p:spPr bwMode="auto">
            <a:xfrm>
              <a:off x="754063" y="449263"/>
              <a:ext cx="2149475" cy="1111250"/>
            </a:xfrm>
            <a:custGeom>
              <a:avLst/>
              <a:gdLst/>
              <a:ahLst/>
              <a:cxnLst>
                <a:cxn ang="0">
                  <a:pos x="1004" y="8"/>
                </a:cxn>
                <a:cxn ang="0">
                  <a:pos x="1000" y="10"/>
                </a:cxn>
                <a:cxn ang="0">
                  <a:pos x="1000" y="0"/>
                </a:cxn>
                <a:cxn ang="0">
                  <a:pos x="0" y="0"/>
                </a:cxn>
                <a:cxn ang="0">
                  <a:pos x="0" y="700"/>
                </a:cxn>
                <a:cxn ang="0">
                  <a:pos x="1354" y="700"/>
                </a:cxn>
                <a:cxn ang="0">
                  <a:pos x="1004" y="8"/>
                </a:cxn>
              </a:cxnLst>
              <a:rect l="0" t="0" r="r" b="b"/>
              <a:pathLst>
                <a:path w="1354" h="700">
                  <a:moveTo>
                    <a:pt x="1004" y="8"/>
                  </a:moveTo>
                  <a:lnTo>
                    <a:pt x="1000" y="10"/>
                  </a:lnTo>
                  <a:lnTo>
                    <a:pt x="1000" y="0"/>
                  </a:lnTo>
                  <a:lnTo>
                    <a:pt x="0" y="0"/>
                  </a:lnTo>
                  <a:lnTo>
                    <a:pt x="0" y="700"/>
                  </a:lnTo>
                  <a:lnTo>
                    <a:pt x="1354" y="700"/>
                  </a:lnTo>
                  <a:lnTo>
                    <a:pt x="1004" y="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75000"/>
                    <a:shade val="30000"/>
                    <a:satMod val="115000"/>
                  </a:schemeClr>
                </a:gs>
                <a:gs pos="50000">
                  <a:schemeClr val="accent3">
                    <a:lumMod val="75000"/>
                    <a:shade val="67500"/>
                    <a:satMod val="115000"/>
                  </a:schemeClr>
                </a:gs>
                <a:gs pos="100000">
                  <a:schemeClr val="accent3">
                    <a:lumMod val="7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38100">
              <a:solidFill>
                <a:schemeClr val="bg1"/>
              </a:solidFill>
              <a:headEnd/>
              <a:tailEnd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477000" y="986135"/>
              <a:ext cx="2057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Your text here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09600" y="914400"/>
              <a:ext cx="2057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solidFill>
                    <a:schemeClr val="bg1"/>
                  </a:solidFill>
                </a:rPr>
                <a:t>Your text here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563687" y="5339062"/>
            <a:ext cx="2743199" cy="1200329"/>
            <a:chOff x="0" y="5181600"/>
            <a:chExt cx="2743199" cy="1200329"/>
          </a:xfrm>
        </p:grpSpPr>
        <p:sp>
          <p:nvSpPr>
            <p:cNvPr id="23" name="TextBox 22"/>
            <p:cNvSpPr txBox="1"/>
            <p:nvPr/>
          </p:nvSpPr>
          <p:spPr>
            <a:xfrm>
              <a:off x="0" y="5181600"/>
              <a:ext cx="274319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/>
                <a:t>You can replace this placeholder text with your own text</a:t>
              </a:r>
            </a:p>
          </p:txBody>
        </p:sp>
        <p:cxnSp>
          <p:nvCxnSpPr>
            <p:cNvPr id="25" name="Straight Connector 24"/>
            <p:cNvCxnSpPr/>
            <p:nvPr/>
          </p:nvCxnSpPr>
          <p:spPr>
            <a:xfrm rot="5400000">
              <a:off x="2177144" y="5791200"/>
              <a:ext cx="1066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60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V Diagram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8968AE2-0BF7-44A8-B86D-13A4CB211727}"/>
              </a:ext>
            </a:extLst>
          </p:cNvPr>
          <p:cNvGrpSpPr/>
          <p:nvPr/>
        </p:nvGrpSpPr>
        <p:grpSpPr>
          <a:xfrm>
            <a:off x="4000500" y="5534343"/>
            <a:ext cx="4191000" cy="927100"/>
            <a:chOff x="4000500" y="5534343"/>
            <a:chExt cx="4191000" cy="927100"/>
          </a:xfrm>
        </p:grpSpPr>
        <p:sp>
          <p:nvSpPr>
            <p:cNvPr id="88075" name="Freeform 11"/>
            <p:cNvSpPr>
              <a:spLocks/>
            </p:cNvSpPr>
            <p:nvPr/>
          </p:nvSpPr>
          <p:spPr bwMode="auto">
            <a:xfrm>
              <a:off x="4000500" y="5534343"/>
              <a:ext cx="4191000" cy="927100"/>
            </a:xfrm>
            <a:custGeom>
              <a:avLst/>
              <a:gdLst/>
              <a:ahLst/>
              <a:cxnLst>
                <a:cxn ang="0">
                  <a:pos x="1014" y="2"/>
                </a:cxn>
                <a:cxn ang="0">
                  <a:pos x="760" y="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222" y="574"/>
                </a:cxn>
                <a:cxn ang="0">
                  <a:pos x="222" y="584"/>
                </a:cxn>
                <a:cxn ang="0">
                  <a:pos x="224" y="584"/>
                </a:cxn>
                <a:cxn ang="0">
                  <a:pos x="224" y="584"/>
                </a:cxn>
                <a:cxn ang="0">
                  <a:pos x="226" y="584"/>
                </a:cxn>
                <a:cxn ang="0">
                  <a:pos x="1556" y="584"/>
                </a:cxn>
                <a:cxn ang="0">
                  <a:pos x="1556" y="566"/>
                </a:cxn>
                <a:cxn ang="0">
                  <a:pos x="1776" y="0"/>
                </a:cxn>
                <a:cxn ang="0">
                  <a:pos x="1016" y="0"/>
                </a:cxn>
                <a:cxn ang="0">
                  <a:pos x="1014" y="2"/>
                </a:cxn>
              </a:cxnLst>
              <a:rect l="0" t="0" r="r" b="b"/>
              <a:pathLst>
                <a:path w="1776" h="584">
                  <a:moveTo>
                    <a:pt x="1014" y="2"/>
                  </a:moveTo>
                  <a:lnTo>
                    <a:pt x="760" y="2"/>
                  </a:lnTo>
                  <a:lnTo>
                    <a:pt x="760" y="0"/>
                  </a:lnTo>
                  <a:lnTo>
                    <a:pt x="0" y="0"/>
                  </a:lnTo>
                  <a:lnTo>
                    <a:pt x="222" y="574"/>
                  </a:lnTo>
                  <a:lnTo>
                    <a:pt x="222" y="584"/>
                  </a:lnTo>
                  <a:lnTo>
                    <a:pt x="224" y="584"/>
                  </a:lnTo>
                  <a:lnTo>
                    <a:pt x="224" y="584"/>
                  </a:lnTo>
                  <a:lnTo>
                    <a:pt x="226" y="584"/>
                  </a:lnTo>
                  <a:lnTo>
                    <a:pt x="1556" y="584"/>
                  </a:lnTo>
                  <a:lnTo>
                    <a:pt x="1556" y="566"/>
                  </a:lnTo>
                  <a:lnTo>
                    <a:pt x="1776" y="0"/>
                  </a:lnTo>
                  <a:lnTo>
                    <a:pt x="1016" y="0"/>
                  </a:lnTo>
                  <a:lnTo>
                    <a:pt x="1014" y="2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50000"/>
                    <a:shade val="30000"/>
                    <a:satMod val="115000"/>
                  </a:schemeClr>
                </a:gs>
                <a:gs pos="50000">
                  <a:schemeClr val="bg2">
                    <a:lumMod val="50000"/>
                    <a:shade val="67500"/>
                    <a:satMod val="115000"/>
                  </a:schemeClr>
                </a:gs>
                <a:gs pos="100000">
                  <a:schemeClr val="bg2">
                    <a:lumMod val="5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38100">
              <a:solidFill>
                <a:schemeClr val="bg1"/>
              </a:solidFill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714452" y="5608856"/>
              <a:ext cx="28687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You can replace this text with yours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1AA2846-13F5-42F7-98AD-CBE319C65B0A}"/>
              </a:ext>
            </a:extLst>
          </p:cNvPr>
          <p:cNvGrpSpPr/>
          <p:nvPr/>
        </p:nvGrpSpPr>
        <p:grpSpPr>
          <a:xfrm>
            <a:off x="6324600" y="4729798"/>
            <a:ext cx="2286144" cy="784225"/>
            <a:chOff x="6324600" y="4729798"/>
            <a:chExt cx="2286144" cy="784225"/>
          </a:xfrm>
        </p:grpSpPr>
        <p:sp>
          <p:nvSpPr>
            <p:cNvPr id="88073" name="Freeform 9"/>
            <p:cNvSpPr>
              <a:spLocks/>
            </p:cNvSpPr>
            <p:nvPr/>
          </p:nvSpPr>
          <p:spPr bwMode="auto">
            <a:xfrm>
              <a:off x="6324600" y="4729798"/>
              <a:ext cx="2286144" cy="784225"/>
            </a:xfrm>
            <a:custGeom>
              <a:avLst/>
              <a:gdLst/>
              <a:ahLst/>
              <a:cxnLst>
                <a:cxn ang="0">
                  <a:pos x="0" y="494"/>
                </a:cxn>
                <a:cxn ang="0">
                  <a:pos x="760" y="494"/>
                </a:cxn>
                <a:cxn ang="0">
                  <a:pos x="950" y="0"/>
                </a:cxn>
                <a:cxn ang="0">
                  <a:pos x="190" y="0"/>
                </a:cxn>
                <a:cxn ang="0">
                  <a:pos x="0" y="494"/>
                </a:cxn>
              </a:cxnLst>
              <a:rect l="0" t="0" r="r" b="b"/>
              <a:pathLst>
                <a:path w="950" h="494">
                  <a:moveTo>
                    <a:pt x="0" y="494"/>
                  </a:moveTo>
                  <a:lnTo>
                    <a:pt x="760" y="494"/>
                  </a:lnTo>
                  <a:lnTo>
                    <a:pt x="950" y="0"/>
                  </a:lnTo>
                  <a:lnTo>
                    <a:pt x="190" y="0"/>
                  </a:lnTo>
                  <a:lnTo>
                    <a:pt x="0" y="494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38100">
              <a:solidFill>
                <a:schemeClr val="bg1"/>
              </a:solidFill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519718" y="4908352"/>
              <a:ext cx="18648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Your text here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86FBD57-9CDB-4EDF-8FA1-C56CD5783A86}"/>
              </a:ext>
            </a:extLst>
          </p:cNvPr>
          <p:cNvGrpSpPr/>
          <p:nvPr/>
        </p:nvGrpSpPr>
        <p:grpSpPr>
          <a:xfrm>
            <a:off x="6781829" y="3910118"/>
            <a:ext cx="2290957" cy="784225"/>
            <a:chOff x="6781829" y="3910118"/>
            <a:chExt cx="2290957" cy="784225"/>
          </a:xfrm>
        </p:grpSpPr>
        <p:sp>
          <p:nvSpPr>
            <p:cNvPr id="88074" name="Freeform 10"/>
            <p:cNvSpPr>
              <a:spLocks/>
            </p:cNvSpPr>
            <p:nvPr/>
          </p:nvSpPr>
          <p:spPr bwMode="auto">
            <a:xfrm>
              <a:off x="6781829" y="3910118"/>
              <a:ext cx="2290957" cy="784225"/>
            </a:xfrm>
            <a:custGeom>
              <a:avLst/>
              <a:gdLst/>
              <a:ahLst/>
              <a:cxnLst>
                <a:cxn ang="0">
                  <a:pos x="190" y="0"/>
                </a:cxn>
                <a:cxn ang="0">
                  <a:pos x="0" y="494"/>
                </a:cxn>
                <a:cxn ang="0">
                  <a:pos x="760" y="494"/>
                </a:cxn>
                <a:cxn ang="0">
                  <a:pos x="952" y="0"/>
                </a:cxn>
                <a:cxn ang="0">
                  <a:pos x="190" y="0"/>
                </a:cxn>
              </a:cxnLst>
              <a:rect l="0" t="0" r="r" b="b"/>
              <a:pathLst>
                <a:path w="952" h="494">
                  <a:moveTo>
                    <a:pt x="190" y="0"/>
                  </a:moveTo>
                  <a:lnTo>
                    <a:pt x="0" y="494"/>
                  </a:lnTo>
                  <a:lnTo>
                    <a:pt x="760" y="494"/>
                  </a:lnTo>
                  <a:lnTo>
                    <a:pt x="952" y="0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38100">
              <a:solidFill>
                <a:schemeClr val="bg1"/>
              </a:solidFill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897599" y="4134456"/>
              <a:ext cx="20594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Your text here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10BCB78-2513-46C3-81CA-4D4F656035A0}"/>
              </a:ext>
            </a:extLst>
          </p:cNvPr>
          <p:cNvGrpSpPr/>
          <p:nvPr/>
        </p:nvGrpSpPr>
        <p:grpSpPr>
          <a:xfrm>
            <a:off x="7239058" y="3093614"/>
            <a:ext cx="2290957" cy="781050"/>
            <a:chOff x="7239058" y="3093614"/>
            <a:chExt cx="2290957" cy="781050"/>
          </a:xfrm>
        </p:grpSpPr>
        <p:sp>
          <p:nvSpPr>
            <p:cNvPr id="88070" name="Freeform 6"/>
            <p:cNvSpPr>
              <a:spLocks/>
            </p:cNvSpPr>
            <p:nvPr/>
          </p:nvSpPr>
          <p:spPr bwMode="auto">
            <a:xfrm>
              <a:off x="7239058" y="3093614"/>
              <a:ext cx="2290957" cy="781050"/>
            </a:xfrm>
            <a:custGeom>
              <a:avLst/>
              <a:gdLst/>
              <a:ahLst/>
              <a:cxnLst>
                <a:cxn ang="0">
                  <a:pos x="0" y="492"/>
                </a:cxn>
                <a:cxn ang="0">
                  <a:pos x="762" y="492"/>
                </a:cxn>
                <a:cxn ang="0">
                  <a:pos x="952" y="0"/>
                </a:cxn>
                <a:cxn ang="0">
                  <a:pos x="192" y="0"/>
                </a:cxn>
                <a:cxn ang="0">
                  <a:pos x="0" y="492"/>
                </a:cxn>
              </a:cxnLst>
              <a:rect l="0" t="0" r="r" b="b"/>
              <a:pathLst>
                <a:path w="952" h="492">
                  <a:moveTo>
                    <a:pt x="0" y="492"/>
                  </a:moveTo>
                  <a:lnTo>
                    <a:pt x="762" y="492"/>
                  </a:lnTo>
                  <a:lnTo>
                    <a:pt x="952" y="0"/>
                  </a:lnTo>
                  <a:lnTo>
                    <a:pt x="192" y="0"/>
                  </a:lnTo>
                  <a:lnTo>
                    <a:pt x="0" y="492"/>
                  </a:lnTo>
                  <a:close/>
                </a:path>
              </a:pathLst>
            </a:custGeom>
            <a:solidFill>
              <a:schemeClr val="accent3"/>
            </a:solidFill>
            <a:ln w="38100">
              <a:solidFill>
                <a:schemeClr val="bg1"/>
              </a:solidFill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467600" y="3230920"/>
              <a:ext cx="18743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Your text here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A4F4C23-404D-4C9B-9517-B02D6B4C6569}"/>
              </a:ext>
            </a:extLst>
          </p:cNvPr>
          <p:cNvGrpSpPr/>
          <p:nvPr/>
        </p:nvGrpSpPr>
        <p:grpSpPr>
          <a:xfrm>
            <a:off x="7701099" y="2273935"/>
            <a:ext cx="2286144" cy="784225"/>
            <a:chOff x="7701099" y="2273935"/>
            <a:chExt cx="2286144" cy="784225"/>
          </a:xfrm>
        </p:grpSpPr>
        <p:sp>
          <p:nvSpPr>
            <p:cNvPr id="88076" name="Freeform 12"/>
            <p:cNvSpPr>
              <a:spLocks/>
            </p:cNvSpPr>
            <p:nvPr/>
          </p:nvSpPr>
          <p:spPr bwMode="auto">
            <a:xfrm>
              <a:off x="7701099" y="2273935"/>
              <a:ext cx="2286144" cy="784225"/>
            </a:xfrm>
            <a:custGeom>
              <a:avLst/>
              <a:gdLst/>
              <a:ahLst/>
              <a:cxnLst>
                <a:cxn ang="0">
                  <a:pos x="760" y="494"/>
                </a:cxn>
                <a:cxn ang="0">
                  <a:pos x="950" y="0"/>
                </a:cxn>
                <a:cxn ang="0">
                  <a:pos x="190" y="0"/>
                </a:cxn>
                <a:cxn ang="0">
                  <a:pos x="0" y="494"/>
                </a:cxn>
                <a:cxn ang="0">
                  <a:pos x="760" y="494"/>
                </a:cxn>
              </a:cxnLst>
              <a:rect l="0" t="0" r="r" b="b"/>
              <a:pathLst>
                <a:path w="950" h="494">
                  <a:moveTo>
                    <a:pt x="760" y="494"/>
                  </a:moveTo>
                  <a:lnTo>
                    <a:pt x="950" y="0"/>
                  </a:lnTo>
                  <a:lnTo>
                    <a:pt x="190" y="0"/>
                  </a:lnTo>
                  <a:lnTo>
                    <a:pt x="0" y="494"/>
                  </a:lnTo>
                  <a:lnTo>
                    <a:pt x="760" y="49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38100">
              <a:solidFill>
                <a:schemeClr val="bg1"/>
              </a:solidFill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927307" y="2446695"/>
              <a:ext cx="191450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Your text here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84FA1B1-F913-46C0-B94F-D121E7C0DE61}"/>
              </a:ext>
            </a:extLst>
          </p:cNvPr>
          <p:cNvGrpSpPr/>
          <p:nvPr/>
        </p:nvGrpSpPr>
        <p:grpSpPr>
          <a:xfrm>
            <a:off x="8153400" y="1298237"/>
            <a:ext cx="2767853" cy="927100"/>
            <a:chOff x="8153400" y="1298237"/>
            <a:chExt cx="2767853" cy="927100"/>
          </a:xfrm>
        </p:grpSpPr>
        <p:sp>
          <p:nvSpPr>
            <p:cNvPr id="88071" name="Freeform 7"/>
            <p:cNvSpPr>
              <a:spLocks/>
            </p:cNvSpPr>
            <p:nvPr/>
          </p:nvSpPr>
          <p:spPr bwMode="auto">
            <a:xfrm>
              <a:off x="8153400" y="1298237"/>
              <a:ext cx="2767853" cy="927100"/>
            </a:xfrm>
            <a:custGeom>
              <a:avLst/>
              <a:gdLst/>
              <a:ahLst/>
              <a:cxnLst>
                <a:cxn ang="0">
                  <a:pos x="762" y="580"/>
                </a:cxn>
                <a:cxn ang="0">
                  <a:pos x="1560" y="580"/>
                </a:cxn>
                <a:cxn ang="0">
                  <a:pos x="1560" y="0"/>
                </a:cxn>
                <a:cxn ang="0">
                  <a:pos x="224" y="0"/>
                </a:cxn>
                <a:cxn ang="0">
                  <a:pos x="224" y="4"/>
                </a:cxn>
                <a:cxn ang="0">
                  <a:pos x="0" y="584"/>
                </a:cxn>
                <a:cxn ang="0">
                  <a:pos x="760" y="584"/>
                </a:cxn>
                <a:cxn ang="0">
                  <a:pos x="762" y="580"/>
                </a:cxn>
              </a:cxnLst>
              <a:rect l="0" t="0" r="r" b="b"/>
              <a:pathLst>
                <a:path w="1560" h="584">
                  <a:moveTo>
                    <a:pt x="762" y="580"/>
                  </a:moveTo>
                  <a:lnTo>
                    <a:pt x="1560" y="580"/>
                  </a:lnTo>
                  <a:lnTo>
                    <a:pt x="1560" y="0"/>
                  </a:lnTo>
                  <a:lnTo>
                    <a:pt x="224" y="0"/>
                  </a:lnTo>
                  <a:lnTo>
                    <a:pt x="224" y="4"/>
                  </a:lnTo>
                  <a:lnTo>
                    <a:pt x="0" y="584"/>
                  </a:lnTo>
                  <a:lnTo>
                    <a:pt x="760" y="584"/>
                  </a:lnTo>
                  <a:lnTo>
                    <a:pt x="762" y="58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38100">
              <a:solidFill>
                <a:schemeClr val="bg1"/>
              </a:solidFill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453621" y="1537608"/>
              <a:ext cx="24007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Your text here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7763B65-3336-448E-A12D-DBE9C1A333A3}"/>
              </a:ext>
            </a:extLst>
          </p:cNvPr>
          <p:cNvGrpSpPr/>
          <p:nvPr/>
        </p:nvGrpSpPr>
        <p:grpSpPr>
          <a:xfrm>
            <a:off x="3572297" y="4729798"/>
            <a:ext cx="2286159" cy="784225"/>
            <a:chOff x="3572297" y="4729798"/>
            <a:chExt cx="2286159" cy="784225"/>
          </a:xfrm>
        </p:grpSpPr>
        <p:sp>
          <p:nvSpPr>
            <p:cNvPr id="88078" name="Freeform 14"/>
            <p:cNvSpPr>
              <a:spLocks/>
            </p:cNvSpPr>
            <p:nvPr/>
          </p:nvSpPr>
          <p:spPr bwMode="auto">
            <a:xfrm>
              <a:off x="3572297" y="4729798"/>
              <a:ext cx="2286159" cy="784225"/>
            </a:xfrm>
            <a:custGeom>
              <a:avLst/>
              <a:gdLst/>
              <a:ahLst/>
              <a:cxnLst>
                <a:cxn ang="0">
                  <a:pos x="762" y="0"/>
                </a:cxn>
                <a:cxn ang="0">
                  <a:pos x="0" y="0"/>
                </a:cxn>
                <a:cxn ang="0">
                  <a:pos x="192" y="494"/>
                </a:cxn>
                <a:cxn ang="0">
                  <a:pos x="952" y="494"/>
                </a:cxn>
                <a:cxn ang="0">
                  <a:pos x="762" y="0"/>
                </a:cxn>
              </a:cxnLst>
              <a:rect l="0" t="0" r="r" b="b"/>
              <a:pathLst>
                <a:path w="952" h="494">
                  <a:moveTo>
                    <a:pt x="762" y="0"/>
                  </a:moveTo>
                  <a:lnTo>
                    <a:pt x="0" y="0"/>
                  </a:lnTo>
                  <a:lnTo>
                    <a:pt x="192" y="494"/>
                  </a:lnTo>
                  <a:lnTo>
                    <a:pt x="952" y="494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bg1"/>
              </a:solidFill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661792" y="4899462"/>
              <a:ext cx="21055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Your text here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F8F2F45-7CD8-4D63-A957-A8A3A337D512}"/>
              </a:ext>
            </a:extLst>
          </p:cNvPr>
          <p:cNvGrpSpPr/>
          <p:nvPr/>
        </p:nvGrpSpPr>
        <p:grpSpPr>
          <a:xfrm>
            <a:off x="3132225" y="3910118"/>
            <a:ext cx="2286159" cy="784225"/>
            <a:chOff x="3132225" y="3910118"/>
            <a:chExt cx="2286159" cy="784225"/>
          </a:xfrm>
        </p:grpSpPr>
        <p:sp>
          <p:nvSpPr>
            <p:cNvPr id="88072" name="Freeform 8"/>
            <p:cNvSpPr>
              <a:spLocks/>
            </p:cNvSpPr>
            <p:nvPr/>
          </p:nvSpPr>
          <p:spPr bwMode="auto">
            <a:xfrm>
              <a:off x="3132225" y="3910118"/>
              <a:ext cx="2286159" cy="784225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190" y="494"/>
                </a:cxn>
                <a:cxn ang="0">
                  <a:pos x="952" y="494"/>
                </a:cxn>
                <a:cxn ang="0">
                  <a:pos x="760" y="0"/>
                </a:cxn>
              </a:cxnLst>
              <a:rect l="0" t="0" r="r" b="b"/>
              <a:pathLst>
                <a:path w="952" h="494">
                  <a:moveTo>
                    <a:pt x="760" y="0"/>
                  </a:moveTo>
                  <a:lnTo>
                    <a:pt x="0" y="0"/>
                  </a:lnTo>
                  <a:lnTo>
                    <a:pt x="190" y="494"/>
                  </a:lnTo>
                  <a:lnTo>
                    <a:pt x="952" y="494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38100">
              <a:solidFill>
                <a:schemeClr val="bg1"/>
              </a:solidFill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357959" y="4080209"/>
              <a:ext cx="17945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Your text here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5F67079-FBBC-47D2-AAD5-9ED33452E512}"/>
              </a:ext>
            </a:extLst>
          </p:cNvPr>
          <p:cNvGrpSpPr/>
          <p:nvPr/>
        </p:nvGrpSpPr>
        <p:grpSpPr>
          <a:xfrm>
            <a:off x="2675954" y="3093614"/>
            <a:ext cx="2281356" cy="781050"/>
            <a:chOff x="2675954" y="3093614"/>
            <a:chExt cx="2281356" cy="781050"/>
          </a:xfrm>
        </p:grpSpPr>
        <p:sp>
          <p:nvSpPr>
            <p:cNvPr id="88079" name="Freeform 15"/>
            <p:cNvSpPr>
              <a:spLocks/>
            </p:cNvSpPr>
            <p:nvPr/>
          </p:nvSpPr>
          <p:spPr bwMode="auto">
            <a:xfrm>
              <a:off x="2675954" y="3093614"/>
              <a:ext cx="2281356" cy="781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190" y="492"/>
                </a:cxn>
                <a:cxn ang="0">
                  <a:pos x="950" y="492"/>
                </a:cxn>
                <a:cxn ang="0">
                  <a:pos x="760" y="0"/>
                </a:cxn>
              </a:cxnLst>
              <a:rect l="0" t="0" r="r" b="b"/>
              <a:pathLst>
                <a:path w="950" h="492">
                  <a:moveTo>
                    <a:pt x="760" y="0"/>
                  </a:moveTo>
                  <a:lnTo>
                    <a:pt x="0" y="0"/>
                  </a:lnTo>
                  <a:lnTo>
                    <a:pt x="190" y="492"/>
                  </a:lnTo>
                  <a:lnTo>
                    <a:pt x="950" y="492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chemeClr val="accent5"/>
            </a:solidFill>
            <a:ln w="38100">
              <a:solidFill>
                <a:schemeClr val="bg1"/>
              </a:solidFill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799632" y="3261005"/>
              <a:ext cx="1963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Your text here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158AFD2-D984-4242-8443-8B0615B5C933}"/>
              </a:ext>
            </a:extLst>
          </p:cNvPr>
          <p:cNvGrpSpPr/>
          <p:nvPr/>
        </p:nvGrpSpPr>
        <p:grpSpPr>
          <a:xfrm>
            <a:off x="2214880" y="2273935"/>
            <a:ext cx="2286159" cy="784225"/>
            <a:chOff x="2214880" y="2273935"/>
            <a:chExt cx="2286159" cy="784225"/>
          </a:xfrm>
        </p:grpSpPr>
        <p:sp>
          <p:nvSpPr>
            <p:cNvPr id="88077" name="Freeform 13"/>
            <p:cNvSpPr>
              <a:spLocks/>
            </p:cNvSpPr>
            <p:nvPr/>
          </p:nvSpPr>
          <p:spPr bwMode="auto">
            <a:xfrm>
              <a:off x="2214880" y="2273935"/>
              <a:ext cx="2286159" cy="784225"/>
            </a:xfrm>
            <a:custGeom>
              <a:avLst/>
              <a:gdLst/>
              <a:ahLst/>
              <a:cxnLst>
                <a:cxn ang="0">
                  <a:pos x="762" y="0"/>
                </a:cxn>
                <a:cxn ang="0">
                  <a:pos x="0" y="0"/>
                </a:cxn>
                <a:cxn ang="0">
                  <a:pos x="192" y="494"/>
                </a:cxn>
                <a:cxn ang="0">
                  <a:pos x="952" y="494"/>
                </a:cxn>
                <a:cxn ang="0">
                  <a:pos x="762" y="0"/>
                </a:cxn>
              </a:cxnLst>
              <a:rect l="0" t="0" r="r" b="b"/>
              <a:pathLst>
                <a:path w="952" h="494">
                  <a:moveTo>
                    <a:pt x="762" y="0"/>
                  </a:moveTo>
                  <a:lnTo>
                    <a:pt x="0" y="0"/>
                  </a:lnTo>
                  <a:lnTo>
                    <a:pt x="192" y="494"/>
                  </a:lnTo>
                  <a:lnTo>
                    <a:pt x="952" y="494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38100">
              <a:solidFill>
                <a:schemeClr val="bg1"/>
              </a:solidFill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263396" y="2471391"/>
              <a:ext cx="21891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Your text here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D563A41-38A2-4806-8A05-7B31E4216AA3}"/>
              </a:ext>
            </a:extLst>
          </p:cNvPr>
          <p:cNvGrpSpPr/>
          <p:nvPr/>
        </p:nvGrpSpPr>
        <p:grpSpPr>
          <a:xfrm>
            <a:off x="1295576" y="1295400"/>
            <a:ext cx="2760756" cy="927100"/>
            <a:chOff x="1295576" y="1295400"/>
            <a:chExt cx="2760756" cy="927100"/>
          </a:xfrm>
        </p:grpSpPr>
        <p:sp>
          <p:nvSpPr>
            <p:cNvPr id="88069" name="Freeform 5"/>
            <p:cNvSpPr>
              <a:spLocks/>
            </p:cNvSpPr>
            <p:nvPr/>
          </p:nvSpPr>
          <p:spPr bwMode="auto">
            <a:xfrm>
              <a:off x="1295576" y="1295400"/>
              <a:ext cx="2760756" cy="927100"/>
            </a:xfrm>
            <a:custGeom>
              <a:avLst/>
              <a:gdLst/>
              <a:ahLst/>
              <a:cxnLst>
                <a:cxn ang="0">
                  <a:pos x="1336" y="16"/>
                </a:cxn>
                <a:cxn ang="0">
                  <a:pos x="1336" y="0"/>
                </a:cxn>
                <a:cxn ang="0">
                  <a:pos x="0" y="0"/>
                </a:cxn>
                <a:cxn ang="0">
                  <a:pos x="0" y="580"/>
                </a:cxn>
                <a:cxn ang="0">
                  <a:pos x="794" y="580"/>
                </a:cxn>
                <a:cxn ang="0">
                  <a:pos x="794" y="584"/>
                </a:cxn>
                <a:cxn ang="0">
                  <a:pos x="1556" y="584"/>
                </a:cxn>
                <a:cxn ang="0">
                  <a:pos x="1336" y="16"/>
                </a:cxn>
              </a:cxnLst>
              <a:rect l="0" t="0" r="r" b="b"/>
              <a:pathLst>
                <a:path w="1556" h="584">
                  <a:moveTo>
                    <a:pt x="1336" y="16"/>
                  </a:moveTo>
                  <a:lnTo>
                    <a:pt x="1336" y="0"/>
                  </a:lnTo>
                  <a:lnTo>
                    <a:pt x="0" y="0"/>
                  </a:lnTo>
                  <a:lnTo>
                    <a:pt x="0" y="580"/>
                  </a:lnTo>
                  <a:lnTo>
                    <a:pt x="794" y="580"/>
                  </a:lnTo>
                  <a:lnTo>
                    <a:pt x="794" y="584"/>
                  </a:lnTo>
                  <a:lnTo>
                    <a:pt x="1556" y="584"/>
                  </a:lnTo>
                  <a:lnTo>
                    <a:pt x="1336" y="16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38100">
              <a:solidFill>
                <a:schemeClr val="bg1"/>
              </a:solidFill>
              <a:round/>
              <a:headEnd/>
              <a:tailEnd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346855" y="1578768"/>
              <a:ext cx="24697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Your 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670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V Diagram</a:t>
            </a:r>
          </a:p>
        </p:txBody>
      </p:sp>
      <p:sp>
        <p:nvSpPr>
          <p:cNvPr id="3" name="Right Arrow 2"/>
          <p:cNvSpPr/>
          <p:nvPr/>
        </p:nvSpPr>
        <p:spPr>
          <a:xfrm rot="3953747">
            <a:off x="2764624" y="3007862"/>
            <a:ext cx="4267200" cy="1143000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1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91000">
                <a:srgbClr val="292929"/>
              </a:gs>
              <a:gs pos="98000">
                <a:srgbClr val="777777"/>
              </a:gs>
              <a:gs pos="100000">
                <a:srgbClr val="EAEAEA"/>
              </a:gs>
            </a:gsLst>
            <a:lin ang="0" scaled="1"/>
            <a:tileRect/>
          </a:gradFill>
          <a:ln w="63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016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/>
          <p:cNvSpPr/>
          <p:nvPr/>
        </p:nvSpPr>
        <p:spPr>
          <a:xfrm rot="17646253" flipV="1">
            <a:off x="5203025" y="3007862"/>
            <a:ext cx="4267200" cy="1143000"/>
          </a:xfrm>
          <a:prstGeom prst="rightArrow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1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91000">
                <a:srgbClr val="292929"/>
              </a:gs>
              <a:gs pos="98000">
                <a:srgbClr val="777777"/>
              </a:gs>
              <a:gs pos="100000">
                <a:srgbClr val="EAEAEA"/>
              </a:gs>
            </a:gsLst>
            <a:lin ang="10800000" scaled="1"/>
            <a:tileRect/>
          </a:gradFill>
          <a:ln w="6350">
            <a:solidFill>
              <a:schemeClr val="tx1">
                <a:lumMod val="75000"/>
                <a:lumOff val="25000"/>
              </a:schemeClr>
            </a:solidFill>
          </a:ln>
          <a:effectLst>
            <a:outerShdw blurRad="101600" sx="103000" sy="103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6553199" y="4675007"/>
            <a:ext cx="2900781" cy="742176"/>
            <a:chOff x="4876800" y="4953000"/>
            <a:chExt cx="2900781" cy="742176"/>
          </a:xfrm>
        </p:grpSpPr>
        <p:sp>
          <p:nvSpPr>
            <p:cNvPr id="5" name="Oval 4"/>
            <p:cNvSpPr/>
            <p:nvPr/>
          </p:nvSpPr>
          <p:spPr>
            <a:xfrm>
              <a:off x="4876800" y="4953000"/>
              <a:ext cx="384048" cy="381000"/>
            </a:xfrm>
            <a:prstGeom prst="ellipse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 w="57150">
              <a:solidFill>
                <a:schemeClr val="bg1"/>
              </a:solidFill>
            </a:ln>
            <a:effectLst>
              <a:outerShdw blurRad="88900" sx="105000" sy="105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491582" y="4987290"/>
              <a:ext cx="228599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You can replace this text with yours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7021829" y="3684407"/>
            <a:ext cx="2807968" cy="784086"/>
            <a:chOff x="5345430" y="3962400"/>
            <a:chExt cx="2807968" cy="784086"/>
          </a:xfrm>
        </p:grpSpPr>
        <p:sp>
          <p:nvSpPr>
            <p:cNvPr id="6" name="Oval 5"/>
            <p:cNvSpPr/>
            <p:nvPr/>
          </p:nvSpPr>
          <p:spPr>
            <a:xfrm>
              <a:off x="5345430" y="3962400"/>
              <a:ext cx="384048" cy="381000"/>
            </a:xfrm>
            <a:prstGeom prst="ellipse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 w="57150">
              <a:solidFill>
                <a:schemeClr val="bg1"/>
              </a:solidFill>
            </a:ln>
            <a:effectLst>
              <a:outerShdw blurRad="88900" sx="105000" sy="105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867399" y="4038600"/>
              <a:ext cx="228599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You can replace this text with yours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7402829" y="2846207"/>
            <a:ext cx="2807968" cy="707886"/>
            <a:chOff x="5726430" y="3124200"/>
            <a:chExt cx="2807968" cy="707886"/>
          </a:xfrm>
        </p:grpSpPr>
        <p:sp>
          <p:nvSpPr>
            <p:cNvPr id="7" name="Oval 6"/>
            <p:cNvSpPr/>
            <p:nvPr/>
          </p:nvSpPr>
          <p:spPr>
            <a:xfrm>
              <a:off x="5726430" y="3124200"/>
              <a:ext cx="384048" cy="381000"/>
            </a:xfrm>
            <a:prstGeom prst="ellipse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 w="57150">
              <a:solidFill>
                <a:schemeClr val="bg1"/>
              </a:solidFill>
            </a:ln>
            <a:effectLst>
              <a:outerShdw blurRad="88900" sx="105000" sy="105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248399" y="3124200"/>
              <a:ext cx="228599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You can replace this text with yours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818119" y="1627007"/>
            <a:ext cx="3002278" cy="707886"/>
            <a:chOff x="6141720" y="1905000"/>
            <a:chExt cx="3002278" cy="707886"/>
          </a:xfrm>
        </p:grpSpPr>
        <p:sp>
          <p:nvSpPr>
            <p:cNvPr id="8" name="Oval 7"/>
            <p:cNvSpPr/>
            <p:nvPr/>
          </p:nvSpPr>
          <p:spPr>
            <a:xfrm>
              <a:off x="6141720" y="2156460"/>
              <a:ext cx="384048" cy="381000"/>
            </a:xfrm>
            <a:prstGeom prst="ellipse">
              <a:avLst/>
            </a:prstGeom>
            <a:gradFill flip="none" rotWithShape="1">
              <a:gsLst>
                <a:gs pos="0">
                  <a:srgbClr val="C00000">
                    <a:shade val="30000"/>
                    <a:satMod val="115000"/>
                  </a:srgbClr>
                </a:gs>
                <a:gs pos="50000">
                  <a:srgbClr val="C00000">
                    <a:shade val="67500"/>
                    <a:satMod val="115000"/>
                  </a:srgbClr>
                </a:gs>
                <a:gs pos="100000">
                  <a:srgbClr val="C00000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 w="57150">
              <a:solidFill>
                <a:schemeClr val="bg1"/>
              </a:solidFill>
            </a:ln>
            <a:effectLst>
              <a:outerShdw blurRad="88900" sx="105000" sy="105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857999" y="1905000"/>
              <a:ext cx="228599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You can replace this text with yours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393619" y="4675007"/>
            <a:ext cx="3305378" cy="707886"/>
            <a:chOff x="717220" y="4953000"/>
            <a:chExt cx="3305378" cy="707886"/>
          </a:xfrm>
        </p:grpSpPr>
        <p:sp>
          <p:nvSpPr>
            <p:cNvPr id="9" name="Oval 8"/>
            <p:cNvSpPr/>
            <p:nvPr/>
          </p:nvSpPr>
          <p:spPr>
            <a:xfrm>
              <a:off x="3638550" y="4987290"/>
              <a:ext cx="384048" cy="381000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75000"/>
                    <a:shade val="30000"/>
                    <a:satMod val="115000"/>
                  </a:schemeClr>
                </a:gs>
                <a:gs pos="50000">
                  <a:schemeClr val="tx2">
                    <a:lumMod val="75000"/>
                    <a:shade val="67500"/>
                    <a:satMod val="115000"/>
                  </a:schemeClr>
                </a:gs>
                <a:gs pos="100000">
                  <a:schemeClr val="tx2">
                    <a:lumMod val="7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57150">
              <a:solidFill>
                <a:schemeClr val="bg1"/>
              </a:solidFill>
            </a:ln>
            <a:effectLst>
              <a:outerShdw blurRad="88900" sx="105000" sy="105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17220" y="4953000"/>
              <a:ext cx="256157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/>
                <a:t>You can replace this text with yours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181426" y="3684407"/>
            <a:ext cx="3045131" cy="784086"/>
            <a:chOff x="505027" y="3962400"/>
            <a:chExt cx="3045131" cy="784086"/>
          </a:xfrm>
        </p:grpSpPr>
        <p:sp>
          <p:nvSpPr>
            <p:cNvPr id="10" name="Oval 9"/>
            <p:cNvSpPr/>
            <p:nvPr/>
          </p:nvSpPr>
          <p:spPr>
            <a:xfrm>
              <a:off x="3166110" y="3962400"/>
              <a:ext cx="384048" cy="381000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75000"/>
                    <a:shade val="30000"/>
                    <a:satMod val="115000"/>
                  </a:schemeClr>
                </a:gs>
                <a:gs pos="50000">
                  <a:schemeClr val="tx2">
                    <a:lumMod val="75000"/>
                    <a:shade val="67500"/>
                    <a:satMod val="115000"/>
                  </a:schemeClr>
                </a:gs>
                <a:gs pos="100000">
                  <a:schemeClr val="tx2">
                    <a:lumMod val="7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57150">
              <a:solidFill>
                <a:schemeClr val="bg1"/>
              </a:solidFill>
            </a:ln>
            <a:effectLst>
              <a:outerShdw blurRad="88900" sx="105000" sy="105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05027" y="4038600"/>
              <a:ext cx="239277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/>
                <a:t>You can replace this text with yours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869452" y="2811917"/>
            <a:ext cx="2987535" cy="742176"/>
            <a:chOff x="193053" y="3089910"/>
            <a:chExt cx="2987535" cy="742176"/>
          </a:xfrm>
        </p:grpSpPr>
        <p:sp>
          <p:nvSpPr>
            <p:cNvPr id="11" name="Oval 10"/>
            <p:cNvSpPr/>
            <p:nvPr/>
          </p:nvSpPr>
          <p:spPr>
            <a:xfrm>
              <a:off x="2796540" y="3089910"/>
              <a:ext cx="384048" cy="381000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75000"/>
                    <a:shade val="30000"/>
                    <a:satMod val="115000"/>
                  </a:schemeClr>
                </a:gs>
                <a:gs pos="50000">
                  <a:schemeClr val="tx2">
                    <a:lumMod val="75000"/>
                    <a:shade val="67500"/>
                    <a:satMod val="115000"/>
                  </a:schemeClr>
                </a:gs>
                <a:gs pos="100000">
                  <a:schemeClr val="tx2">
                    <a:lumMod val="7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57150">
              <a:solidFill>
                <a:schemeClr val="bg1"/>
              </a:solidFill>
            </a:ln>
            <a:effectLst>
              <a:outerShdw blurRad="88900" sx="105000" sy="105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3053" y="3124200"/>
              <a:ext cx="239994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/>
                <a:t>You can replace this text with yours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1166977" y="1760834"/>
            <a:ext cx="3255670" cy="707886"/>
            <a:chOff x="-509422" y="2038827"/>
            <a:chExt cx="3255670" cy="707886"/>
          </a:xfrm>
        </p:grpSpPr>
        <p:sp>
          <p:nvSpPr>
            <p:cNvPr id="12" name="Oval 11"/>
            <p:cNvSpPr/>
            <p:nvPr/>
          </p:nvSpPr>
          <p:spPr>
            <a:xfrm>
              <a:off x="2362200" y="2133600"/>
              <a:ext cx="384048" cy="381000"/>
            </a:xfrm>
            <a:prstGeom prst="ellipse">
              <a:avLst/>
            </a:prstGeom>
            <a:gradFill flip="none" rotWithShape="1">
              <a:gsLst>
                <a:gs pos="0">
                  <a:schemeClr val="tx2">
                    <a:lumMod val="75000"/>
                    <a:shade val="30000"/>
                    <a:satMod val="115000"/>
                  </a:schemeClr>
                </a:gs>
                <a:gs pos="50000">
                  <a:schemeClr val="tx2">
                    <a:lumMod val="75000"/>
                    <a:shade val="67500"/>
                    <a:satMod val="115000"/>
                  </a:schemeClr>
                </a:gs>
                <a:gs pos="100000">
                  <a:schemeClr val="tx2">
                    <a:lumMod val="7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57150">
              <a:solidFill>
                <a:schemeClr val="bg1"/>
              </a:solidFill>
            </a:ln>
            <a:effectLst>
              <a:outerShdw blurRad="88900" sx="105000" sy="105000" algn="ct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-509422" y="2038827"/>
              <a:ext cx="26263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/>
                <a:t>You can replace this text with yours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876799" y="5818007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Your text 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39122" y="4917488"/>
            <a:ext cx="12096000" cy="1905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V Diagram</a:t>
            </a:r>
          </a:p>
        </p:txBody>
      </p:sp>
      <p:sp>
        <p:nvSpPr>
          <p:cNvPr id="3" name="Freeform 5"/>
          <p:cNvSpPr>
            <a:spLocks/>
          </p:cNvSpPr>
          <p:nvPr/>
        </p:nvSpPr>
        <p:spPr bwMode="auto">
          <a:xfrm>
            <a:off x="3429001" y="1143000"/>
            <a:ext cx="5368925" cy="4521200"/>
          </a:xfrm>
          <a:custGeom>
            <a:avLst/>
            <a:gdLst/>
            <a:ahLst/>
            <a:cxnLst>
              <a:cxn ang="0">
                <a:pos x="3382" y="244"/>
              </a:cxn>
              <a:cxn ang="0">
                <a:pos x="3382" y="0"/>
              </a:cxn>
              <a:cxn ang="0">
                <a:pos x="3032" y="0"/>
              </a:cxn>
              <a:cxn ang="0">
                <a:pos x="3032" y="14"/>
              </a:cxn>
              <a:cxn ang="0">
                <a:pos x="3028" y="12"/>
              </a:cxn>
              <a:cxn ang="0">
                <a:pos x="1938" y="2458"/>
              </a:cxn>
              <a:cxn ang="0">
                <a:pos x="1442" y="2458"/>
              </a:cxn>
              <a:cxn ang="0">
                <a:pos x="354" y="12"/>
              </a:cxn>
              <a:cxn ang="0">
                <a:pos x="350" y="14"/>
              </a:cxn>
              <a:cxn ang="0">
                <a:pos x="350" y="0"/>
              </a:cxn>
              <a:cxn ang="0">
                <a:pos x="0" y="0"/>
              </a:cxn>
              <a:cxn ang="0">
                <a:pos x="0" y="244"/>
              </a:cxn>
              <a:cxn ang="0">
                <a:pos x="42" y="244"/>
              </a:cxn>
              <a:cxn ang="0">
                <a:pos x="1200" y="2842"/>
              </a:cxn>
              <a:cxn ang="0">
                <a:pos x="1200" y="2844"/>
              </a:cxn>
              <a:cxn ang="0">
                <a:pos x="1200" y="2844"/>
              </a:cxn>
              <a:cxn ang="0">
                <a:pos x="1202" y="2848"/>
              </a:cxn>
              <a:cxn ang="0">
                <a:pos x="1210" y="2844"/>
              </a:cxn>
              <a:cxn ang="0">
                <a:pos x="2172" y="2844"/>
              </a:cxn>
              <a:cxn ang="0">
                <a:pos x="2180" y="2848"/>
              </a:cxn>
              <a:cxn ang="0">
                <a:pos x="2180" y="2844"/>
              </a:cxn>
              <a:cxn ang="0">
                <a:pos x="2182" y="2844"/>
              </a:cxn>
              <a:cxn ang="0">
                <a:pos x="2182" y="2842"/>
              </a:cxn>
              <a:cxn ang="0">
                <a:pos x="3340" y="244"/>
              </a:cxn>
              <a:cxn ang="0">
                <a:pos x="3382" y="244"/>
              </a:cxn>
            </a:cxnLst>
            <a:rect l="0" t="0" r="r" b="b"/>
            <a:pathLst>
              <a:path w="3382" h="2848">
                <a:moveTo>
                  <a:pt x="3382" y="244"/>
                </a:moveTo>
                <a:lnTo>
                  <a:pt x="3382" y="0"/>
                </a:lnTo>
                <a:lnTo>
                  <a:pt x="3032" y="0"/>
                </a:lnTo>
                <a:lnTo>
                  <a:pt x="3032" y="14"/>
                </a:lnTo>
                <a:lnTo>
                  <a:pt x="3028" y="12"/>
                </a:lnTo>
                <a:lnTo>
                  <a:pt x="1938" y="2458"/>
                </a:lnTo>
                <a:lnTo>
                  <a:pt x="1442" y="2458"/>
                </a:lnTo>
                <a:lnTo>
                  <a:pt x="354" y="12"/>
                </a:lnTo>
                <a:lnTo>
                  <a:pt x="350" y="14"/>
                </a:lnTo>
                <a:lnTo>
                  <a:pt x="350" y="0"/>
                </a:lnTo>
                <a:lnTo>
                  <a:pt x="0" y="0"/>
                </a:lnTo>
                <a:lnTo>
                  <a:pt x="0" y="244"/>
                </a:lnTo>
                <a:lnTo>
                  <a:pt x="42" y="244"/>
                </a:lnTo>
                <a:lnTo>
                  <a:pt x="1200" y="2842"/>
                </a:lnTo>
                <a:lnTo>
                  <a:pt x="1200" y="2844"/>
                </a:lnTo>
                <a:lnTo>
                  <a:pt x="1200" y="2844"/>
                </a:lnTo>
                <a:lnTo>
                  <a:pt x="1202" y="2848"/>
                </a:lnTo>
                <a:lnTo>
                  <a:pt x="1210" y="2844"/>
                </a:lnTo>
                <a:lnTo>
                  <a:pt x="2172" y="2844"/>
                </a:lnTo>
                <a:lnTo>
                  <a:pt x="2180" y="2848"/>
                </a:lnTo>
                <a:lnTo>
                  <a:pt x="2180" y="2844"/>
                </a:lnTo>
                <a:lnTo>
                  <a:pt x="2182" y="2844"/>
                </a:lnTo>
                <a:lnTo>
                  <a:pt x="2182" y="2842"/>
                </a:lnTo>
                <a:lnTo>
                  <a:pt x="3340" y="244"/>
                </a:lnTo>
                <a:lnTo>
                  <a:pt x="3382" y="244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 w="6350"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0000" endA="300" endPos="38500" dist="508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968240" y="5105401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Your text here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3657600" y="4114800"/>
            <a:ext cx="4800600" cy="685800"/>
            <a:chOff x="2133600" y="4724400"/>
            <a:chExt cx="4800600" cy="685800"/>
          </a:xfrm>
        </p:grpSpPr>
        <p:sp>
          <p:nvSpPr>
            <p:cNvPr id="4" name="Rectangle 3"/>
            <p:cNvSpPr/>
            <p:nvPr/>
          </p:nvSpPr>
          <p:spPr>
            <a:xfrm>
              <a:off x="2133600" y="4724400"/>
              <a:ext cx="2057400" cy="685800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4876800" y="4724400"/>
              <a:ext cx="2057400" cy="685800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4343400" y="5029200"/>
              <a:ext cx="457200" cy="1588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505200" y="3200400"/>
            <a:ext cx="5257800" cy="685800"/>
            <a:chOff x="1981200" y="3810000"/>
            <a:chExt cx="5257800" cy="685800"/>
          </a:xfrm>
        </p:grpSpPr>
        <p:sp>
          <p:nvSpPr>
            <p:cNvPr id="6" name="Rectangle 5"/>
            <p:cNvSpPr/>
            <p:nvPr/>
          </p:nvSpPr>
          <p:spPr>
            <a:xfrm>
              <a:off x="1981200" y="3810000"/>
              <a:ext cx="2057400" cy="685800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81600" y="3810000"/>
              <a:ext cx="2057400" cy="685800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114800" y="4191000"/>
              <a:ext cx="990600" cy="1588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3276600" y="2286000"/>
            <a:ext cx="6019800" cy="685800"/>
            <a:chOff x="1752600" y="2895600"/>
            <a:chExt cx="6019800" cy="685800"/>
          </a:xfrm>
        </p:grpSpPr>
        <p:sp>
          <p:nvSpPr>
            <p:cNvPr id="7" name="Rectangle 6"/>
            <p:cNvSpPr/>
            <p:nvPr/>
          </p:nvSpPr>
          <p:spPr>
            <a:xfrm>
              <a:off x="1752600" y="2895600"/>
              <a:ext cx="2057400" cy="685800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715000" y="2895600"/>
              <a:ext cx="2057400" cy="685800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3886200" y="3200400"/>
              <a:ext cx="1752600" cy="2810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2971800" y="1295400"/>
            <a:ext cx="6629400" cy="685800"/>
            <a:chOff x="1447800" y="1905000"/>
            <a:chExt cx="6629400" cy="685800"/>
          </a:xfrm>
        </p:grpSpPr>
        <p:sp>
          <p:nvSpPr>
            <p:cNvPr id="8" name="Rectangle 7"/>
            <p:cNvSpPr/>
            <p:nvPr/>
          </p:nvSpPr>
          <p:spPr>
            <a:xfrm>
              <a:off x="1447800" y="1905000"/>
              <a:ext cx="2057400" cy="685800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019800" y="1905000"/>
              <a:ext cx="2057400" cy="685800"/>
            </a:xfrm>
            <a:prstGeom prst="rect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3581400" y="2209800"/>
              <a:ext cx="2362200" cy="3787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95600" y="1447800"/>
            <a:ext cx="914400" cy="2667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1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91000">
                <a:srgbClr val="292929"/>
              </a:gs>
              <a:gs pos="98000">
                <a:srgbClr val="777777"/>
              </a:gs>
              <a:gs pos="100000">
                <a:srgbClr val="EAEAEA"/>
              </a:gs>
            </a:gsLst>
            <a:lin ang="10800000" scaled="1"/>
            <a:tileRect/>
          </a:grad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38100" dir="5400000" sx="101000" sy="101000" algn="t" rotWithShape="0">
              <a:prstClr val="black">
                <a:alpha val="5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210050" y="1447800"/>
            <a:ext cx="914400" cy="2667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1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91000">
                <a:srgbClr val="292929"/>
              </a:gs>
              <a:gs pos="98000">
                <a:srgbClr val="777777"/>
              </a:gs>
              <a:gs pos="100000">
                <a:srgbClr val="EAEAEA"/>
              </a:gs>
            </a:gsLst>
            <a:lin ang="10800000" scaled="1"/>
            <a:tileRect/>
          </a:grad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38100" dir="5400000" sx="101000" sy="101000" algn="t" rotWithShape="0">
              <a:prstClr val="black">
                <a:alpha val="5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524500" y="1447800"/>
            <a:ext cx="914400" cy="2667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1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91000">
                <a:srgbClr val="292929"/>
              </a:gs>
              <a:gs pos="98000">
                <a:srgbClr val="777777"/>
              </a:gs>
              <a:gs pos="100000">
                <a:srgbClr val="EAEAEA"/>
              </a:gs>
            </a:gsLst>
            <a:lin ang="10800000" scaled="1"/>
            <a:tileRect/>
          </a:grad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38100" dir="5400000" sx="101000" sy="101000" algn="t" rotWithShape="0">
              <a:prstClr val="black">
                <a:alpha val="5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838950" y="1447800"/>
            <a:ext cx="914400" cy="2667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1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91000">
                <a:srgbClr val="292929"/>
              </a:gs>
              <a:gs pos="98000">
                <a:srgbClr val="777777"/>
              </a:gs>
              <a:gs pos="100000">
                <a:srgbClr val="EAEAEA"/>
              </a:gs>
            </a:gsLst>
            <a:lin ang="10800000" scaled="1"/>
            <a:tileRect/>
          </a:grad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38100" dir="5400000" sx="101000" sy="101000" algn="t" rotWithShape="0">
              <a:prstClr val="black">
                <a:alpha val="5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153400" y="1447800"/>
            <a:ext cx="914400" cy="2667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1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91000">
                <a:srgbClr val="292929"/>
              </a:gs>
              <a:gs pos="98000">
                <a:srgbClr val="777777"/>
              </a:gs>
              <a:gs pos="100000">
                <a:srgbClr val="EAEAEA"/>
              </a:gs>
            </a:gsLst>
            <a:lin ang="10800000" scaled="1"/>
            <a:tileRect/>
          </a:grad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38100" dir="5400000" sx="101000" sy="101000" algn="t" rotWithShape="0">
              <a:prstClr val="black">
                <a:alpha val="5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2711068" y="76198"/>
            <a:ext cx="6553200" cy="1143000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2628900" y="1295400"/>
            <a:ext cx="6629400" cy="152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1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91000">
                <a:srgbClr val="292929"/>
              </a:gs>
              <a:gs pos="98000">
                <a:srgbClr val="777777"/>
              </a:gs>
              <a:gs pos="100000">
                <a:srgbClr val="EAEAEA"/>
              </a:gs>
            </a:gsLst>
            <a:lin ang="10800000" scaled="1"/>
            <a:tileRect/>
          </a:grad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38100" dir="5400000" sx="101000" sy="101000" algn="t" rotWithShape="0">
              <a:prstClr val="black">
                <a:alpha val="5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628900" y="4114800"/>
            <a:ext cx="6629400" cy="1524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1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91000">
                <a:srgbClr val="292929"/>
              </a:gs>
              <a:gs pos="98000">
                <a:srgbClr val="777777"/>
              </a:gs>
              <a:gs pos="100000">
                <a:srgbClr val="EAEAEA"/>
              </a:gs>
            </a:gsLst>
            <a:lin ang="10800000" scaled="1"/>
            <a:tileRect/>
          </a:grad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38100" dir="5400000" sx="101000" sy="101000" algn="t" rotWithShape="0">
              <a:prstClr val="black">
                <a:alpha val="5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552700" y="4343400"/>
            <a:ext cx="6934200" cy="533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362200" y="4953000"/>
            <a:ext cx="7315200" cy="533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171700" y="5562600"/>
            <a:ext cx="7696200" cy="533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981200" y="6172200"/>
            <a:ext cx="8077200" cy="533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029200" y="609601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Your text here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71800" y="2133601"/>
            <a:ext cx="76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Your text here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343400" y="2133601"/>
            <a:ext cx="76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Your text here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38800" y="2133601"/>
            <a:ext cx="76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Your text here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934200" y="2133601"/>
            <a:ext cx="76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Your text here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305800" y="2133601"/>
            <a:ext cx="76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Your text here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508215" y="4386945"/>
            <a:ext cx="5023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You can replace this text with your text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508215" y="4982030"/>
            <a:ext cx="5023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You can replace this text with your text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508215" y="5577115"/>
            <a:ext cx="5023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You can replace this text with your text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08215" y="6172201"/>
            <a:ext cx="5023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You can replace this text with your text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 rot="5400000" flipH="1">
            <a:off x="8883407" y="4639882"/>
            <a:ext cx="2203603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New Market</a:t>
            </a:r>
          </a:p>
        </p:txBody>
      </p:sp>
      <p:sp>
        <p:nvSpPr>
          <p:cNvPr id="16" name="TextBox 15"/>
          <p:cNvSpPr txBox="1"/>
          <p:nvPr/>
        </p:nvSpPr>
        <p:spPr>
          <a:xfrm rot="16200000">
            <a:off x="1056813" y="2798751"/>
            <a:ext cx="2214390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Existing Market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828407" y="1453167"/>
            <a:ext cx="2818996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Existing Product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82401" y="1453167"/>
            <a:ext cx="2499832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w Cen MT Condensed Extra Bold" panose="020B0803020202020204" pitchFamily="34" charset="0"/>
              </a:rPr>
              <a:t>New Market</a:t>
            </a:r>
          </a:p>
        </p:txBody>
      </p:sp>
      <p:sp>
        <p:nvSpPr>
          <p:cNvPr id="19" name="Ellipse 53"/>
          <p:cNvSpPr/>
          <p:nvPr/>
        </p:nvSpPr>
        <p:spPr bwMode="auto">
          <a:xfrm>
            <a:off x="2368199" y="5911918"/>
            <a:ext cx="7455366" cy="184083"/>
          </a:xfrm>
          <a:prstGeom prst="ellipse">
            <a:avLst/>
          </a:prstGeom>
          <a:gradFill flip="none" rotWithShape="1">
            <a:gsLst>
              <a:gs pos="24000">
                <a:sysClr val="windowText" lastClr="000000">
                  <a:alpha val="44000"/>
                </a:sysClr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da-DK">
              <a:solidFill>
                <a:srgbClr val="FFFFFF"/>
              </a:solidFill>
              <a:latin typeface="Calibri" charset="0"/>
              <a:ea typeface="ＭＳ Ｐゴシック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55504" y="1922387"/>
            <a:ext cx="7455366" cy="40498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grpSp>
        <p:nvGrpSpPr>
          <p:cNvPr id="2" name="Group 20"/>
          <p:cNvGrpSpPr/>
          <p:nvPr/>
        </p:nvGrpSpPr>
        <p:grpSpPr>
          <a:xfrm>
            <a:off x="2539587" y="2106469"/>
            <a:ext cx="3313496" cy="1656748"/>
            <a:chOff x="1015587" y="2106469"/>
            <a:chExt cx="3313496" cy="1656748"/>
          </a:xfrm>
        </p:grpSpPr>
        <p:sp>
          <p:nvSpPr>
            <p:cNvPr id="10" name="Rectangle 9"/>
            <p:cNvSpPr/>
            <p:nvPr/>
          </p:nvSpPr>
          <p:spPr>
            <a:xfrm>
              <a:off x="1015587" y="2106469"/>
              <a:ext cx="3313496" cy="1656748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072135" y="2157603"/>
              <a:ext cx="3200400" cy="1554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Calibri" pitchFamily="34" charset="0"/>
                </a:rPr>
                <a:t>Market Penetration</a:t>
              </a:r>
            </a:p>
          </p:txBody>
        </p:sp>
      </p:grpSp>
      <p:grpSp>
        <p:nvGrpSpPr>
          <p:cNvPr id="3" name="Group 21"/>
          <p:cNvGrpSpPr/>
          <p:nvPr/>
        </p:nvGrpSpPr>
        <p:grpSpPr>
          <a:xfrm>
            <a:off x="6129208" y="2106469"/>
            <a:ext cx="3313496" cy="1656748"/>
            <a:chOff x="4605208" y="2106469"/>
            <a:chExt cx="3313496" cy="1656748"/>
          </a:xfrm>
        </p:grpSpPr>
        <p:sp>
          <p:nvSpPr>
            <p:cNvPr id="12" name="Rectangle 11"/>
            <p:cNvSpPr/>
            <p:nvPr/>
          </p:nvSpPr>
          <p:spPr>
            <a:xfrm>
              <a:off x="4605208" y="2106469"/>
              <a:ext cx="3313496" cy="1656748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661756" y="2157603"/>
              <a:ext cx="3200400" cy="1554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Calibri" pitchFamily="34" charset="0"/>
                </a:rPr>
                <a:t>Product Development</a:t>
              </a:r>
            </a:p>
          </p:txBody>
        </p:sp>
      </p:grpSp>
      <p:grpSp>
        <p:nvGrpSpPr>
          <p:cNvPr id="4" name="Group 24"/>
          <p:cNvGrpSpPr/>
          <p:nvPr/>
        </p:nvGrpSpPr>
        <p:grpSpPr>
          <a:xfrm>
            <a:off x="6129208" y="3947300"/>
            <a:ext cx="3313496" cy="1656748"/>
            <a:chOff x="4605208" y="3947300"/>
            <a:chExt cx="3313496" cy="1656748"/>
          </a:xfrm>
        </p:grpSpPr>
        <p:sp>
          <p:nvSpPr>
            <p:cNvPr id="13" name="Rectangle 12"/>
            <p:cNvSpPr/>
            <p:nvPr/>
          </p:nvSpPr>
          <p:spPr>
            <a:xfrm>
              <a:off x="4605208" y="3947300"/>
              <a:ext cx="3313496" cy="1656748"/>
            </a:xfrm>
            <a:prstGeom prst="rect">
              <a:avLst/>
            </a:prstGeom>
            <a:ln>
              <a:noFill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661756" y="3998434"/>
              <a:ext cx="3200400" cy="1554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Calibri" pitchFamily="34" charset="0"/>
                </a:rPr>
                <a:t>Diversification</a:t>
              </a:r>
            </a:p>
          </p:txBody>
        </p:sp>
      </p:grpSp>
      <p:grpSp>
        <p:nvGrpSpPr>
          <p:cNvPr id="5" name="Group 23"/>
          <p:cNvGrpSpPr/>
          <p:nvPr/>
        </p:nvGrpSpPr>
        <p:grpSpPr>
          <a:xfrm>
            <a:off x="2539587" y="3947300"/>
            <a:ext cx="3313496" cy="1656748"/>
            <a:chOff x="1015587" y="3947300"/>
            <a:chExt cx="3313496" cy="1656748"/>
          </a:xfrm>
        </p:grpSpPr>
        <p:sp>
          <p:nvSpPr>
            <p:cNvPr id="11" name="Rectangle 10"/>
            <p:cNvSpPr/>
            <p:nvPr/>
          </p:nvSpPr>
          <p:spPr>
            <a:xfrm>
              <a:off x="1015587" y="3947300"/>
              <a:ext cx="3313496" cy="1656748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072135" y="3993930"/>
              <a:ext cx="3200400" cy="1554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  <a:latin typeface="Calibri" pitchFamily="34" charset="0"/>
                </a:rPr>
                <a:t>Market Development</a:t>
              </a:r>
            </a:p>
          </p:txBody>
        </p:sp>
      </p:grpSp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Evaluating Market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2" presetClass="exit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Righ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2" presetClass="entr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884074" y="380999"/>
            <a:ext cx="8382000" cy="6096000"/>
            <a:chOff x="563880" y="457200"/>
            <a:chExt cx="8382000" cy="6096000"/>
          </a:xfrm>
        </p:grpSpPr>
        <p:grpSp>
          <p:nvGrpSpPr>
            <p:cNvPr id="4" name="Group 13"/>
            <p:cNvGrpSpPr/>
            <p:nvPr/>
          </p:nvGrpSpPr>
          <p:grpSpPr>
            <a:xfrm>
              <a:off x="1219200" y="2057400"/>
              <a:ext cx="1676400" cy="3505200"/>
              <a:chOff x="1503045" y="2057400"/>
              <a:chExt cx="1676400" cy="3505200"/>
            </a:xfrm>
            <a:scene3d>
              <a:camera prst="orthographicFront"/>
              <a:lightRig rig="threePt" dir="t"/>
            </a:scene3d>
          </p:grpSpPr>
          <p:sp>
            <p:nvSpPr>
              <p:cNvPr id="3" name="Rectangle 2"/>
              <p:cNvSpPr/>
              <p:nvPr/>
            </p:nvSpPr>
            <p:spPr>
              <a:xfrm>
                <a:off x="1693545" y="2362200"/>
                <a:ext cx="1295400" cy="2895600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1000">
                    <a:srgbClr val="5F5F5F"/>
                  </a:gs>
                  <a:gs pos="21001">
                    <a:srgbClr val="5F5F5F"/>
                  </a:gs>
                  <a:gs pos="63000">
                    <a:srgbClr val="FFFFFF"/>
                  </a:gs>
                  <a:gs pos="67000">
                    <a:srgbClr val="B2B2B2"/>
                  </a:gs>
                  <a:gs pos="91000">
                    <a:srgbClr val="292929"/>
                  </a:gs>
                  <a:gs pos="98000">
                    <a:srgbClr val="777777"/>
                  </a:gs>
                  <a:gs pos="100000">
                    <a:srgbClr val="EAEAEA"/>
                  </a:gs>
                </a:gsLst>
                <a:lin ang="10800000" scaled="1"/>
                <a:tileRect/>
              </a:gradFill>
              <a:ln w="6350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5400000" sx="101000" sy="101000" algn="t" rotWithShape="0">
                  <a:prstClr val="black">
                    <a:alpha val="5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" name="Group 11"/>
              <p:cNvGrpSpPr/>
              <p:nvPr/>
            </p:nvGrpSpPr>
            <p:grpSpPr>
              <a:xfrm>
                <a:off x="1503045" y="5257800"/>
                <a:ext cx="1676400" cy="304800"/>
                <a:chOff x="1493520" y="5486400"/>
                <a:chExt cx="1676400" cy="304800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1600200" y="5486400"/>
                  <a:ext cx="1447800" cy="22860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1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91000">
                      <a:srgbClr val="292929"/>
                    </a:gs>
                    <a:gs pos="98000">
                      <a:srgbClr val="777777"/>
                    </a:gs>
                    <a:gs pos="100000">
                      <a:srgbClr val="EAEAEA"/>
                    </a:gs>
                  </a:gsLst>
                  <a:lin ang="10800000" scaled="1"/>
                  <a:tileRect/>
                </a:gradFill>
                <a:ln w="6350">
                  <a:solidFill>
                    <a:schemeClr val="bg1">
                      <a:lumMod val="65000"/>
                    </a:schemeClr>
                  </a:solidFill>
                </a:ln>
                <a:effectLst>
                  <a:outerShdw blurRad="50800" dist="38100" dir="5400000" sx="101000" sy="101000" algn="t" rotWithShape="0">
                    <a:prstClr val="black">
                      <a:alpha val="5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1493520" y="5715000"/>
                  <a:ext cx="1676400" cy="7620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1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91000">
                      <a:srgbClr val="292929"/>
                    </a:gs>
                    <a:gs pos="98000">
                      <a:srgbClr val="777777"/>
                    </a:gs>
                    <a:gs pos="100000">
                      <a:srgbClr val="EAEAEA"/>
                    </a:gs>
                  </a:gsLst>
                  <a:lin ang="10800000" scaled="1"/>
                  <a:tileRect/>
                </a:gradFill>
                <a:ln w="6350">
                  <a:solidFill>
                    <a:schemeClr val="bg1">
                      <a:lumMod val="65000"/>
                    </a:schemeClr>
                  </a:solidFill>
                </a:ln>
                <a:effectLst>
                  <a:outerShdw blurRad="50800" dist="38100" dir="5400000" sx="101000" sy="101000" algn="t" rotWithShape="0">
                    <a:prstClr val="black">
                      <a:alpha val="5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" name="Group 10"/>
              <p:cNvGrpSpPr/>
              <p:nvPr/>
            </p:nvGrpSpPr>
            <p:grpSpPr>
              <a:xfrm flipV="1">
                <a:off x="1503045" y="2057400"/>
                <a:ext cx="1676400" cy="304800"/>
                <a:chOff x="1645920" y="5638800"/>
                <a:chExt cx="1676400" cy="304800"/>
              </a:xfrm>
            </p:grpSpPr>
            <p:sp>
              <p:nvSpPr>
                <p:cNvPr id="9" name="Rectangle 8"/>
                <p:cNvSpPr/>
                <p:nvPr/>
              </p:nvSpPr>
              <p:spPr>
                <a:xfrm>
                  <a:off x="1752600" y="5638800"/>
                  <a:ext cx="1447800" cy="22860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1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91000">
                      <a:srgbClr val="292929"/>
                    </a:gs>
                    <a:gs pos="98000">
                      <a:srgbClr val="777777"/>
                    </a:gs>
                    <a:gs pos="100000">
                      <a:srgbClr val="EAEAEA"/>
                    </a:gs>
                  </a:gsLst>
                  <a:lin ang="10800000" scaled="1"/>
                  <a:tileRect/>
                </a:gradFill>
                <a:ln w="6350">
                  <a:solidFill>
                    <a:schemeClr val="bg1">
                      <a:lumMod val="65000"/>
                    </a:schemeClr>
                  </a:solidFill>
                </a:ln>
                <a:effectLst>
                  <a:outerShdw blurRad="50800" dist="38100" dir="5400000" sx="101000" sy="101000" algn="t" rotWithShape="0">
                    <a:prstClr val="black">
                      <a:alpha val="5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/>
                <p:cNvSpPr/>
                <p:nvPr/>
              </p:nvSpPr>
              <p:spPr>
                <a:xfrm>
                  <a:off x="1645920" y="5867400"/>
                  <a:ext cx="1676400" cy="7620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1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91000">
                      <a:srgbClr val="292929"/>
                    </a:gs>
                    <a:gs pos="98000">
                      <a:srgbClr val="777777"/>
                    </a:gs>
                    <a:gs pos="100000">
                      <a:srgbClr val="EAEAEA"/>
                    </a:gs>
                  </a:gsLst>
                  <a:lin ang="10800000" scaled="1"/>
                  <a:tileRect/>
                </a:gradFill>
                <a:ln w="6350">
                  <a:solidFill>
                    <a:schemeClr val="bg1">
                      <a:lumMod val="65000"/>
                    </a:schemeClr>
                  </a:solidFill>
                </a:ln>
                <a:effectLst>
                  <a:outerShdw blurRad="50800" dist="38100" dir="5400000" sx="101000" sy="101000" algn="t" rotWithShape="0">
                    <a:prstClr val="black">
                      <a:alpha val="5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1" name="Group 14"/>
            <p:cNvGrpSpPr/>
            <p:nvPr/>
          </p:nvGrpSpPr>
          <p:grpSpPr>
            <a:xfrm>
              <a:off x="3029585" y="2057400"/>
              <a:ext cx="1676400" cy="3505200"/>
              <a:chOff x="1503045" y="2057400"/>
              <a:chExt cx="1676400" cy="350520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sp>
            <p:nvSpPr>
              <p:cNvPr id="16" name="Rectangle 15"/>
              <p:cNvSpPr/>
              <p:nvPr/>
            </p:nvSpPr>
            <p:spPr>
              <a:xfrm>
                <a:off x="1693545" y="2362200"/>
                <a:ext cx="1295400" cy="2895600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1000">
                    <a:srgbClr val="5F5F5F"/>
                  </a:gs>
                  <a:gs pos="21001">
                    <a:srgbClr val="5F5F5F"/>
                  </a:gs>
                  <a:gs pos="63000">
                    <a:srgbClr val="FFFFFF"/>
                  </a:gs>
                  <a:gs pos="67000">
                    <a:srgbClr val="B2B2B2"/>
                  </a:gs>
                  <a:gs pos="91000">
                    <a:srgbClr val="292929"/>
                  </a:gs>
                  <a:gs pos="98000">
                    <a:srgbClr val="777777"/>
                  </a:gs>
                  <a:gs pos="100000">
                    <a:srgbClr val="EAEAEA"/>
                  </a:gs>
                </a:gsLst>
                <a:lin ang="10800000" scaled="1"/>
                <a:tileRect/>
              </a:gradFill>
              <a:ln w="6350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5400000" sx="101000" sy="101000" algn="t" rotWithShape="0">
                  <a:prstClr val="black">
                    <a:alpha val="5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" name="Group 16"/>
              <p:cNvGrpSpPr/>
              <p:nvPr/>
            </p:nvGrpSpPr>
            <p:grpSpPr>
              <a:xfrm>
                <a:off x="1503045" y="5257800"/>
                <a:ext cx="1676400" cy="304800"/>
                <a:chOff x="1493520" y="5486400"/>
                <a:chExt cx="1676400" cy="304800"/>
              </a:xfrm>
            </p:grpSpPr>
            <p:sp>
              <p:nvSpPr>
                <p:cNvPr id="21" name="Rectangle 20"/>
                <p:cNvSpPr/>
                <p:nvPr/>
              </p:nvSpPr>
              <p:spPr>
                <a:xfrm>
                  <a:off x="1600200" y="5486400"/>
                  <a:ext cx="1447800" cy="22860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1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91000">
                      <a:srgbClr val="292929"/>
                    </a:gs>
                    <a:gs pos="98000">
                      <a:srgbClr val="777777"/>
                    </a:gs>
                    <a:gs pos="100000">
                      <a:srgbClr val="EAEAEA"/>
                    </a:gs>
                  </a:gsLst>
                  <a:lin ang="10800000" scaled="1"/>
                  <a:tileRect/>
                </a:gradFill>
                <a:ln w="6350">
                  <a:solidFill>
                    <a:schemeClr val="bg1">
                      <a:lumMod val="65000"/>
                    </a:schemeClr>
                  </a:solidFill>
                </a:ln>
                <a:effectLst>
                  <a:outerShdw blurRad="50800" dist="38100" dir="5400000" sx="101000" sy="101000" algn="t" rotWithShape="0">
                    <a:prstClr val="black">
                      <a:alpha val="5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1493520" y="5715000"/>
                  <a:ext cx="1676400" cy="7620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1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91000">
                      <a:srgbClr val="292929"/>
                    </a:gs>
                    <a:gs pos="98000">
                      <a:srgbClr val="777777"/>
                    </a:gs>
                    <a:gs pos="100000">
                      <a:srgbClr val="EAEAEA"/>
                    </a:gs>
                  </a:gsLst>
                  <a:lin ang="10800000" scaled="1"/>
                  <a:tileRect/>
                </a:gradFill>
                <a:ln w="6350">
                  <a:solidFill>
                    <a:schemeClr val="bg1">
                      <a:lumMod val="65000"/>
                    </a:schemeClr>
                  </a:solidFill>
                </a:ln>
                <a:effectLst>
                  <a:outerShdw blurRad="50800" dist="38100" dir="5400000" sx="101000" sy="101000" algn="t" rotWithShape="0">
                    <a:prstClr val="black">
                      <a:alpha val="5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" name="Group 17"/>
              <p:cNvGrpSpPr/>
              <p:nvPr/>
            </p:nvGrpSpPr>
            <p:grpSpPr>
              <a:xfrm flipV="1">
                <a:off x="1503045" y="2057400"/>
                <a:ext cx="1676400" cy="304800"/>
                <a:chOff x="1645920" y="5638800"/>
                <a:chExt cx="1676400" cy="304800"/>
              </a:xfrm>
            </p:grpSpPr>
            <p:sp>
              <p:nvSpPr>
                <p:cNvPr id="19" name="Rectangle 18"/>
                <p:cNvSpPr/>
                <p:nvPr/>
              </p:nvSpPr>
              <p:spPr>
                <a:xfrm>
                  <a:off x="1752600" y="5638800"/>
                  <a:ext cx="1447800" cy="22860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1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91000">
                      <a:srgbClr val="292929"/>
                    </a:gs>
                    <a:gs pos="98000">
                      <a:srgbClr val="777777"/>
                    </a:gs>
                    <a:gs pos="100000">
                      <a:srgbClr val="EAEAEA"/>
                    </a:gs>
                  </a:gsLst>
                  <a:lin ang="10800000" scaled="1"/>
                  <a:tileRect/>
                </a:gradFill>
                <a:ln w="6350">
                  <a:solidFill>
                    <a:schemeClr val="bg1">
                      <a:lumMod val="65000"/>
                    </a:schemeClr>
                  </a:solidFill>
                </a:ln>
                <a:effectLst>
                  <a:outerShdw blurRad="50800" dist="38100" dir="5400000" sx="101000" sy="101000" algn="t" rotWithShape="0">
                    <a:prstClr val="black">
                      <a:alpha val="5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Rectangle 19"/>
                <p:cNvSpPr/>
                <p:nvPr/>
              </p:nvSpPr>
              <p:spPr>
                <a:xfrm>
                  <a:off x="1645920" y="5867400"/>
                  <a:ext cx="1676400" cy="7620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1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91000">
                      <a:srgbClr val="292929"/>
                    </a:gs>
                    <a:gs pos="98000">
                      <a:srgbClr val="777777"/>
                    </a:gs>
                    <a:gs pos="100000">
                      <a:srgbClr val="EAEAEA"/>
                    </a:gs>
                  </a:gsLst>
                  <a:lin ang="10800000" scaled="1"/>
                  <a:tileRect/>
                </a:gradFill>
                <a:ln w="6350">
                  <a:solidFill>
                    <a:schemeClr val="bg1">
                      <a:lumMod val="65000"/>
                    </a:schemeClr>
                  </a:solidFill>
                </a:ln>
                <a:effectLst>
                  <a:outerShdw blurRad="50800" dist="38100" dir="5400000" sx="101000" sy="101000" algn="t" rotWithShape="0">
                    <a:prstClr val="black">
                      <a:alpha val="5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4" name="Group 22"/>
            <p:cNvGrpSpPr/>
            <p:nvPr/>
          </p:nvGrpSpPr>
          <p:grpSpPr>
            <a:xfrm>
              <a:off x="4839970" y="2057400"/>
              <a:ext cx="1676400" cy="3505200"/>
              <a:chOff x="1503045" y="2057400"/>
              <a:chExt cx="1676400" cy="350520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sp>
            <p:nvSpPr>
              <p:cNvPr id="24" name="Rectangle 23"/>
              <p:cNvSpPr/>
              <p:nvPr/>
            </p:nvSpPr>
            <p:spPr>
              <a:xfrm>
                <a:off x="1693545" y="2362200"/>
                <a:ext cx="1295400" cy="2895600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1000">
                    <a:srgbClr val="5F5F5F"/>
                  </a:gs>
                  <a:gs pos="21001">
                    <a:srgbClr val="5F5F5F"/>
                  </a:gs>
                  <a:gs pos="63000">
                    <a:srgbClr val="FFFFFF"/>
                  </a:gs>
                  <a:gs pos="67000">
                    <a:srgbClr val="B2B2B2"/>
                  </a:gs>
                  <a:gs pos="91000">
                    <a:srgbClr val="292929"/>
                  </a:gs>
                  <a:gs pos="98000">
                    <a:srgbClr val="777777"/>
                  </a:gs>
                  <a:gs pos="100000">
                    <a:srgbClr val="EAEAEA"/>
                  </a:gs>
                </a:gsLst>
                <a:lin ang="10800000" scaled="1"/>
                <a:tileRect/>
              </a:gradFill>
              <a:ln w="6350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5400000" sx="101000" sy="101000" algn="t" rotWithShape="0">
                  <a:prstClr val="black">
                    <a:alpha val="5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" name="Group 24"/>
              <p:cNvGrpSpPr/>
              <p:nvPr/>
            </p:nvGrpSpPr>
            <p:grpSpPr>
              <a:xfrm>
                <a:off x="1503045" y="5257800"/>
                <a:ext cx="1676400" cy="304800"/>
                <a:chOff x="1493520" y="5486400"/>
                <a:chExt cx="1676400" cy="304800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1600200" y="5486400"/>
                  <a:ext cx="1447800" cy="22860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1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91000">
                      <a:srgbClr val="292929"/>
                    </a:gs>
                    <a:gs pos="98000">
                      <a:srgbClr val="777777"/>
                    </a:gs>
                    <a:gs pos="100000">
                      <a:srgbClr val="EAEAEA"/>
                    </a:gs>
                  </a:gsLst>
                  <a:lin ang="10800000" scaled="1"/>
                  <a:tileRect/>
                </a:gradFill>
                <a:ln w="6350">
                  <a:solidFill>
                    <a:schemeClr val="bg1">
                      <a:lumMod val="65000"/>
                    </a:schemeClr>
                  </a:solidFill>
                </a:ln>
                <a:effectLst>
                  <a:outerShdw blurRad="50800" dist="38100" dir="5400000" sx="101000" sy="101000" algn="t" rotWithShape="0">
                    <a:prstClr val="black">
                      <a:alpha val="5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ectangle 29"/>
                <p:cNvSpPr/>
                <p:nvPr/>
              </p:nvSpPr>
              <p:spPr>
                <a:xfrm>
                  <a:off x="1493520" y="5715000"/>
                  <a:ext cx="1676400" cy="7620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1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91000">
                      <a:srgbClr val="292929"/>
                    </a:gs>
                    <a:gs pos="98000">
                      <a:srgbClr val="777777"/>
                    </a:gs>
                    <a:gs pos="100000">
                      <a:srgbClr val="EAEAEA"/>
                    </a:gs>
                  </a:gsLst>
                  <a:lin ang="10800000" scaled="1"/>
                  <a:tileRect/>
                </a:gradFill>
                <a:ln w="6350">
                  <a:solidFill>
                    <a:schemeClr val="bg1">
                      <a:lumMod val="65000"/>
                    </a:schemeClr>
                  </a:solidFill>
                </a:ln>
                <a:effectLst>
                  <a:outerShdw blurRad="50800" dist="38100" dir="5400000" sx="101000" sy="101000" algn="t" rotWithShape="0">
                    <a:prstClr val="black">
                      <a:alpha val="5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25"/>
              <p:cNvGrpSpPr/>
              <p:nvPr/>
            </p:nvGrpSpPr>
            <p:grpSpPr>
              <a:xfrm flipV="1">
                <a:off x="1503045" y="2057400"/>
                <a:ext cx="1676400" cy="304800"/>
                <a:chOff x="1645920" y="5638800"/>
                <a:chExt cx="1676400" cy="304800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1752600" y="5638800"/>
                  <a:ext cx="1447800" cy="22860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1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91000">
                      <a:srgbClr val="292929"/>
                    </a:gs>
                    <a:gs pos="98000">
                      <a:srgbClr val="777777"/>
                    </a:gs>
                    <a:gs pos="100000">
                      <a:srgbClr val="EAEAEA"/>
                    </a:gs>
                  </a:gsLst>
                  <a:lin ang="10800000" scaled="1"/>
                  <a:tileRect/>
                </a:gradFill>
                <a:ln w="6350">
                  <a:solidFill>
                    <a:schemeClr val="bg1">
                      <a:lumMod val="65000"/>
                    </a:schemeClr>
                  </a:solidFill>
                </a:ln>
                <a:effectLst>
                  <a:outerShdw blurRad="50800" dist="38100" dir="5400000" sx="101000" sy="101000" algn="t" rotWithShape="0">
                    <a:prstClr val="black">
                      <a:alpha val="5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/>
                <p:cNvSpPr/>
                <p:nvPr/>
              </p:nvSpPr>
              <p:spPr>
                <a:xfrm>
                  <a:off x="1645920" y="5867400"/>
                  <a:ext cx="1676400" cy="7620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1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91000">
                      <a:srgbClr val="292929"/>
                    </a:gs>
                    <a:gs pos="98000">
                      <a:srgbClr val="777777"/>
                    </a:gs>
                    <a:gs pos="100000">
                      <a:srgbClr val="EAEAEA"/>
                    </a:gs>
                  </a:gsLst>
                  <a:lin ang="10800000" scaled="1"/>
                  <a:tileRect/>
                </a:gradFill>
                <a:ln w="6350">
                  <a:solidFill>
                    <a:schemeClr val="bg1">
                      <a:lumMod val="65000"/>
                    </a:schemeClr>
                  </a:solidFill>
                </a:ln>
                <a:effectLst>
                  <a:outerShdw blurRad="50800" dist="38100" dir="5400000" sx="101000" sy="101000" algn="t" rotWithShape="0">
                    <a:prstClr val="black">
                      <a:alpha val="5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8" name="Group 30"/>
            <p:cNvGrpSpPr/>
            <p:nvPr/>
          </p:nvGrpSpPr>
          <p:grpSpPr>
            <a:xfrm>
              <a:off x="6650355" y="2057400"/>
              <a:ext cx="1676400" cy="3505200"/>
              <a:chOff x="1503045" y="2057400"/>
              <a:chExt cx="1676400" cy="3505200"/>
            </a:xfrm>
            <a:scene3d>
              <a:camera prst="orthographicFront">
                <a:rot lat="0" lon="0" rev="0"/>
              </a:camera>
              <a:lightRig rig="threePt" dir="t"/>
            </a:scene3d>
          </p:grpSpPr>
          <p:sp>
            <p:nvSpPr>
              <p:cNvPr id="32" name="Rectangle 31"/>
              <p:cNvSpPr/>
              <p:nvPr/>
            </p:nvSpPr>
            <p:spPr>
              <a:xfrm>
                <a:off x="1693545" y="2362200"/>
                <a:ext cx="1295400" cy="2895600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1000">
                    <a:srgbClr val="5F5F5F"/>
                  </a:gs>
                  <a:gs pos="21001">
                    <a:srgbClr val="5F5F5F"/>
                  </a:gs>
                  <a:gs pos="63000">
                    <a:srgbClr val="FFFFFF"/>
                  </a:gs>
                  <a:gs pos="67000">
                    <a:srgbClr val="B2B2B2"/>
                  </a:gs>
                  <a:gs pos="91000">
                    <a:srgbClr val="292929"/>
                  </a:gs>
                  <a:gs pos="98000">
                    <a:srgbClr val="777777"/>
                  </a:gs>
                  <a:gs pos="100000">
                    <a:srgbClr val="EAEAEA"/>
                  </a:gs>
                </a:gsLst>
                <a:lin ang="10800000" scaled="1"/>
                <a:tileRect/>
              </a:gradFill>
              <a:ln w="6350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5400000" sx="101000" sy="101000" algn="t" rotWithShape="0">
                  <a:prstClr val="black">
                    <a:alpha val="5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" name="Group 32"/>
              <p:cNvGrpSpPr/>
              <p:nvPr/>
            </p:nvGrpSpPr>
            <p:grpSpPr>
              <a:xfrm>
                <a:off x="1503045" y="5257800"/>
                <a:ext cx="1676400" cy="304800"/>
                <a:chOff x="1493520" y="5486400"/>
                <a:chExt cx="1676400" cy="304800"/>
              </a:xfrm>
            </p:grpSpPr>
            <p:sp>
              <p:nvSpPr>
                <p:cNvPr id="37" name="Rectangle 36"/>
                <p:cNvSpPr/>
                <p:nvPr/>
              </p:nvSpPr>
              <p:spPr>
                <a:xfrm>
                  <a:off x="1600200" y="5486400"/>
                  <a:ext cx="1447800" cy="22860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1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91000">
                      <a:srgbClr val="292929"/>
                    </a:gs>
                    <a:gs pos="98000">
                      <a:srgbClr val="777777"/>
                    </a:gs>
                    <a:gs pos="100000">
                      <a:srgbClr val="EAEAEA"/>
                    </a:gs>
                  </a:gsLst>
                  <a:lin ang="10800000" scaled="1"/>
                  <a:tileRect/>
                </a:gradFill>
                <a:ln w="6350">
                  <a:solidFill>
                    <a:schemeClr val="bg1">
                      <a:lumMod val="65000"/>
                    </a:schemeClr>
                  </a:solidFill>
                </a:ln>
                <a:effectLst>
                  <a:outerShdw blurRad="50800" dist="38100" dir="5400000" sx="101000" sy="101000" algn="t" rotWithShape="0">
                    <a:prstClr val="black">
                      <a:alpha val="5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7"/>
                <p:cNvSpPr/>
                <p:nvPr/>
              </p:nvSpPr>
              <p:spPr>
                <a:xfrm>
                  <a:off x="1493520" y="5715000"/>
                  <a:ext cx="1676400" cy="7620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1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91000">
                      <a:srgbClr val="292929"/>
                    </a:gs>
                    <a:gs pos="98000">
                      <a:srgbClr val="777777"/>
                    </a:gs>
                    <a:gs pos="100000">
                      <a:srgbClr val="EAEAEA"/>
                    </a:gs>
                  </a:gsLst>
                  <a:lin ang="10800000" scaled="1"/>
                  <a:tileRect/>
                </a:gradFill>
                <a:ln w="6350">
                  <a:solidFill>
                    <a:schemeClr val="bg1">
                      <a:lumMod val="65000"/>
                    </a:schemeClr>
                  </a:solidFill>
                </a:ln>
                <a:effectLst>
                  <a:outerShdw blurRad="50800" dist="38100" dir="5400000" sx="101000" sy="101000" algn="t" rotWithShape="0">
                    <a:prstClr val="black">
                      <a:alpha val="5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5" name="Group 33"/>
              <p:cNvGrpSpPr/>
              <p:nvPr/>
            </p:nvGrpSpPr>
            <p:grpSpPr>
              <a:xfrm flipV="1">
                <a:off x="1503045" y="2057400"/>
                <a:ext cx="1676400" cy="304800"/>
                <a:chOff x="1645920" y="5638800"/>
                <a:chExt cx="1676400" cy="304800"/>
              </a:xfrm>
            </p:grpSpPr>
            <p:sp>
              <p:nvSpPr>
                <p:cNvPr id="35" name="Rectangle 34"/>
                <p:cNvSpPr/>
                <p:nvPr/>
              </p:nvSpPr>
              <p:spPr>
                <a:xfrm>
                  <a:off x="1752600" y="5638800"/>
                  <a:ext cx="1447800" cy="22860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1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91000">
                      <a:srgbClr val="292929"/>
                    </a:gs>
                    <a:gs pos="98000">
                      <a:srgbClr val="777777"/>
                    </a:gs>
                    <a:gs pos="100000">
                      <a:srgbClr val="EAEAEA"/>
                    </a:gs>
                  </a:gsLst>
                  <a:lin ang="10800000" scaled="1"/>
                  <a:tileRect/>
                </a:gradFill>
                <a:ln w="6350">
                  <a:solidFill>
                    <a:schemeClr val="bg1">
                      <a:lumMod val="65000"/>
                    </a:schemeClr>
                  </a:solidFill>
                </a:ln>
                <a:effectLst>
                  <a:outerShdw blurRad="50800" dist="38100" dir="5400000" sx="101000" sy="101000" algn="t" rotWithShape="0">
                    <a:prstClr val="black">
                      <a:alpha val="5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1645920" y="5867400"/>
                  <a:ext cx="1676400" cy="7620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tx1">
                        <a:lumMod val="85000"/>
                        <a:lumOff val="15000"/>
                      </a:schemeClr>
                    </a:gs>
                    <a:gs pos="11000">
                      <a:srgbClr val="5F5F5F"/>
                    </a:gs>
                    <a:gs pos="21001">
                      <a:srgbClr val="5F5F5F"/>
                    </a:gs>
                    <a:gs pos="63000">
                      <a:srgbClr val="FFFFFF"/>
                    </a:gs>
                    <a:gs pos="67000">
                      <a:srgbClr val="B2B2B2"/>
                    </a:gs>
                    <a:gs pos="91000">
                      <a:srgbClr val="292929"/>
                    </a:gs>
                    <a:gs pos="98000">
                      <a:srgbClr val="777777"/>
                    </a:gs>
                    <a:gs pos="100000">
                      <a:srgbClr val="EAEAEA"/>
                    </a:gs>
                  </a:gsLst>
                  <a:lin ang="10800000" scaled="1"/>
                  <a:tileRect/>
                </a:gradFill>
                <a:ln w="6350">
                  <a:solidFill>
                    <a:schemeClr val="bg1">
                      <a:lumMod val="65000"/>
                    </a:schemeClr>
                  </a:solidFill>
                </a:ln>
                <a:effectLst>
                  <a:outerShdw blurRad="50800" dist="38100" dir="5400000" sx="101000" sy="101000" algn="t" rotWithShape="0">
                    <a:prstClr val="black">
                      <a:alpha val="5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9" name="Rounded Rectangle 38"/>
            <p:cNvSpPr/>
            <p:nvPr/>
          </p:nvSpPr>
          <p:spPr>
            <a:xfrm>
              <a:off x="1043940" y="1752600"/>
              <a:ext cx="7543800" cy="2286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sx="101000" sy="101000" algn="t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ounded Rectangle 39"/>
            <p:cNvSpPr/>
            <p:nvPr/>
          </p:nvSpPr>
          <p:spPr>
            <a:xfrm>
              <a:off x="990600" y="5638800"/>
              <a:ext cx="7543800" cy="22860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sx="101000" sy="101000" algn="t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Isosceles Triangle 40"/>
            <p:cNvSpPr/>
            <p:nvPr/>
          </p:nvSpPr>
          <p:spPr>
            <a:xfrm>
              <a:off x="1143000" y="457200"/>
              <a:ext cx="7391400" cy="1219200"/>
            </a:xfrm>
            <a:prstGeom prst="triangl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</a:ln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rapezoid 41"/>
            <p:cNvSpPr/>
            <p:nvPr/>
          </p:nvSpPr>
          <p:spPr>
            <a:xfrm>
              <a:off x="563880" y="5943600"/>
              <a:ext cx="8382000" cy="609600"/>
            </a:xfrm>
            <a:prstGeom prst="trapezoid">
              <a:avLst>
                <a:gd name="adj" fmla="val 70000"/>
              </a:avLst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sp3d prstMaterial="dkEdge">
              <a:bevelT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5053994" y="914400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Your text here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057400" y="5943600"/>
            <a:ext cx="8183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Increase or decrease the number of pillars by copy pasting them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920394" y="2895600"/>
            <a:ext cx="990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Your text here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749194" y="2895600"/>
            <a:ext cx="990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Your text here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6577994" y="2895600"/>
            <a:ext cx="990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Your text here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406794" y="2895600"/>
            <a:ext cx="990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Your text here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7" grpId="0"/>
      <p:bldP spid="48" grpId="0"/>
      <p:bldP spid="4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2"/>
          <p:cNvGrpSpPr/>
          <p:nvPr/>
        </p:nvGrpSpPr>
        <p:grpSpPr>
          <a:xfrm>
            <a:off x="7561182" y="1981200"/>
            <a:ext cx="2261495" cy="3505200"/>
            <a:chOff x="1503045" y="2057400"/>
            <a:chExt cx="1676400" cy="3505200"/>
          </a:xfrm>
          <a:scene3d>
            <a:camera prst="orthographicFront">
              <a:rot lat="0" lon="0" rev="0"/>
            </a:camera>
            <a:lightRig rig="threePt" dir="t"/>
          </a:scene3d>
        </p:grpSpPr>
        <p:sp>
          <p:nvSpPr>
            <p:cNvPr id="24" name="Rectangle 23"/>
            <p:cNvSpPr/>
            <p:nvPr/>
          </p:nvSpPr>
          <p:spPr>
            <a:xfrm>
              <a:off x="1693545" y="2362200"/>
              <a:ext cx="1295400" cy="28956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sx="101000" sy="101000" algn="t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4"/>
            <p:cNvGrpSpPr/>
            <p:nvPr/>
          </p:nvGrpSpPr>
          <p:grpSpPr>
            <a:xfrm>
              <a:off x="1503045" y="5257800"/>
              <a:ext cx="1676400" cy="304800"/>
              <a:chOff x="1493520" y="5486400"/>
              <a:chExt cx="1676400" cy="30480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1600200" y="5486400"/>
                <a:ext cx="1447800" cy="228600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1000">
                    <a:srgbClr val="5F5F5F"/>
                  </a:gs>
                  <a:gs pos="21001">
                    <a:srgbClr val="5F5F5F"/>
                  </a:gs>
                  <a:gs pos="63000">
                    <a:srgbClr val="FFFFFF"/>
                  </a:gs>
                  <a:gs pos="67000">
                    <a:srgbClr val="B2B2B2"/>
                  </a:gs>
                  <a:gs pos="91000">
                    <a:srgbClr val="292929"/>
                  </a:gs>
                  <a:gs pos="98000">
                    <a:srgbClr val="777777"/>
                  </a:gs>
                  <a:gs pos="100000">
                    <a:srgbClr val="EAEAEA"/>
                  </a:gs>
                </a:gsLst>
                <a:lin ang="10800000" scaled="1"/>
                <a:tileRect/>
              </a:gradFill>
              <a:ln w="6350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5400000" sx="101000" sy="101000" algn="t" rotWithShape="0">
                  <a:prstClr val="black">
                    <a:alpha val="5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493520" y="5715000"/>
                <a:ext cx="1676400" cy="76200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1000">
                    <a:srgbClr val="5F5F5F"/>
                  </a:gs>
                  <a:gs pos="21001">
                    <a:srgbClr val="5F5F5F"/>
                  </a:gs>
                  <a:gs pos="63000">
                    <a:srgbClr val="FFFFFF"/>
                  </a:gs>
                  <a:gs pos="67000">
                    <a:srgbClr val="B2B2B2"/>
                  </a:gs>
                  <a:gs pos="91000">
                    <a:srgbClr val="292929"/>
                  </a:gs>
                  <a:gs pos="98000">
                    <a:srgbClr val="777777"/>
                  </a:gs>
                  <a:gs pos="100000">
                    <a:srgbClr val="EAEAEA"/>
                  </a:gs>
                </a:gsLst>
                <a:lin ang="10800000" scaled="1"/>
                <a:tileRect/>
              </a:gradFill>
              <a:ln w="6350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5400000" sx="101000" sy="101000" algn="t" rotWithShape="0">
                  <a:prstClr val="black">
                    <a:alpha val="5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25"/>
            <p:cNvGrpSpPr/>
            <p:nvPr/>
          </p:nvGrpSpPr>
          <p:grpSpPr>
            <a:xfrm flipV="1">
              <a:off x="1503045" y="2057400"/>
              <a:ext cx="1676400" cy="304800"/>
              <a:chOff x="1645920" y="5638800"/>
              <a:chExt cx="1676400" cy="304800"/>
            </a:xfrm>
          </p:grpSpPr>
          <p:sp>
            <p:nvSpPr>
              <p:cNvPr id="27" name="Rectangle 26"/>
              <p:cNvSpPr/>
              <p:nvPr/>
            </p:nvSpPr>
            <p:spPr>
              <a:xfrm>
                <a:off x="1752600" y="5638800"/>
                <a:ext cx="1447800" cy="228600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1000">
                    <a:srgbClr val="5F5F5F"/>
                  </a:gs>
                  <a:gs pos="21001">
                    <a:srgbClr val="5F5F5F"/>
                  </a:gs>
                  <a:gs pos="63000">
                    <a:srgbClr val="FFFFFF"/>
                  </a:gs>
                  <a:gs pos="67000">
                    <a:srgbClr val="B2B2B2"/>
                  </a:gs>
                  <a:gs pos="91000">
                    <a:srgbClr val="292929"/>
                  </a:gs>
                  <a:gs pos="98000">
                    <a:srgbClr val="777777"/>
                  </a:gs>
                  <a:gs pos="100000">
                    <a:srgbClr val="EAEAEA"/>
                  </a:gs>
                </a:gsLst>
                <a:lin ang="10800000" scaled="1"/>
                <a:tileRect/>
              </a:gradFill>
              <a:ln w="6350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5400000" sx="101000" sy="101000" algn="t" rotWithShape="0">
                  <a:prstClr val="black">
                    <a:alpha val="5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645920" y="5867400"/>
                <a:ext cx="1676400" cy="76200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1000">
                    <a:srgbClr val="5F5F5F"/>
                  </a:gs>
                  <a:gs pos="21001">
                    <a:srgbClr val="5F5F5F"/>
                  </a:gs>
                  <a:gs pos="63000">
                    <a:srgbClr val="FFFFFF"/>
                  </a:gs>
                  <a:gs pos="67000">
                    <a:srgbClr val="B2B2B2"/>
                  </a:gs>
                  <a:gs pos="91000">
                    <a:srgbClr val="292929"/>
                  </a:gs>
                  <a:gs pos="98000">
                    <a:srgbClr val="777777"/>
                  </a:gs>
                  <a:gs pos="100000">
                    <a:srgbClr val="EAEAEA"/>
                  </a:gs>
                </a:gsLst>
                <a:lin ang="10800000" scaled="1"/>
                <a:tileRect/>
              </a:gradFill>
              <a:ln w="6350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5400000" sx="101000" sy="101000" algn="t" rotWithShape="0">
                  <a:prstClr val="black">
                    <a:alpha val="5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9" name="Rounded Rectangle 38"/>
          <p:cNvSpPr/>
          <p:nvPr/>
        </p:nvSpPr>
        <p:spPr>
          <a:xfrm>
            <a:off x="2385060" y="1676400"/>
            <a:ext cx="7543800" cy="2286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1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91000">
                <a:srgbClr val="292929"/>
              </a:gs>
              <a:gs pos="98000">
                <a:srgbClr val="777777"/>
              </a:gs>
              <a:gs pos="100000">
                <a:srgbClr val="EAEAEA"/>
              </a:gs>
            </a:gsLst>
            <a:lin ang="10800000" scaled="1"/>
            <a:tileRect/>
          </a:grad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38100" dir="5400000" sx="101000" sy="101000" algn="t" rotWithShape="0">
              <a:prstClr val="black">
                <a:alpha val="5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2331720" y="5562600"/>
            <a:ext cx="7543800" cy="2286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1000">
                <a:srgbClr val="5F5F5F"/>
              </a:gs>
              <a:gs pos="21001">
                <a:srgbClr val="5F5F5F"/>
              </a:gs>
              <a:gs pos="63000">
                <a:srgbClr val="FFFFFF"/>
              </a:gs>
              <a:gs pos="67000">
                <a:srgbClr val="B2B2B2"/>
              </a:gs>
              <a:gs pos="91000">
                <a:srgbClr val="292929"/>
              </a:gs>
              <a:gs pos="98000">
                <a:srgbClr val="777777"/>
              </a:gs>
              <a:gs pos="100000">
                <a:srgbClr val="EAEAEA"/>
              </a:gs>
            </a:gsLst>
            <a:lin ang="10800000" scaled="1"/>
            <a:tileRect/>
          </a:gradFill>
          <a:ln w="6350">
            <a:solidFill>
              <a:schemeClr val="bg1">
                <a:lumMod val="65000"/>
              </a:schemeClr>
            </a:solidFill>
          </a:ln>
          <a:effectLst>
            <a:outerShdw blurRad="50800" dist="38100" dir="5400000" sx="101000" sy="101000" algn="t" rotWithShape="0">
              <a:prstClr val="black">
                <a:alpha val="5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Isosceles Triangle 40"/>
          <p:cNvSpPr/>
          <p:nvPr/>
        </p:nvSpPr>
        <p:spPr>
          <a:xfrm>
            <a:off x="2484120" y="381000"/>
            <a:ext cx="7391400" cy="1219200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apezoid 41"/>
          <p:cNvSpPr/>
          <p:nvPr/>
        </p:nvSpPr>
        <p:spPr>
          <a:xfrm>
            <a:off x="1905000" y="5867400"/>
            <a:ext cx="8382000" cy="609600"/>
          </a:xfrm>
          <a:prstGeom prst="trapezoid">
            <a:avLst>
              <a:gd name="adj" fmla="val 70000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bg1">
                <a:lumMod val="50000"/>
              </a:schemeClr>
            </a:solidFill>
          </a:ln>
          <a:sp3d prstMaterial="dkEdge"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5074920" y="914401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Your text here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275320" y="2971801"/>
            <a:ext cx="990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Your text here</a:t>
            </a:r>
          </a:p>
        </p:txBody>
      </p:sp>
      <p:grpSp>
        <p:nvGrpSpPr>
          <p:cNvPr id="6" name="Group 49"/>
          <p:cNvGrpSpPr/>
          <p:nvPr/>
        </p:nvGrpSpPr>
        <p:grpSpPr>
          <a:xfrm>
            <a:off x="4907655" y="1981200"/>
            <a:ext cx="2261495" cy="3505200"/>
            <a:chOff x="1503045" y="2057400"/>
            <a:chExt cx="1676400" cy="3505200"/>
          </a:xfrm>
          <a:scene3d>
            <a:camera prst="orthographicFront">
              <a:rot lat="0" lon="0" rev="0"/>
            </a:camera>
            <a:lightRig rig="threePt" dir="t"/>
          </a:scene3d>
        </p:grpSpPr>
        <p:sp>
          <p:nvSpPr>
            <p:cNvPr id="51" name="Rectangle 50"/>
            <p:cNvSpPr/>
            <p:nvPr/>
          </p:nvSpPr>
          <p:spPr>
            <a:xfrm>
              <a:off x="1693545" y="2362200"/>
              <a:ext cx="1295400" cy="28956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sx="101000" sy="101000" algn="t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51"/>
            <p:cNvGrpSpPr/>
            <p:nvPr/>
          </p:nvGrpSpPr>
          <p:grpSpPr>
            <a:xfrm>
              <a:off x="1503045" y="5257800"/>
              <a:ext cx="1676400" cy="304800"/>
              <a:chOff x="1493520" y="5486400"/>
              <a:chExt cx="1676400" cy="304800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1600200" y="5486400"/>
                <a:ext cx="1447800" cy="228600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1000">
                    <a:srgbClr val="5F5F5F"/>
                  </a:gs>
                  <a:gs pos="21001">
                    <a:srgbClr val="5F5F5F"/>
                  </a:gs>
                  <a:gs pos="63000">
                    <a:srgbClr val="FFFFFF"/>
                  </a:gs>
                  <a:gs pos="67000">
                    <a:srgbClr val="B2B2B2"/>
                  </a:gs>
                  <a:gs pos="91000">
                    <a:srgbClr val="292929"/>
                  </a:gs>
                  <a:gs pos="98000">
                    <a:srgbClr val="777777"/>
                  </a:gs>
                  <a:gs pos="100000">
                    <a:srgbClr val="EAEAEA"/>
                  </a:gs>
                </a:gsLst>
                <a:lin ang="10800000" scaled="1"/>
                <a:tileRect/>
              </a:gradFill>
              <a:ln w="6350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5400000" sx="101000" sy="101000" algn="t" rotWithShape="0">
                  <a:prstClr val="black">
                    <a:alpha val="5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1493520" y="5715000"/>
                <a:ext cx="1676400" cy="76200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1000">
                    <a:srgbClr val="5F5F5F"/>
                  </a:gs>
                  <a:gs pos="21001">
                    <a:srgbClr val="5F5F5F"/>
                  </a:gs>
                  <a:gs pos="63000">
                    <a:srgbClr val="FFFFFF"/>
                  </a:gs>
                  <a:gs pos="67000">
                    <a:srgbClr val="B2B2B2"/>
                  </a:gs>
                  <a:gs pos="91000">
                    <a:srgbClr val="292929"/>
                  </a:gs>
                  <a:gs pos="98000">
                    <a:srgbClr val="777777"/>
                  </a:gs>
                  <a:gs pos="100000">
                    <a:srgbClr val="EAEAEA"/>
                  </a:gs>
                </a:gsLst>
                <a:lin ang="10800000" scaled="1"/>
                <a:tileRect/>
              </a:gradFill>
              <a:ln w="6350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5400000" sx="101000" sy="101000" algn="t" rotWithShape="0">
                  <a:prstClr val="black">
                    <a:alpha val="5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52"/>
            <p:cNvGrpSpPr/>
            <p:nvPr/>
          </p:nvGrpSpPr>
          <p:grpSpPr>
            <a:xfrm flipV="1">
              <a:off x="1503045" y="2057400"/>
              <a:ext cx="1676400" cy="304800"/>
              <a:chOff x="1645920" y="5638800"/>
              <a:chExt cx="1676400" cy="304800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1752600" y="5638800"/>
                <a:ext cx="1447800" cy="228600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1000">
                    <a:srgbClr val="5F5F5F"/>
                  </a:gs>
                  <a:gs pos="21001">
                    <a:srgbClr val="5F5F5F"/>
                  </a:gs>
                  <a:gs pos="63000">
                    <a:srgbClr val="FFFFFF"/>
                  </a:gs>
                  <a:gs pos="67000">
                    <a:srgbClr val="B2B2B2"/>
                  </a:gs>
                  <a:gs pos="91000">
                    <a:srgbClr val="292929"/>
                  </a:gs>
                  <a:gs pos="98000">
                    <a:srgbClr val="777777"/>
                  </a:gs>
                  <a:gs pos="100000">
                    <a:srgbClr val="EAEAEA"/>
                  </a:gs>
                </a:gsLst>
                <a:lin ang="10800000" scaled="1"/>
                <a:tileRect/>
              </a:gradFill>
              <a:ln w="6350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5400000" sx="101000" sy="101000" algn="t" rotWithShape="0">
                  <a:prstClr val="black">
                    <a:alpha val="5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1645920" y="5867400"/>
                <a:ext cx="1676400" cy="76200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1000">
                    <a:srgbClr val="5F5F5F"/>
                  </a:gs>
                  <a:gs pos="21001">
                    <a:srgbClr val="5F5F5F"/>
                  </a:gs>
                  <a:gs pos="63000">
                    <a:srgbClr val="FFFFFF"/>
                  </a:gs>
                  <a:gs pos="67000">
                    <a:srgbClr val="B2B2B2"/>
                  </a:gs>
                  <a:gs pos="91000">
                    <a:srgbClr val="292929"/>
                  </a:gs>
                  <a:gs pos="98000">
                    <a:srgbClr val="777777"/>
                  </a:gs>
                  <a:gs pos="100000">
                    <a:srgbClr val="EAEAEA"/>
                  </a:gs>
                </a:gsLst>
                <a:lin ang="10800000" scaled="1"/>
                <a:tileRect/>
              </a:gradFill>
              <a:ln w="6350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5400000" sx="101000" sy="101000" algn="t" rotWithShape="0">
                  <a:prstClr val="black">
                    <a:alpha val="5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" name="Group 57"/>
          <p:cNvGrpSpPr/>
          <p:nvPr/>
        </p:nvGrpSpPr>
        <p:grpSpPr>
          <a:xfrm>
            <a:off x="2432426" y="1981200"/>
            <a:ext cx="2261495" cy="3505200"/>
            <a:chOff x="1503045" y="2057400"/>
            <a:chExt cx="1676400" cy="3505200"/>
          </a:xfrm>
          <a:scene3d>
            <a:camera prst="orthographicFront">
              <a:rot lat="0" lon="0" rev="0"/>
            </a:camera>
            <a:lightRig rig="threePt" dir="t"/>
          </a:scene3d>
        </p:grpSpPr>
        <p:sp>
          <p:nvSpPr>
            <p:cNvPr id="59" name="Rectangle 58"/>
            <p:cNvSpPr/>
            <p:nvPr/>
          </p:nvSpPr>
          <p:spPr>
            <a:xfrm>
              <a:off x="1693545" y="2362200"/>
              <a:ext cx="1295400" cy="28956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10800000" scaled="1"/>
              <a:tileRect/>
            </a:gradFill>
            <a:ln w="6350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sx="101000" sy="101000" algn="t" rotWithShape="0">
                <a:prstClr val="black">
                  <a:alpha val="5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59"/>
            <p:cNvGrpSpPr/>
            <p:nvPr/>
          </p:nvGrpSpPr>
          <p:grpSpPr>
            <a:xfrm>
              <a:off x="1503045" y="5257800"/>
              <a:ext cx="1676400" cy="304800"/>
              <a:chOff x="1493520" y="5486400"/>
              <a:chExt cx="1676400" cy="304800"/>
            </a:xfrm>
          </p:grpSpPr>
          <p:sp>
            <p:nvSpPr>
              <p:cNvPr id="64" name="Rectangle 63"/>
              <p:cNvSpPr/>
              <p:nvPr/>
            </p:nvSpPr>
            <p:spPr>
              <a:xfrm>
                <a:off x="1600200" y="5486400"/>
                <a:ext cx="1447800" cy="228600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1000">
                    <a:srgbClr val="5F5F5F"/>
                  </a:gs>
                  <a:gs pos="21001">
                    <a:srgbClr val="5F5F5F"/>
                  </a:gs>
                  <a:gs pos="63000">
                    <a:srgbClr val="FFFFFF"/>
                  </a:gs>
                  <a:gs pos="67000">
                    <a:srgbClr val="B2B2B2"/>
                  </a:gs>
                  <a:gs pos="91000">
                    <a:srgbClr val="292929"/>
                  </a:gs>
                  <a:gs pos="98000">
                    <a:srgbClr val="777777"/>
                  </a:gs>
                  <a:gs pos="100000">
                    <a:srgbClr val="EAEAEA"/>
                  </a:gs>
                </a:gsLst>
                <a:lin ang="10800000" scaled="1"/>
                <a:tileRect/>
              </a:gradFill>
              <a:ln w="6350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5400000" sx="101000" sy="101000" algn="t" rotWithShape="0">
                  <a:prstClr val="black">
                    <a:alpha val="5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493520" y="5715000"/>
                <a:ext cx="1676400" cy="76200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1000">
                    <a:srgbClr val="5F5F5F"/>
                  </a:gs>
                  <a:gs pos="21001">
                    <a:srgbClr val="5F5F5F"/>
                  </a:gs>
                  <a:gs pos="63000">
                    <a:srgbClr val="FFFFFF"/>
                  </a:gs>
                  <a:gs pos="67000">
                    <a:srgbClr val="B2B2B2"/>
                  </a:gs>
                  <a:gs pos="91000">
                    <a:srgbClr val="292929"/>
                  </a:gs>
                  <a:gs pos="98000">
                    <a:srgbClr val="777777"/>
                  </a:gs>
                  <a:gs pos="100000">
                    <a:srgbClr val="EAEAEA"/>
                  </a:gs>
                </a:gsLst>
                <a:lin ang="10800000" scaled="1"/>
                <a:tileRect/>
              </a:gradFill>
              <a:ln w="6350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5400000" sx="101000" sy="101000" algn="t" rotWithShape="0">
                  <a:prstClr val="black">
                    <a:alpha val="5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60"/>
            <p:cNvGrpSpPr/>
            <p:nvPr/>
          </p:nvGrpSpPr>
          <p:grpSpPr>
            <a:xfrm flipV="1">
              <a:off x="1503045" y="2057400"/>
              <a:ext cx="1676400" cy="304800"/>
              <a:chOff x="1645920" y="5638800"/>
              <a:chExt cx="1676400" cy="304800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1752600" y="5638800"/>
                <a:ext cx="1447800" cy="228600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1000">
                    <a:srgbClr val="5F5F5F"/>
                  </a:gs>
                  <a:gs pos="21001">
                    <a:srgbClr val="5F5F5F"/>
                  </a:gs>
                  <a:gs pos="63000">
                    <a:srgbClr val="FFFFFF"/>
                  </a:gs>
                  <a:gs pos="67000">
                    <a:srgbClr val="B2B2B2"/>
                  </a:gs>
                  <a:gs pos="91000">
                    <a:srgbClr val="292929"/>
                  </a:gs>
                  <a:gs pos="98000">
                    <a:srgbClr val="777777"/>
                  </a:gs>
                  <a:gs pos="100000">
                    <a:srgbClr val="EAEAEA"/>
                  </a:gs>
                </a:gsLst>
                <a:lin ang="10800000" scaled="1"/>
                <a:tileRect/>
              </a:gradFill>
              <a:ln w="6350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5400000" sx="101000" sy="101000" algn="t" rotWithShape="0">
                  <a:prstClr val="black">
                    <a:alpha val="5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645920" y="5867400"/>
                <a:ext cx="1676400" cy="76200"/>
              </a:xfrm>
              <a:prstGeom prst="rect">
                <a:avLst/>
              </a:pr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1000">
                    <a:srgbClr val="5F5F5F"/>
                  </a:gs>
                  <a:gs pos="21001">
                    <a:srgbClr val="5F5F5F"/>
                  </a:gs>
                  <a:gs pos="63000">
                    <a:srgbClr val="FFFFFF"/>
                  </a:gs>
                  <a:gs pos="67000">
                    <a:srgbClr val="B2B2B2"/>
                  </a:gs>
                  <a:gs pos="91000">
                    <a:srgbClr val="292929"/>
                  </a:gs>
                  <a:gs pos="98000">
                    <a:srgbClr val="777777"/>
                  </a:gs>
                  <a:gs pos="100000">
                    <a:srgbClr val="EAEAEA"/>
                  </a:gs>
                </a:gsLst>
                <a:lin ang="10800000" scaled="1"/>
                <a:tileRect/>
              </a:gradFill>
              <a:ln w="6350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5400000" sx="101000" sy="101000" algn="t" rotWithShape="0">
                  <a:prstClr val="black">
                    <a:alpha val="56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2" name="Group 1"/>
          <p:cNvGrpSpPr/>
          <p:nvPr/>
        </p:nvGrpSpPr>
        <p:grpSpPr>
          <a:xfrm>
            <a:off x="2699246" y="2514601"/>
            <a:ext cx="1747519" cy="2478107"/>
            <a:chOff x="1358125" y="2590800"/>
            <a:chExt cx="1747519" cy="2478107"/>
          </a:xfrm>
        </p:grpSpPr>
        <p:sp>
          <p:nvSpPr>
            <p:cNvPr id="67" name="TextBox 66"/>
            <p:cNvSpPr txBox="1"/>
            <p:nvPr/>
          </p:nvSpPr>
          <p:spPr>
            <a:xfrm>
              <a:off x="1447800" y="2590800"/>
              <a:ext cx="15240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Your text here</a:t>
              </a:r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1358125" y="3868992"/>
              <a:ext cx="1747519" cy="0"/>
            </a:xfrm>
            <a:prstGeom prst="line">
              <a:avLst/>
            </a:prstGeom>
            <a:ln w="762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76"/>
            <p:cNvSpPr txBox="1"/>
            <p:nvPr/>
          </p:nvSpPr>
          <p:spPr>
            <a:xfrm>
              <a:off x="1371600" y="4114800"/>
              <a:ext cx="159036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Your text here</a:t>
              </a:r>
            </a:p>
          </p:txBody>
        </p:sp>
      </p:grpSp>
      <p:grpSp>
        <p:nvGrpSpPr>
          <p:cNvPr id="13" name="Group 2"/>
          <p:cNvGrpSpPr/>
          <p:nvPr/>
        </p:nvGrpSpPr>
        <p:grpSpPr>
          <a:xfrm>
            <a:off x="5151120" y="2362201"/>
            <a:ext cx="1767280" cy="2857971"/>
            <a:chOff x="3810000" y="2438400"/>
            <a:chExt cx="1767280" cy="2857971"/>
          </a:xfrm>
        </p:grpSpPr>
        <p:sp>
          <p:nvSpPr>
            <p:cNvPr id="66" name="TextBox 65"/>
            <p:cNvSpPr txBox="1"/>
            <p:nvPr/>
          </p:nvSpPr>
          <p:spPr>
            <a:xfrm>
              <a:off x="3810000" y="2438400"/>
              <a:ext cx="1752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Your text here</a:t>
              </a:r>
            </a:p>
          </p:txBody>
        </p:sp>
        <p:cxnSp>
          <p:nvCxnSpPr>
            <p:cNvPr id="78" name="Straight Connector 77"/>
            <p:cNvCxnSpPr/>
            <p:nvPr/>
          </p:nvCxnSpPr>
          <p:spPr>
            <a:xfrm>
              <a:off x="3813241" y="3392507"/>
              <a:ext cx="1747519" cy="0"/>
            </a:xfrm>
            <a:prstGeom prst="line">
              <a:avLst/>
            </a:prstGeom>
            <a:ln w="762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3829761" y="4351908"/>
              <a:ext cx="1747519" cy="0"/>
            </a:xfrm>
            <a:prstGeom prst="line">
              <a:avLst/>
            </a:prstGeom>
            <a:ln w="762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3810000" y="3397801"/>
              <a:ext cx="1752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Your text here</a:t>
              </a: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3810000" y="4342264"/>
              <a:ext cx="17526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Your text here</a:t>
              </a: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2156758" y="5953432"/>
            <a:ext cx="78889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Increase or decrease the number of divisions by copying the lines and text</a:t>
            </a:r>
          </a:p>
        </p:txBody>
      </p:sp>
    </p:spTree>
    <p:extLst>
      <p:ext uri="{BB962C8B-B14F-4D97-AF65-F5344CB8AC3E}">
        <p14:creationId xmlns:p14="http://schemas.microsoft.com/office/powerpoint/2010/main" val="2337358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1"/>
          <p:cNvGrpSpPr/>
          <p:nvPr/>
        </p:nvGrpSpPr>
        <p:grpSpPr>
          <a:xfrm>
            <a:off x="2764206" y="1219201"/>
            <a:ext cx="5998795" cy="3943349"/>
            <a:chOff x="1158766" y="926868"/>
            <a:chExt cx="6689834" cy="4397607"/>
          </a:xfrm>
        </p:grpSpPr>
        <p:grpSp>
          <p:nvGrpSpPr>
            <p:cNvPr id="3" name="Group 16"/>
            <p:cNvGrpSpPr/>
            <p:nvPr/>
          </p:nvGrpSpPr>
          <p:grpSpPr>
            <a:xfrm>
              <a:off x="1158766" y="2428875"/>
              <a:ext cx="6689834" cy="2895600"/>
              <a:chOff x="2133600" y="3200400"/>
              <a:chExt cx="5281448" cy="2286000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2133600" y="3200400"/>
                <a:ext cx="5281448" cy="2286000"/>
              </a:xfrm>
              <a:prstGeom prst="rect">
                <a:avLst/>
              </a:prstGeom>
              <a:scene3d>
                <a:camera prst="perspectiveRelaxed"/>
                <a:lightRig rig="soft" dir="t"/>
              </a:scene3d>
              <a:sp3d extrusionH="127000" prstMaterial="dkEdge">
                <a:bevelT/>
                <a:extrusionClr>
                  <a:schemeClr val="bg1">
                    <a:lumMod val="7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>
                <a:spLocks noChangeAspect="1"/>
              </p:cNvSpPr>
              <p:nvPr/>
            </p:nvSpPr>
            <p:spPr>
              <a:xfrm>
                <a:off x="2397673" y="3333750"/>
                <a:ext cx="4753303" cy="1828800"/>
              </a:xfrm>
              <a:prstGeom prst="rect">
                <a:avLst/>
              </a:prstGeom>
              <a:scene3d>
                <a:camera prst="perspectiveRelaxed"/>
                <a:lightRig rig="soft" dir="t"/>
              </a:scene3d>
              <a:sp3d extrusionH="127000" prstMaterial="dkEdge">
                <a:bevelT/>
                <a:extrusionClr>
                  <a:schemeClr val="bg1">
                    <a:lumMod val="7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/>
              <p:cNvSpPr>
                <a:spLocks noChangeAspect="1"/>
              </p:cNvSpPr>
              <p:nvPr/>
            </p:nvSpPr>
            <p:spPr>
              <a:xfrm>
                <a:off x="2635338" y="3428999"/>
                <a:ext cx="4277973" cy="1447801"/>
              </a:xfrm>
              <a:prstGeom prst="rect">
                <a:avLst/>
              </a:prstGeom>
              <a:scene3d>
                <a:camera prst="perspectiveRelaxed"/>
                <a:lightRig rig="soft" dir="t"/>
              </a:scene3d>
              <a:sp3d extrusionH="127000" prstMaterial="dkEdge">
                <a:bevelT/>
                <a:extrusionClr>
                  <a:schemeClr val="bg1">
                    <a:lumMod val="75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" name="Group 21"/>
            <p:cNvGrpSpPr/>
            <p:nvPr/>
          </p:nvGrpSpPr>
          <p:grpSpPr>
            <a:xfrm>
              <a:off x="1920766" y="2352675"/>
              <a:ext cx="4953000" cy="838200"/>
              <a:chOff x="1666875" y="3886200"/>
              <a:chExt cx="4953000" cy="838200"/>
            </a:xfrm>
            <a:effectLst>
              <a:outerShdw blurRad="165100" sx="106000" sy="106000" algn="ctr" rotWithShape="0">
                <a:prstClr val="black">
                  <a:alpha val="40000"/>
                </a:prstClr>
              </a:outerShdw>
            </a:effectLst>
            <a:scene3d>
              <a:camera prst="perspectiveRelaxed"/>
              <a:lightRig rig="threePt" dir="t"/>
            </a:scene3d>
          </p:grpSpPr>
          <p:sp>
            <p:nvSpPr>
              <p:cNvPr id="18" name="Oval 17"/>
              <p:cNvSpPr/>
              <p:nvPr/>
            </p:nvSpPr>
            <p:spPr>
              <a:xfrm>
                <a:off x="1666875" y="3886200"/>
                <a:ext cx="838200" cy="838200"/>
              </a:xfrm>
              <a:prstGeom prst="ellipse">
                <a:avLst/>
              </a:prstGeom>
              <a:ln>
                <a:noFill/>
              </a:ln>
              <a:sp3d z="1270000" extrusionH="2540000">
                <a:extrusionClr>
                  <a:schemeClr val="tx2">
                    <a:lumMod val="60000"/>
                    <a:lumOff val="40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3038475" y="3886200"/>
                <a:ext cx="838200" cy="838200"/>
              </a:xfrm>
              <a:prstGeom prst="ellipse">
                <a:avLst/>
              </a:prstGeom>
              <a:ln>
                <a:noFill/>
              </a:ln>
              <a:sp3d z="1270000" extrusionH="2540000">
                <a:extrusionClr>
                  <a:schemeClr val="tx2">
                    <a:lumMod val="60000"/>
                    <a:lumOff val="40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4410075" y="3886200"/>
                <a:ext cx="838201" cy="838200"/>
              </a:xfrm>
              <a:prstGeom prst="ellipse">
                <a:avLst/>
              </a:prstGeom>
              <a:ln>
                <a:noFill/>
              </a:ln>
              <a:sp3d z="1270000" extrusionH="2540000">
                <a:extrusionClr>
                  <a:schemeClr val="tx2">
                    <a:lumMod val="60000"/>
                    <a:lumOff val="40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5781675" y="3886200"/>
                <a:ext cx="838200" cy="838200"/>
              </a:xfrm>
              <a:prstGeom prst="ellipse">
                <a:avLst/>
              </a:prstGeom>
              <a:ln>
                <a:noFill/>
              </a:ln>
              <a:sp3d z="1270000" extrusionH="2540000">
                <a:extrusionClr>
                  <a:schemeClr val="tx2">
                    <a:lumMod val="60000"/>
                    <a:lumOff val="40000"/>
                  </a:schemeClr>
                </a:extrusion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Rectangle 22"/>
            <p:cNvSpPr/>
            <p:nvPr/>
          </p:nvSpPr>
          <p:spPr>
            <a:xfrm>
              <a:off x="1158766" y="926868"/>
              <a:ext cx="6629400" cy="1981199"/>
            </a:xfrm>
            <a:prstGeom prst="rect">
              <a:avLst/>
            </a:prstGeom>
            <a:scene3d>
              <a:camera prst="perspectiveRelaxed">
                <a:rot lat="18573603" lon="0" rev="0"/>
              </a:camera>
              <a:lightRig rig="soft" dir="t"/>
            </a:scene3d>
            <a:sp3d extrusionH="127000" prstMaterial="dkEdge">
              <a:extrusionClr>
                <a:schemeClr val="bg1">
                  <a:lumMod val="75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387366" y="1570434"/>
              <a:ext cx="6239301" cy="72078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perspectiveRelaxed"/>
                <a:lightRig rig="threePt" dir="t"/>
              </a:scene3d>
            </a:bodyPr>
            <a:lstStyle/>
            <a:p>
              <a:r>
                <a:rPr lang="en-US" sz="3600" dirty="0"/>
                <a:t>Main point being supported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133600" y="2971800"/>
              <a:ext cx="438335" cy="6521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505200" y="2971800"/>
              <a:ext cx="438335" cy="6521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76800" y="2971800"/>
              <a:ext cx="438335" cy="6521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248400" y="2971800"/>
              <a:ext cx="438335" cy="6521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>
                  <a:solidFill>
                    <a:schemeClr val="bg1"/>
                  </a:solidFill>
                </a:rPr>
                <a:t>4</a:t>
              </a:r>
            </a:p>
          </p:txBody>
        </p:sp>
      </p:grpSp>
      <p:sp>
        <p:nvSpPr>
          <p:cNvPr id="43" name="Rectangle 42"/>
          <p:cNvSpPr/>
          <p:nvPr/>
        </p:nvSpPr>
        <p:spPr>
          <a:xfrm>
            <a:off x="1524000" y="5162550"/>
            <a:ext cx="9144000" cy="5334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1524001" y="5238751"/>
            <a:ext cx="1952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Pillar 1 Details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064001" y="5238751"/>
            <a:ext cx="1952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Pillar 2 Details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146801" y="5238751"/>
            <a:ext cx="1952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Pillar 3 Details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411064" y="5238751"/>
            <a:ext cx="1952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Pillar 4 Details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752601" y="5695950"/>
            <a:ext cx="17960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/>
              <a:t> Your text here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/>
              <a:t> Your text here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4114801" y="5695950"/>
            <a:ext cx="17960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/>
              <a:t> Your text here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/>
              <a:t> Your text here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400801" y="5695950"/>
            <a:ext cx="17960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/>
              <a:t> Your text here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/>
              <a:t> Your text here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534401" y="5695950"/>
            <a:ext cx="17960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/>
              <a:t> Your text here</a:t>
            </a:r>
          </a:p>
          <a:p>
            <a:pPr>
              <a:buFont typeface="Arial" pitchFamily="34" charset="0"/>
              <a:buChar char="•"/>
            </a:pPr>
            <a:r>
              <a:rPr lang="en-US" sz="2000" dirty="0"/>
              <a:t> Your text here</a:t>
            </a:r>
          </a:p>
        </p:txBody>
      </p:sp>
      <p:cxnSp>
        <p:nvCxnSpPr>
          <p:cNvPr id="53" name="Straight Connector 52"/>
          <p:cNvCxnSpPr/>
          <p:nvPr/>
        </p:nvCxnSpPr>
        <p:spPr>
          <a:xfrm rot="5400000">
            <a:off x="3001169" y="5895181"/>
            <a:ext cx="1466850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5400000">
            <a:off x="5439569" y="5895975"/>
            <a:ext cx="1466056" cy="7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5400000">
            <a:off x="7496969" y="5895975"/>
            <a:ext cx="1466056" cy="7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itle 34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792162"/>
          </a:xfrm>
        </p:spPr>
        <p:txBody>
          <a:bodyPr/>
          <a:lstStyle/>
          <a:p>
            <a:r>
              <a:rPr lang="en-US" dirty="0"/>
              <a:t>4 pillar diagram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0" y="3448050"/>
            <a:ext cx="12192000" cy="1676400"/>
            <a:chOff x="0" y="2086"/>
            <a:chExt cx="5760" cy="1056"/>
          </a:xfrm>
        </p:grpSpPr>
        <p:sp>
          <p:nvSpPr>
            <p:cNvPr id="28" name="Rectangle 3"/>
            <p:cNvSpPr>
              <a:spLocks noChangeArrowheads="1"/>
            </p:cNvSpPr>
            <p:nvPr/>
          </p:nvSpPr>
          <p:spPr bwMode="gray">
            <a:xfrm>
              <a:off x="0" y="2325"/>
              <a:ext cx="5760" cy="817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" name="Rectangle 25"/>
            <p:cNvSpPr>
              <a:spLocks noChangeArrowheads="1"/>
            </p:cNvSpPr>
            <p:nvPr/>
          </p:nvSpPr>
          <p:spPr bwMode="gray">
            <a:xfrm flipV="1">
              <a:off x="0" y="2086"/>
              <a:ext cx="5760" cy="246"/>
            </a:xfrm>
            <a:prstGeom prst="rect">
              <a:avLst/>
            </a:prstGeom>
            <a:gradFill rotWithShape="1">
              <a:gsLst>
                <a:gs pos="0">
                  <a:srgbClr val="DBDBDB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</p:grpSp>
      <p:grpSp>
        <p:nvGrpSpPr>
          <p:cNvPr id="5" name="Group 12"/>
          <p:cNvGrpSpPr/>
          <p:nvPr/>
        </p:nvGrpSpPr>
        <p:grpSpPr>
          <a:xfrm>
            <a:off x="2514600" y="789404"/>
            <a:ext cx="2286000" cy="5992397"/>
            <a:chOff x="3429002" y="1600200"/>
            <a:chExt cx="1981200" cy="5193411"/>
          </a:xfrm>
        </p:grpSpPr>
        <p:sp>
          <p:nvSpPr>
            <p:cNvPr id="3" name="Right Arrow 2"/>
            <p:cNvSpPr/>
            <p:nvPr/>
          </p:nvSpPr>
          <p:spPr>
            <a:xfrm rot="16200000">
              <a:off x="2209802" y="2819400"/>
              <a:ext cx="4419600" cy="1981200"/>
            </a:xfrm>
            <a:prstGeom prst="rightArrow">
              <a:avLst>
                <a:gd name="adj1" fmla="val 77885"/>
                <a:gd name="adj2" fmla="val 71557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48000">
                  <a:schemeClr val="bg1"/>
                </a:gs>
                <a:gs pos="100000">
                  <a:schemeClr val="tx1"/>
                </a:gs>
              </a:gsLst>
              <a:lin ang="5400000" scaled="1"/>
              <a:tileRect/>
            </a:gradFill>
            <a:ln w="3175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 prstMaterial="dkEdg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646934" y="5248275"/>
              <a:ext cx="1545336" cy="1545336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</a:ln>
            <a:effectLst/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21"/>
          <p:cNvGrpSpPr/>
          <p:nvPr/>
        </p:nvGrpSpPr>
        <p:grpSpPr>
          <a:xfrm>
            <a:off x="2133600" y="4188441"/>
            <a:ext cx="8457478" cy="2590800"/>
            <a:chOff x="609600" y="4188441"/>
            <a:chExt cx="8457478" cy="2590800"/>
          </a:xfrm>
        </p:grpSpPr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609600" y="4188441"/>
              <a:ext cx="3036835" cy="2590800"/>
            </a:xfrm>
            <a:custGeom>
              <a:avLst/>
              <a:gdLst/>
              <a:ahLst/>
              <a:cxnLst>
                <a:cxn ang="0">
                  <a:pos x="2350" y="802"/>
                </a:cxn>
                <a:cxn ang="0">
                  <a:pos x="2308" y="1012"/>
                </a:cxn>
                <a:cxn ang="0">
                  <a:pos x="2226" y="1204"/>
                </a:cxn>
                <a:cxn ang="0">
                  <a:pos x="2110" y="1376"/>
                </a:cxn>
                <a:cxn ang="0">
                  <a:pos x="1964" y="1522"/>
                </a:cxn>
                <a:cxn ang="0">
                  <a:pos x="1792" y="1638"/>
                </a:cxn>
                <a:cxn ang="0">
                  <a:pos x="1600" y="1720"/>
                </a:cxn>
                <a:cxn ang="0">
                  <a:pos x="1390" y="1762"/>
                </a:cxn>
                <a:cxn ang="0">
                  <a:pos x="1224" y="1766"/>
                </a:cxn>
                <a:cxn ang="0">
                  <a:pos x="1012" y="1734"/>
                </a:cxn>
                <a:cxn ang="0">
                  <a:pos x="814" y="1662"/>
                </a:cxn>
                <a:cxn ang="0">
                  <a:pos x="636" y="1554"/>
                </a:cxn>
                <a:cxn ang="0">
                  <a:pos x="484" y="1416"/>
                </a:cxn>
                <a:cxn ang="0">
                  <a:pos x="360" y="1250"/>
                </a:cxn>
                <a:cxn ang="0">
                  <a:pos x="270" y="1062"/>
                </a:cxn>
                <a:cxn ang="0">
                  <a:pos x="216" y="856"/>
                </a:cxn>
                <a:cxn ang="0">
                  <a:pos x="204" y="692"/>
                </a:cxn>
                <a:cxn ang="0">
                  <a:pos x="222" y="498"/>
                </a:cxn>
                <a:cxn ang="0">
                  <a:pos x="272" y="318"/>
                </a:cxn>
                <a:cxn ang="0">
                  <a:pos x="350" y="150"/>
                </a:cxn>
                <a:cxn ang="0">
                  <a:pos x="456" y="0"/>
                </a:cxn>
                <a:cxn ang="0">
                  <a:pos x="292" y="90"/>
                </a:cxn>
                <a:cxn ang="0">
                  <a:pos x="154" y="294"/>
                </a:cxn>
                <a:cxn ang="0">
                  <a:pos x="58" y="524"/>
                </a:cxn>
                <a:cxn ang="0">
                  <a:pos x="6" y="774"/>
                </a:cxn>
                <a:cxn ang="0">
                  <a:pos x="2" y="970"/>
                </a:cxn>
                <a:cxn ang="0">
                  <a:pos x="40" y="1224"/>
                </a:cxn>
                <a:cxn ang="0">
                  <a:pos x="126" y="1458"/>
                </a:cxn>
                <a:cxn ang="0">
                  <a:pos x="254" y="1670"/>
                </a:cxn>
                <a:cxn ang="0">
                  <a:pos x="420" y="1852"/>
                </a:cxn>
                <a:cxn ang="0">
                  <a:pos x="616" y="1998"/>
                </a:cxn>
                <a:cxn ang="0">
                  <a:pos x="840" y="2106"/>
                </a:cxn>
                <a:cxn ang="0">
                  <a:pos x="1086" y="2170"/>
                </a:cxn>
                <a:cxn ang="0">
                  <a:pos x="1280" y="2184"/>
                </a:cxn>
                <a:cxn ang="0">
                  <a:pos x="1538" y="2158"/>
                </a:cxn>
                <a:cxn ang="0">
                  <a:pos x="1778" y="2084"/>
                </a:cxn>
                <a:cxn ang="0">
                  <a:pos x="1996" y="1966"/>
                </a:cxn>
                <a:cxn ang="0">
                  <a:pos x="2186" y="1810"/>
                </a:cxn>
                <a:cxn ang="0">
                  <a:pos x="2342" y="1620"/>
                </a:cxn>
                <a:cxn ang="0">
                  <a:pos x="2460" y="1402"/>
                </a:cxn>
                <a:cxn ang="0">
                  <a:pos x="2534" y="1162"/>
                </a:cxn>
                <a:cxn ang="0">
                  <a:pos x="2560" y="904"/>
                </a:cxn>
                <a:cxn ang="0">
                  <a:pos x="2546" y="710"/>
                </a:cxn>
                <a:cxn ang="0">
                  <a:pos x="2482" y="464"/>
                </a:cxn>
                <a:cxn ang="0">
                  <a:pos x="2376" y="242"/>
                </a:cxn>
                <a:cxn ang="0">
                  <a:pos x="2228" y="44"/>
                </a:cxn>
                <a:cxn ang="0">
                  <a:pos x="2132" y="36"/>
                </a:cxn>
                <a:cxn ang="0">
                  <a:pos x="2232" y="190"/>
                </a:cxn>
                <a:cxn ang="0">
                  <a:pos x="2304" y="362"/>
                </a:cxn>
                <a:cxn ang="0">
                  <a:pos x="2346" y="546"/>
                </a:cxn>
                <a:cxn ang="0">
                  <a:pos x="2356" y="692"/>
                </a:cxn>
              </a:cxnLst>
              <a:rect l="0" t="0" r="r" b="b"/>
              <a:pathLst>
                <a:path w="2560" h="2184">
                  <a:moveTo>
                    <a:pt x="2356" y="692"/>
                  </a:moveTo>
                  <a:lnTo>
                    <a:pt x="2356" y="692"/>
                  </a:lnTo>
                  <a:lnTo>
                    <a:pt x="2354" y="748"/>
                  </a:lnTo>
                  <a:lnTo>
                    <a:pt x="2350" y="802"/>
                  </a:lnTo>
                  <a:lnTo>
                    <a:pt x="2344" y="856"/>
                  </a:lnTo>
                  <a:lnTo>
                    <a:pt x="2334" y="908"/>
                  </a:lnTo>
                  <a:lnTo>
                    <a:pt x="2322" y="960"/>
                  </a:lnTo>
                  <a:lnTo>
                    <a:pt x="2308" y="1012"/>
                  </a:lnTo>
                  <a:lnTo>
                    <a:pt x="2290" y="1062"/>
                  </a:lnTo>
                  <a:lnTo>
                    <a:pt x="2272" y="1110"/>
                  </a:lnTo>
                  <a:lnTo>
                    <a:pt x="2250" y="1158"/>
                  </a:lnTo>
                  <a:lnTo>
                    <a:pt x="2226" y="1204"/>
                  </a:lnTo>
                  <a:lnTo>
                    <a:pt x="2200" y="1250"/>
                  </a:lnTo>
                  <a:lnTo>
                    <a:pt x="2172" y="1294"/>
                  </a:lnTo>
                  <a:lnTo>
                    <a:pt x="2142" y="1336"/>
                  </a:lnTo>
                  <a:lnTo>
                    <a:pt x="2110" y="1376"/>
                  </a:lnTo>
                  <a:lnTo>
                    <a:pt x="2076" y="1416"/>
                  </a:lnTo>
                  <a:lnTo>
                    <a:pt x="2040" y="1452"/>
                  </a:lnTo>
                  <a:lnTo>
                    <a:pt x="2004" y="1488"/>
                  </a:lnTo>
                  <a:lnTo>
                    <a:pt x="1964" y="1522"/>
                  </a:lnTo>
                  <a:lnTo>
                    <a:pt x="1924" y="1554"/>
                  </a:lnTo>
                  <a:lnTo>
                    <a:pt x="1882" y="1584"/>
                  </a:lnTo>
                  <a:lnTo>
                    <a:pt x="1838" y="1612"/>
                  </a:lnTo>
                  <a:lnTo>
                    <a:pt x="1792" y="1638"/>
                  </a:lnTo>
                  <a:lnTo>
                    <a:pt x="1746" y="1662"/>
                  </a:lnTo>
                  <a:lnTo>
                    <a:pt x="1698" y="1684"/>
                  </a:lnTo>
                  <a:lnTo>
                    <a:pt x="1650" y="1702"/>
                  </a:lnTo>
                  <a:lnTo>
                    <a:pt x="1600" y="1720"/>
                  </a:lnTo>
                  <a:lnTo>
                    <a:pt x="1548" y="1734"/>
                  </a:lnTo>
                  <a:lnTo>
                    <a:pt x="1496" y="1746"/>
                  </a:lnTo>
                  <a:lnTo>
                    <a:pt x="1444" y="1756"/>
                  </a:lnTo>
                  <a:lnTo>
                    <a:pt x="1390" y="1762"/>
                  </a:lnTo>
                  <a:lnTo>
                    <a:pt x="1336" y="1766"/>
                  </a:lnTo>
                  <a:lnTo>
                    <a:pt x="1280" y="1768"/>
                  </a:lnTo>
                  <a:lnTo>
                    <a:pt x="1280" y="1768"/>
                  </a:lnTo>
                  <a:lnTo>
                    <a:pt x="1224" y="1766"/>
                  </a:lnTo>
                  <a:lnTo>
                    <a:pt x="1170" y="1762"/>
                  </a:lnTo>
                  <a:lnTo>
                    <a:pt x="1116" y="1756"/>
                  </a:lnTo>
                  <a:lnTo>
                    <a:pt x="1064" y="1746"/>
                  </a:lnTo>
                  <a:lnTo>
                    <a:pt x="1012" y="1734"/>
                  </a:lnTo>
                  <a:lnTo>
                    <a:pt x="960" y="1720"/>
                  </a:lnTo>
                  <a:lnTo>
                    <a:pt x="910" y="1702"/>
                  </a:lnTo>
                  <a:lnTo>
                    <a:pt x="862" y="1684"/>
                  </a:lnTo>
                  <a:lnTo>
                    <a:pt x="814" y="1662"/>
                  </a:lnTo>
                  <a:lnTo>
                    <a:pt x="768" y="1638"/>
                  </a:lnTo>
                  <a:lnTo>
                    <a:pt x="722" y="1612"/>
                  </a:lnTo>
                  <a:lnTo>
                    <a:pt x="678" y="1584"/>
                  </a:lnTo>
                  <a:lnTo>
                    <a:pt x="636" y="1554"/>
                  </a:lnTo>
                  <a:lnTo>
                    <a:pt x="596" y="1522"/>
                  </a:lnTo>
                  <a:lnTo>
                    <a:pt x="556" y="1488"/>
                  </a:lnTo>
                  <a:lnTo>
                    <a:pt x="520" y="1452"/>
                  </a:lnTo>
                  <a:lnTo>
                    <a:pt x="484" y="1416"/>
                  </a:lnTo>
                  <a:lnTo>
                    <a:pt x="450" y="1376"/>
                  </a:lnTo>
                  <a:lnTo>
                    <a:pt x="418" y="1336"/>
                  </a:lnTo>
                  <a:lnTo>
                    <a:pt x="388" y="1294"/>
                  </a:lnTo>
                  <a:lnTo>
                    <a:pt x="360" y="1250"/>
                  </a:lnTo>
                  <a:lnTo>
                    <a:pt x="334" y="1204"/>
                  </a:lnTo>
                  <a:lnTo>
                    <a:pt x="310" y="1158"/>
                  </a:lnTo>
                  <a:lnTo>
                    <a:pt x="288" y="1110"/>
                  </a:lnTo>
                  <a:lnTo>
                    <a:pt x="270" y="1062"/>
                  </a:lnTo>
                  <a:lnTo>
                    <a:pt x="252" y="1012"/>
                  </a:lnTo>
                  <a:lnTo>
                    <a:pt x="238" y="960"/>
                  </a:lnTo>
                  <a:lnTo>
                    <a:pt x="226" y="908"/>
                  </a:lnTo>
                  <a:lnTo>
                    <a:pt x="216" y="856"/>
                  </a:lnTo>
                  <a:lnTo>
                    <a:pt x="210" y="802"/>
                  </a:lnTo>
                  <a:lnTo>
                    <a:pt x="206" y="748"/>
                  </a:lnTo>
                  <a:lnTo>
                    <a:pt x="204" y="692"/>
                  </a:lnTo>
                  <a:lnTo>
                    <a:pt x="204" y="692"/>
                  </a:lnTo>
                  <a:lnTo>
                    <a:pt x="206" y="642"/>
                  </a:lnTo>
                  <a:lnTo>
                    <a:pt x="208" y="594"/>
                  </a:lnTo>
                  <a:lnTo>
                    <a:pt x="214" y="546"/>
                  </a:lnTo>
                  <a:lnTo>
                    <a:pt x="222" y="498"/>
                  </a:lnTo>
                  <a:lnTo>
                    <a:pt x="230" y="452"/>
                  </a:lnTo>
                  <a:lnTo>
                    <a:pt x="242" y="406"/>
                  </a:lnTo>
                  <a:lnTo>
                    <a:pt x="256" y="362"/>
                  </a:lnTo>
                  <a:lnTo>
                    <a:pt x="272" y="318"/>
                  </a:lnTo>
                  <a:lnTo>
                    <a:pt x="288" y="274"/>
                  </a:lnTo>
                  <a:lnTo>
                    <a:pt x="308" y="232"/>
                  </a:lnTo>
                  <a:lnTo>
                    <a:pt x="328" y="190"/>
                  </a:lnTo>
                  <a:lnTo>
                    <a:pt x="350" y="150"/>
                  </a:lnTo>
                  <a:lnTo>
                    <a:pt x="374" y="110"/>
                  </a:lnTo>
                  <a:lnTo>
                    <a:pt x="400" y="72"/>
                  </a:lnTo>
                  <a:lnTo>
                    <a:pt x="428" y="36"/>
                  </a:lnTo>
                  <a:lnTo>
                    <a:pt x="456" y="0"/>
                  </a:lnTo>
                  <a:lnTo>
                    <a:pt x="374" y="0"/>
                  </a:lnTo>
                  <a:lnTo>
                    <a:pt x="374" y="0"/>
                  </a:lnTo>
                  <a:lnTo>
                    <a:pt x="332" y="44"/>
                  </a:lnTo>
                  <a:lnTo>
                    <a:pt x="292" y="90"/>
                  </a:lnTo>
                  <a:lnTo>
                    <a:pt x="254" y="140"/>
                  </a:lnTo>
                  <a:lnTo>
                    <a:pt x="218" y="190"/>
                  </a:lnTo>
                  <a:lnTo>
                    <a:pt x="184" y="242"/>
                  </a:lnTo>
                  <a:lnTo>
                    <a:pt x="154" y="294"/>
                  </a:lnTo>
                  <a:lnTo>
                    <a:pt x="126" y="350"/>
                  </a:lnTo>
                  <a:lnTo>
                    <a:pt x="100" y="406"/>
                  </a:lnTo>
                  <a:lnTo>
                    <a:pt x="78" y="464"/>
                  </a:lnTo>
                  <a:lnTo>
                    <a:pt x="58" y="524"/>
                  </a:lnTo>
                  <a:lnTo>
                    <a:pt x="40" y="584"/>
                  </a:lnTo>
                  <a:lnTo>
                    <a:pt x="26" y="646"/>
                  </a:lnTo>
                  <a:lnTo>
                    <a:pt x="14" y="710"/>
                  </a:lnTo>
                  <a:lnTo>
                    <a:pt x="6" y="774"/>
                  </a:lnTo>
                  <a:lnTo>
                    <a:pt x="2" y="838"/>
                  </a:lnTo>
                  <a:lnTo>
                    <a:pt x="0" y="904"/>
                  </a:lnTo>
                  <a:lnTo>
                    <a:pt x="0" y="904"/>
                  </a:lnTo>
                  <a:lnTo>
                    <a:pt x="2" y="970"/>
                  </a:lnTo>
                  <a:lnTo>
                    <a:pt x="6" y="1034"/>
                  </a:lnTo>
                  <a:lnTo>
                    <a:pt x="14" y="1098"/>
                  </a:lnTo>
                  <a:lnTo>
                    <a:pt x="26" y="1162"/>
                  </a:lnTo>
                  <a:lnTo>
                    <a:pt x="40" y="1224"/>
                  </a:lnTo>
                  <a:lnTo>
                    <a:pt x="58" y="1284"/>
                  </a:lnTo>
                  <a:lnTo>
                    <a:pt x="78" y="1344"/>
                  </a:lnTo>
                  <a:lnTo>
                    <a:pt x="100" y="1402"/>
                  </a:lnTo>
                  <a:lnTo>
                    <a:pt x="126" y="1458"/>
                  </a:lnTo>
                  <a:lnTo>
                    <a:pt x="154" y="1514"/>
                  </a:lnTo>
                  <a:lnTo>
                    <a:pt x="186" y="1568"/>
                  </a:lnTo>
                  <a:lnTo>
                    <a:pt x="218" y="1620"/>
                  </a:lnTo>
                  <a:lnTo>
                    <a:pt x="254" y="1670"/>
                  </a:lnTo>
                  <a:lnTo>
                    <a:pt x="292" y="1718"/>
                  </a:lnTo>
                  <a:lnTo>
                    <a:pt x="332" y="1764"/>
                  </a:lnTo>
                  <a:lnTo>
                    <a:pt x="374" y="1810"/>
                  </a:lnTo>
                  <a:lnTo>
                    <a:pt x="420" y="1852"/>
                  </a:lnTo>
                  <a:lnTo>
                    <a:pt x="466" y="1892"/>
                  </a:lnTo>
                  <a:lnTo>
                    <a:pt x="514" y="1930"/>
                  </a:lnTo>
                  <a:lnTo>
                    <a:pt x="564" y="1966"/>
                  </a:lnTo>
                  <a:lnTo>
                    <a:pt x="616" y="1998"/>
                  </a:lnTo>
                  <a:lnTo>
                    <a:pt x="670" y="2030"/>
                  </a:lnTo>
                  <a:lnTo>
                    <a:pt x="726" y="2058"/>
                  </a:lnTo>
                  <a:lnTo>
                    <a:pt x="782" y="2084"/>
                  </a:lnTo>
                  <a:lnTo>
                    <a:pt x="840" y="2106"/>
                  </a:lnTo>
                  <a:lnTo>
                    <a:pt x="900" y="2126"/>
                  </a:lnTo>
                  <a:lnTo>
                    <a:pt x="960" y="2144"/>
                  </a:lnTo>
                  <a:lnTo>
                    <a:pt x="1022" y="2158"/>
                  </a:lnTo>
                  <a:lnTo>
                    <a:pt x="1086" y="2170"/>
                  </a:lnTo>
                  <a:lnTo>
                    <a:pt x="1150" y="2178"/>
                  </a:lnTo>
                  <a:lnTo>
                    <a:pt x="1214" y="2182"/>
                  </a:lnTo>
                  <a:lnTo>
                    <a:pt x="1280" y="2184"/>
                  </a:lnTo>
                  <a:lnTo>
                    <a:pt x="1280" y="2184"/>
                  </a:lnTo>
                  <a:lnTo>
                    <a:pt x="1346" y="2182"/>
                  </a:lnTo>
                  <a:lnTo>
                    <a:pt x="1410" y="2178"/>
                  </a:lnTo>
                  <a:lnTo>
                    <a:pt x="1474" y="2170"/>
                  </a:lnTo>
                  <a:lnTo>
                    <a:pt x="1538" y="2158"/>
                  </a:lnTo>
                  <a:lnTo>
                    <a:pt x="1600" y="2144"/>
                  </a:lnTo>
                  <a:lnTo>
                    <a:pt x="1660" y="2126"/>
                  </a:lnTo>
                  <a:lnTo>
                    <a:pt x="1720" y="2106"/>
                  </a:lnTo>
                  <a:lnTo>
                    <a:pt x="1778" y="2084"/>
                  </a:lnTo>
                  <a:lnTo>
                    <a:pt x="1834" y="2058"/>
                  </a:lnTo>
                  <a:lnTo>
                    <a:pt x="1890" y="2030"/>
                  </a:lnTo>
                  <a:lnTo>
                    <a:pt x="1944" y="1998"/>
                  </a:lnTo>
                  <a:lnTo>
                    <a:pt x="1996" y="1966"/>
                  </a:lnTo>
                  <a:lnTo>
                    <a:pt x="2046" y="1930"/>
                  </a:lnTo>
                  <a:lnTo>
                    <a:pt x="2094" y="1892"/>
                  </a:lnTo>
                  <a:lnTo>
                    <a:pt x="2140" y="1852"/>
                  </a:lnTo>
                  <a:lnTo>
                    <a:pt x="2186" y="1810"/>
                  </a:lnTo>
                  <a:lnTo>
                    <a:pt x="2228" y="1764"/>
                  </a:lnTo>
                  <a:lnTo>
                    <a:pt x="2268" y="1718"/>
                  </a:lnTo>
                  <a:lnTo>
                    <a:pt x="2306" y="1670"/>
                  </a:lnTo>
                  <a:lnTo>
                    <a:pt x="2342" y="1620"/>
                  </a:lnTo>
                  <a:lnTo>
                    <a:pt x="2374" y="1568"/>
                  </a:lnTo>
                  <a:lnTo>
                    <a:pt x="2406" y="1514"/>
                  </a:lnTo>
                  <a:lnTo>
                    <a:pt x="2434" y="1458"/>
                  </a:lnTo>
                  <a:lnTo>
                    <a:pt x="2460" y="1402"/>
                  </a:lnTo>
                  <a:lnTo>
                    <a:pt x="2482" y="1344"/>
                  </a:lnTo>
                  <a:lnTo>
                    <a:pt x="2502" y="1284"/>
                  </a:lnTo>
                  <a:lnTo>
                    <a:pt x="2520" y="1224"/>
                  </a:lnTo>
                  <a:lnTo>
                    <a:pt x="2534" y="1162"/>
                  </a:lnTo>
                  <a:lnTo>
                    <a:pt x="2546" y="1098"/>
                  </a:lnTo>
                  <a:lnTo>
                    <a:pt x="2554" y="1034"/>
                  </a:lnTo>
                  <a:lnTo>
                    <a:pt x="2558" y="970"/>
                  </a:lnTo>
                  <a:lnTo>
                    <a:pt x="2560" y="904"/>
                  </a:lnTo>
                  <a:lnTo>
                    <a:pt x="2560" y="904"/>
                  </a:lnTo>
                  <a:lnTo>
                    <a:pt x="2558" y="838"/>
                  </a:lnTo>
                  <a:lnTo>
                    <a:pt x="2554" y="774"/>
                  </a:lnTo>
                  <a:lnTo>
                    <a:pt x="2546" y="710"/>
                  </a:lnTo>
                  <a:lnTo>
                    <a:pt x="2534" y="646"/>
                  </a:lnTo>
                  <a:lnTo>
                    <a:pt x="2520" y="584"/>
                  </a:lnTo>
                  <a:lnTo>
                    <a:pt x="2502" y="524"/>
                  </a:lnTo>
                  <a:lnTo>
                    <a:pt x="2482" y="464"/>
                  </a:lnTo>
                  <a:lnTo>
                    <a:pt x="2460" y="406"/>
                  </a:lnTo>
                  <a:lnTo>
                    <a:pt x="2434" y="350"/>
                  </a:lnTo>
                  <a:lnTo>
                    <a:pt x="2406" y="294"/>
                  </a:lnTo>
                  <a:lnTo>
                    <a:pt x="2376" y="242"/>
                  </a:lnTo>
                  <a:lnTo>
                    <a:pt x="2342" y="190"/>
                  </a:lnTo>
                  <a:lnTo>
                    <a:pt x="2306" y="140"/>
                  </a:lnTo>
                  <a:lnTo>
                    <a:pt x="2268" y="90"/>
                  </a:lnTo>
                  <a:lnTo>
                    <a:pt x="2228" y="44"/>
                  </a:lnTo>
                  <a:lnTo>
                    <a:pt x="2186" y="0"/>
                  </a:lnTo>
                  <a:lnTo>
                    <a:pt x="2104" y="0"/>
                  </a:lnTo>
                  <a:lnTo>
                    <a:pt x="2104" y="0"/>
                  </a:lnTo>
                  <a:lnTo>
                    <a:pt x="2132" y="36"/>
                  </a:lnTo>
                  <a:lnTo>
                    <a:pt x="2160" y="72"/>
                  </a:lnTo>
                  <a:lnTo>
                    <a:pt x="2186" y="110"/>
                  </a:lnTo>
                  <a:lnTo>
                    <a:pt x="2210" y="150"/>
                  </a:lnTo>
                  <a:lnTo>
                    <a:pt x="2232" y="190"/>
                  </a:lnTo>
                  <a:lnTo>
                    <a:pt x="2252" y="232"/>
                  </a:lnTo>
                  <a:lnTo>
                    <a:pt x="2272" y="274"/>
                  </a:lnTo>
                  <a:lnTo>
                    <a:pt x="2288" y="318"/>
                  </a:lnTo>
                  <a:lnTo>
                    <a:pt x="2304" y="362"/>
                  </a:lnTo>
                  <a:lnTo>
                    <a:pt x="2318" y="406"/>
                  </a:lnTo>
                  <a:lnTo>
                    <a:pt x="2330" y="452"/>
                  </a:lnTo>
                  <a:lnTo>
                    <a:pt x="2338" y="498"/>
                  </a:lnTo>
                  <a:lnTo>
                    <a:pt x="2346" y="546"/>
                  </a:lnTo>
                  <a:lnTo>
                    <a:pt x="2352" y="594"/>
                  </a:lnTo>
                  <a:lnTo>
                    <a:pt x="2354" y="642"/>
                  </a:lnTo>
                  <a:lnTo>
                    <a:pt x="2356" y="692"/>
                  </a:lnTo>
                  <a:lnTo>
                    <a:pt x="2356" y="6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8">
              <a:noFill/>
              <a:prstDash val="solid"/>
              <a:round/>
              <a:headEnd/>
              <a:tailEnd/>
            </a:ln>
            <a:scene3d>
              <a:camera prst="perspectiveRelaxed">
                <a:rot lat="16773598" lon="0" rev="0"/>
              </a:camera>
              <a:lightRig rig="threePt" dir="t"/>
            </a:scene3d>
            <a:sp3d extrusionH="254000" prstMaterial="softEdge">
              <a:extrusionClr>
                <a:schemeClr val="accent5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3600450" y="5562600"/>
              <a:ext cx="4572000" cy="1588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191000" y="5181600"/>
              <a:ext cx="48760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Level 1:</a:t>
              </a:r>
              <a:r>
                <a:rPr lang="en-US" sz="2400" dirty="0"/>
                <a:t> Your text here. Your text here</a:t>
              </a:r>
            </a:p>
          </p:txBody>
        </p:sp>
      </p:grpSp>
      <p:grpSp>
        <p:nvGrpSpPr>
          <p:cNvPr id="7" name="Group 22"/>
          <p:cNvGrpSpPr/>
          <p:nvPr/>
        </p:nvGrpSpPr>
        <p:grpSpPr>
          <a:xfrm>
            <a:off x="2143126" y="3299441"/>
            <a:ext cx="8447953" cy="2590800"/>
            <a:chOff x="619125" y="3299441"/>
            <a:chExt cx="8447953" cy="2590800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619125" y="3299441"/>
              <a:ext cx="3036835" cy="2590800"/>
            </a:xfrm>
            <a:custGeom>
              <a:avLst/>
              <a:gdLst/>
              <a:ahLst/>
              <a:cxnLst>
                <a:cxn ang="0">
                  <a:pos x="2350" y="802"/>
                </a:cxn>
                <a:cxn ang="0">
                  <a:pos x="2308" y="1012"/>
                </a:cxn>
                <a:cxn ang="0">
                  <a:pos x="2226" y="1204"/>
                </a:cxn>
                <a:cxn ang="0">
                  <a:pos x="2110" y="1376"/>
                </a:cxn>
                <a:cxn ang="0">
                  <a:pos x="1964" y="1522"/>
                </a:cxn>
                <a:cxn ang="0">
                  <a:pos x="1792" y="1638"/>
                </a:cxn>
                <a:cxn ang="0">
                  <a:pos x="1600" y="1720"/>
                </a:cxn>
                <a:cxn ang="0">
                  <a:pos x="1390" y="1762"/>
                </a:cxn>
                <a:cxn ang="0">
                  <a:pos x="1224" y="1766"/>
                </a:cxn>
                <a:cxn ang="0">
                  <a:pos x="1012" y="1734"/>
                </a:cxn>
                <a:cxn ang="0">
                  <a:pos x="814" y="1662"/>
                </a:cxn>
                <a:cxn ang="0">
                  <a:pos x="636" y="1554"/>
                </a:cxn>
                <a:cxn ang="0">
                  <a:pos x="484" y="1416"/>
                </a:cxn>
                <a:cxn ang="0">
                  <a:pos x="360" y="1250"/>
                </a:cxn>
                <a:cxn ang="0">
                  <a:pos x="270" y="1062"/>
                </a:cxn>
                <a:cxn ang="0">
                  <a:pos x="216" y="856"/>
                </a:cxn>
                <a:cxn ang="0">
                  <a:pos x="204" y="692"/>
                </a:cxn>
                <a:cxn ang="0">
                  <a:pos x="222" y="498"/>
                </a:cxn>
                <a:cxn ang="0">
                  <a:pos x="272" y="318"/>
                </a:cxn>
                <a:cxn ang="0">
                  <a:pos x="350" y="150"/>
                </a:cxn>
                <a:cxn ang="0">
                  <a:pos x="456" y="0"/>
                </a:cxn>
                <a:cxn ang="0">
                  <a:pos x="292" y="90"/>
                </a:cxn>
                <a:cxn ang="0">
                  <a:pos x="154" y="294"/>
                </a:cxn>
                <a:cxn ang="0">
                  <a:pos x="58" y="524"/>
                </a:cxn>
                <a:cxn ang="0">
                  <a:pos x="6" y="774"/>
                </a:cxn>
                <a:cxn ang="0">
                  <a:pos x="2" y="970"/>
                </a:cxn>
                <a:cxn ang="0">
                  <a:pos x="40" y="1224"/>
                </a:cxn>
                <a:cxn ang="0">
                  <a:pos x="126" y="1458"/>
                </a:cxn>
                <a:cxn ang="0">
                  <a:pos x="254" y="1670"/>
                </a:cxn>
                <a:cxn ang="0">
                  <a:pos x="420" y="1852"/>
                </a:cxn>
                <a:cxn ang="0">
                  <a:pos x="616" y="1998"/>
                </a:cxn>
                <a:cxn ang="0">
                  <a:pos x="840" y="2106"/>
                </a:cxn>
                <a:cxn ang="0">
                  <a:pos x="1086" y="2170"/>
                </a:cxn>
                <a:cxn ang="0">
                  <a:pos x="1280" y="2184"/>
                </a:cxn>
                <a:cxn ang="0">
                  <a:pos x="1538" y="2158"/>
                </a:cxn>
                <a:cxn ang="0">
                  <a:pos x="1778" y="2084"/>
                </a:cxn>
                <a:cxn ang="0">
                  <a:pos x="1996" y="1966"/>
                </a:cxn>
                <a:cxn ang="0">
                  <a:pos x="2186" y="1810"/>
                </a:cxn>
                <a:cxn ang="0">
                  <a:pos x="2342" y="1620"/>
                </a:cxn>
                <a:cxn ang="0">
                  <a:pos x="2460" y="1402"/>
                </a:cxn>
                <a:cxn ang="0">
                  <a:pos x="2534" y="1162"/>
                </a:cxn>
                <a:cxn ang="0">
                  <a:pos x="2560" y="904"/>
                </a:cxn>
                <a:cxn ang="0">
                  <a:pos x="2546" y="710"/>
                </a:cxn>
                <a:cxn ang="0">
                  <a:pos x="2482" y="464"/>
                </a:cxn>
                <a:cxn ang="0">
                  <a:pos x="2376" y="242"/>
                </a:cxn>
                <a:cxn ang="0">
                  <a:pos x="2228" y="44"/>
                </a:cxn>
                <a:cxn ang="0">
                  <a:pos x="2132" y="36"/>
                </a:cxn>
                <a:cxn ang="0">
                  <a:pos x="2232" y="190"/>
                </a:cxn>
                <a:cxn ang="0">
                  <a:pos x="2304" y="362"/>
                </a:cxn>
                <a:cxn ang="0">
                  <a:pos x="2346" y="546"/>
                </a:cxn>
                <a:cxn ang="0">
                  <a:pos x="2356" y="692"/>
                </a:cxn>
              </a:cxnLst>
              <a:rect l="0" t="0" r="r" b="b"/>
              <a:pathLst>
                <a:path w="2560" h="2184">
                  <a:moveTo>
                    <a:pt x="2356" y="692"/>
                  </a:moveTo>
                  <a:lnTo>
                    <a:pt x="2356" y="692"/>
                  </a:lnTo>
                  <a:lnTo>
                    <a:pt x="2354" y="748"/>
                  </a:lnTo>
                  <a:lnTo>
                    <a:pt x="2350" y="802"/>
                  </a:lnTo>
                  <a:lnTo>
                    <a:pt x="2344" y="856"/>
                  </a:lnTo>
                  <a:lnTo>
                    <a:pt x="2334" y="908"/>
                  </a:lnTo>
                  <a:lnTo>
                    <a:pt x="2322" y="960"/>
                  </a:lnTo>
                  <a:lnTo>
                    <a:pt x="2308" y="1012"/>
                  </a:lnTo>
                  <a:lnTo>
                    <a:pt x="2290" y="1062"/>
                  </a:lnTo>
                  <a:lnTo>
                    <a:pt x="2272" y="1110"/>
                  </a:lnTo>
                  <a:lnTo>
                    <a:pt x="2250" y="1158"/>
                  </a:lnTo>
                  <a:lnTo>
                    <a:pt x="2226" y="1204"/>
                  </a:lnTo>
                  <a:lnTo>
                    <a:pt x="2200" y="1250"/>
                  </a:lnTo>
                  <a:lnTo>
                    <a:pt x="2172" y="1294"/>
                  </a:lnTo>
                  <a:lnTo>
                    <a:pt x="2142" y="1336"/>
                  </a:lnTo>
                  <a:lnTo>
                    <a:pt x="2110" y="1376"/>
                  </a:lnTo>
                  <a:lnTo>
                    <a:pt x="2076" y="1416"/>
                  </a:lnTo>
                  <a:lnTo>
                    <a:pt x="2040" y="1452"/>
                  </a:lnTo>
                  <a:lnTo>
                    <a:pt x="2004" y="1488"/>
                  </a:lnTo>
                  <a:lnTo>
                    <a:pt x="1964" y="1522"/>
                  </a:lnTo>
                  <a:lnTo>
                    <a:pt x="1924" y="1554"/>
                  </a:lnTo>
                  <a:lnTo>
                    <a:pt x="1882" y="1584"/>
                  </a:lnTo>
                  <a:lnTo>
                    <a:pt x="1838" y="1612"/>
                  </a:lnTo>
                  <a:lnTo>
                    <a:pt x="1792" y="1638"/>
                  </a:lnTo>
                  <a:lnTo>
                    <a:pt x="1746" y="1662"/>
                  </a:lnTo>
                  <a:lnTo>
                    <a:pt x="1698" y="1684"/>
                  </a:lnTo>
                  <a:lnTo>
                    <a:pt x="1650" y="1702"/>
                  </a:lnTo>
                  <a:lnTo>
                    <a:pt x="1600" y="1720"/>
                  </a:lnTo>
                  <a:lnTo>
                    <a:pt x="1548" y="1734"/>
                  </a:lnTo>
                  <a:lnTo>
                    <a:pt x="1496" y="1746"/>
                  </a:lnTo>
                  <a:lnTo>
                    <a:pt x="1444" y="1756"/>
                  </a:lnTo>
                  <a:lnTo>
                    <a:pt x="1390" y="1762"/>
                  </a:lnTo>
                  <a:lnTo>
                    <a:pt x="1336" y="1766"/>
                  </a:lnTo>
                  <a:lnTo>
                    <a:pt x="1280" y="1768"/>
                  </a:lnTo>
                  <a:lnTo>
                    <a:pt x="1280" y="1768"/>
                  </a:lnTo>
                  <a:lnTo>
                    <a:pt x="1224" y="1766"/>
                  </a:lnTo>
                  <a:lnTo>
                    <a:pt x="1170" y="1762"/>
                  </a:lnTo>
                  <a:lnTo>
                    <a:pt x="1116" y="1756"/>
                  </a:lnTo>
                  <a:lnTo>
                    <a:pt x="1064" y="1746"/>
                  </a:lnTo>
                  <a:lnTo>
                    <a:pt x="1012" y="1734"/>
                  </a:lnTo>
                  <a:lnTo>
                    <a:pt x="960" y="1720"/>
                  </a:lnTo>
                  <a:lnTo>
                    <a:pt x="910" y="1702"/>
                  </a:lnTo>
                  <a:lnTo>
                    <a:pt x="862" y="1684"/>
                  </a:lnTo>
                  <a:lnTo>
                    <a:pt x="814" y="1662"/>
                  </a:lnTo>
                  <a:lnTo>
                    <a:pt x="768" y="1638"/>
                  </a:lnTo>
                  <a:lnTo>
                    <a:pt x="722" y="1612"/>
                  </a:lnTo>
                  <a:lnTo>
                    <a:pt x="678" y="1584"/>
                  </a:lnTo>
                  <a:lnTo>
                    <a:pt x="636" y="1554"/>
                  </a:lnTo>
                  <a:lnTo>
                    <a:pt x="596" y="1522"/>
                  </a:lnTo>
                  <a:lnTo>
                    <a:pt x="556" y="1488"/>
                  </a:lnTo>
                  <a:lnTo>
                    <a:pt x="520" y="1452"/>
                  </a:lnTo>
                  <a:lnTo>
                    <a:pt x="484" y="1416"/>
                  </a:lnTo>
                  <a:lnTo>
                    <a:pt x="450" y="1376"/>
                  </a:lnTo>
                  <a:lnTo>
                    <a:pt x="418" y="1336"/>
                  </a:lnTo>
                  <a:lnTo>
                    <a:pt x="388" y="1294"/>
                  </a:lnTo>
                  <a:lnTo>
                    <a:pt x="360" y="1250"/>
                  </a:lnTo>
                  <a:lnTo>
                    <a:pt x="334" y="1204"/>
                  </a:lnTo>
                  <a:lnTo>
                    <a:pt x="310" y="1158"/>
                  </a:lnTo>
                  <a:lnTo>
                    <a:pt x="288" y="1110"/>
                  </a:lnTo>
                  <a:lnTo>
                    <a:pt x="270" y="1062"/>
                  </a:lnTo>
                  <a:lnTo>
                    <a:pt x="252" y="1012"/>
                  </a:lnTo>
                  <a:lnTo>
                    <a:pt x="238" y="960"/>
                  </a:lnTo>
                  <a:lnTo>
                    <a:pt x="226" y="908"/>
                  </a:lnTo>
                  <a:lnTo>
                    <a:pt x="216" y="856"/>
                  </a:lnTo>
                  <a:lnTo>
                    <a:pt x="210" y="802"/>
                  </a:lnTo>
                  <a:lnTo>
                    <a:pt x="206" y="748"/>
                  </a:lnTo>
                  <a:lnTo>
                    <a:pt x="204" y="692"/>
                  </a:lnTo>
                  <a:lnTo>
                    <a:pt x="204" y="692"/>
                  </a:lnTo>
                  <a:lnTo>
                    <a:pt x="206" y="642"/>
                  </a:lnTo>
                  <a:lnTo>
                    <a:pt x="208" y="594"/>
                  </a:lnTo>
                  <a:lnTo>
                    <a:pt x="214" y="546"/>
                  </a:lnTo>
                  <a:lnTo>
                    <a:pt x="222" y="498"/>
                  </a:lnTo>
                  <a:lnTo>
                    <a:pt x="230" y="452"/>
                  </a:lnTo>
                  <a:lnTo>
                    <a:pt x="242" y="406"/>
                  </a:lnTo>
                  <a:lnTo>
                    <a:pt x="256" y="362"/>
                  </a:lnTo>
                  <a:lnTo>
                    <a:pt x="272" y="318"/>
                  </a:lnTo>
                  <a:lnTo>
                    <a:pt x="288" y="274"/>
                  </a:lnTo>
                  <a:lnTo>
                    <a:pt x="308" y="232"/>
                  </a:lnTo>
                  <a:lnTo>
                    <a:pt x="328" y="190"/>
                  </a:lnTo>
                  <a:lnTo>
                    <a:pt x="350" y="150"/>
                  </a:lnTo>
                  <a:lnTo>
                    <a:pt x="374" y="110"/>
                  </a:lnTo>
                  <a:lnTo>
                    <a:pt x="400" y="72"/>
                  </a:lnTo>
                  <a:lnTo>
                    <a:pt x="428" y="36"/>
                  </a:lnTo>
                  <a:lnTo>
                    <a:pt x="456" y="0"/>
                  </a:lnTo>
                  <a:lnTo>
                    <a:pt x="374" y="0"/>
                  </a:lnTo>
                  <a:lnTo>
                    <a:pt x="374" y="0"/>
                  </a:lnTo>
                  <a:lnTo>
                    <a:pt x="332" y="44"/>
                  </a:lnTo>
                  <a:lnTo>
                    <a:pt x="292" y="90"/>
                  </a:lnTo>
                  <a:lnTo>
                    <a:pt x="254" y="140"/>
                  </a:lnTo>
                  <a:lnTo>
                    <a:pt x="218" y="190"/>
                  </a:lnTo>
                  <a:lnTo>
                    <a:pt x="184" y="242"/>
                  </a:lnTo>
                  <a:lnTo>
                    <a:pt x="154" y="294"/>
                  </a:lnTo>
                  <a:lnTo>
                    <a:pt x="126" y="350"/>
                  </a:lnTo>
                  <a:lnTo>
                    <a:pt x="100" y="406"/>
                  </a:lnTo>
                  <a:lnTo>
                    <a:pt x="78" y="464"/>
                  </a:lnTo>
                  <a:lnTo>
                    <a:pt x="58" y="524"/>
                  </a:lnTo>
                  <a:lnTo>
                    <a:pt x="40" y="584"/>
                  </a:lnTo>
                  <a:lnTo>
                    <a:pt x="26" y="646"/>
                  </a:lnTo>
                  <a:lnTo>
                    <a:pt x="14" y="710"/>
                  </a:lnTo>
                  <a:lnTo>
                    <a:pt x="6" y="774"/>
                  </a:lnTo>
                  <a:lnTo>
                    <a:pt x="2" y="838"/>
                  </a:lnTo>
                  <a:lnTo>
                    <a:pt x="0" y="904"/>
                  </a:lnTo>
                  <a:lnTo>
                    <a:pt x="0" y="904"/>
                  </a:lnTo>
                  <a:lnTo>
                    <a:pt x="2" y="970"/>
                  </a:lnTo>
                  <a:lnTo>
                    <a:pt x="6" y="1034"/>
                  </a:lnTo>
                  <a:lnTo>
                    <a:pt x="14" y="1098"/>
                  </a:lnTo>
                  <a:lnTo>
                    <a:pt x="26" y="1162"/>
                  </a:lnTo>
                  <a:lnTo>
                    <a:pt x="40" y="1224"/>
                  </a:lnTo>
                  <a:lnTo>
                    <a:pt x="58" y="1284"/>
                  </a:lnTo>
                  <a:lnTo>
                    <a:pt x="78" y="1344"/>
                  </a:lnTo>
                  <a:lnTo>
                    <a:pt x="100" y="1402"/>
                  </a:lnTo>
                  <a:lnTo>
                    <a:pt x="126" y="1458"/>
                  </a:lnTo>
                  <a:lnTo>
                    <a:pt x="154" y="1514"/>
                  </a:lnTo>
                  <a:lnTo>
                    <a:pt x="186" y="1568"/>
                  </a:lnTo>
                  <a:lnTo>
                    <a:pt x="218" y="1620"/>
                  </a:lnTo>
                  <a:lnTo>
                    <a:pt x="254" y="1670"/>
                  </a:lnTo>
                  <a:lnTo>
                    <a:pt x="292" y="1718"/>
                  </a:lnTo>
                  <a:lnTo>
                    <a:pt x="332" y="1764"/>
                  </a:lnTo>
                  <a:lnTo>
                    <a:pt x="374" y="1810"/>
                  </a:lnTo>
                  <a:lnTo>
                    <a:pt x="420" y="1852"/>
                  </a:lnTo>
                  <a:lnTo>
                    <a:pt x="466" y="1892"/>
                  </a:lnTo>
                  <a:lnTo>
                    <a:pt x="514" y="1930"/>
                  </a:lnTo>
                  <a:lnTo>
                    <a:pt x="564" y="1966"/>
                  </a:lnTo>
                  <a:lnTo>
                    <a:pt x="616" y="1998"/>
                  </a:lnTo>
                  <a:lnTo>
                    <a:pt x="670" y="2030"/>
                  </a:lnTo>
                  <a:lnTo>
                    <a:pt x="726" y="2058"/>
                  </a:lnTo>
                  <a:lnTo>
                    <a:pt x="782" y="2084"/>
                  </a:lnTo>
                  <a:lnTo>
                    <a:pt x="840" y="2106"/>
                  </a:lnTo>
                  <a:lnTo>
                    <a:pt x="900" y="2126"/>
                  </a:lnTo>
                  <a:lnTo>
                    <a:pt x="960" y="2144"/>
                  </a:lnTo>
                  <a:lnTo>
                    <a:pt x="1022" y="2158"/>
                  </a:lnTo>
                  <a:lnTo>
                    <a:pt x="1086" y="2170"/>
                  </a:lnTo>
                  <a:lnTo>
                    <a:pt x="1150" y="2178"/>
                  </a:lnTo>
                  <a:lnTo>
                    <a:pt x="1214" y="2182"/>
                  </a:lnTo>
                  <a:lnTo>
                    <a:pt x="1280" y="2184"/>
                  </a:lnTo>
                  <a:lnTo>
                    <a:pt x="1280" y="2184"/>
                  </a:lnTo>
                  <a:lnTo>
                    <a:pt x="1346" y="2182"/>
                  </a:lnTo>
                  <a:lnTo>
                    <a:pt x="1410" y="2178"/>
                  </a:lnTo>
                  <a:lnTo>
                    <a:pt x="1474" y="2170"/>
                  </a:lnTo>
                  <a:lnTo>
                    <a:pt x="1538" y="2158"/>
                  </a:lnTo>
                  <a:lnTo>
                    <a:pt x="1600" y="2144"/>
                  </a:lnTo>
                  <a:lnTo>
                    <a:pt x="1660" y="2126"/>
                  </a:lnTo>
                  <a:lnTo>
                    <a:pt x="1720" y="2106"/>
                  </a:lnTo>
                  <a:lnTo>
                    <a:pt x="1778" y="2084"/>
                  </a:lnTo>
                  <a:lnTo>
                    <a:pt x="1834" y="2058"/>
                  </a:lnTo>
                  <a:lnTo>
                    <a:pt x="1890" y="2030"/>
                  </a:lnTo>
                  <a:lnTo>
                    <a:pt x="1944" y="1998"/>
                  </a:lnTo>
                  <a:lnTo>
                    <a:pt x="1996" y="1966"/>
                  </a:lnTo>
                  <a:lnTo>
                    <a:pt x="2046" y="1930"/>
                  </a:lnTo>
                  <a:lnTo>
                    <a:pt x="2094" y="1892"/>
                  </a:lnTo>
                  <a:lnTo>
                    <a:pt x="2140" y="1852"/>
                  </a:lnTo>
                  <a:lnTo>
                    <a:pt x="2186" y="1810"/>
                  </a:lnTo>
                  <a:lnTo>
                    <a:pt x="2228" y="1764"/>
                  </a:lnTo>
                  <a:lnTo>
                    <a:pt x="2268" y="1718"/>
                  </a:lnTo>
                  <a:lnTo>
                    <a:pt x="2306" y="1670"/>
                  </a:lnTo>
                  <a:lnTo>
                    <a:pt x="2342" y="1620"/>
                  </a:lnTo>
                  <a:lnTo>
                    <a:pt x="2374" y="1568"/>
                  </a:lnTo>
                  <a:lnTo>
                    <a:pt x="2406" y="1514"/>
                  </a:lnTo>
                  <a:lnTo>
                    <a:pt x="2434" y="1458"/>
                  </a:lnTo>
                  <a:lnTo>
                    <a:pt x="2460" y="1402"/>
                  </a:lnTo>
                  <a:lnTo>
                    <a:pt x="2482" y="1344"/>
                  </a:lnTo>
                  <a:lnTo>
                    <a:pt x="2502" y="1284"/>
                  </a:lnTo>
                  <a:lnTo>
                    <a:pt x="2520" y="1224"/>
                  </a:lnTo>
                  <a:lnTo>
                    <a:pt x="2534" y="1162"/>
                  </a:lnTo>
                  <a:lnTo>
                    <a:pt x="2546" y="1098"/>
                  </a:lnTo>
                  <a:lnTo>
                    <a:pt x="2554" y="1034"/>
                  </a:lnTo>
                  <a:lnTo>
                    <a:pt x="2558" y="970"/>
                  </a:lnTo>
                  <a:lnTo>
                    <a:pt x="2560" y="904"/>
                  </a:lnTo>
                  <a:lnTo>
                    <a:pt x="2560" y="904"/>
                  </a:lnTo>
                  <a:lnTo>
                    <a:pt x="2558" y="838"/>
                  </a:lnTo>
                  <a:lnTo>
                    <a:pt x="2554" y="774"/>
                  </a:lnTo>
                  <a:lnTo>
                    <a:pt x="2546" y="710"/>
                  </a:lnTo>
                  <a:lnTo>
                    <a:pt x="2534" y="646"/>
                  </a:lnTo>
                  <a:lnTo>
                    <a:pt x="2520" y="584"/>
                  </a:lnTo>
                  <a:lnTo>
                    <a:pt x="2502" y="524"/>
                  </a:lnTo>
                  <a:lnTo>
                    <a:pt x="2482" y="464"/>
                  </a:lnTo>
                  <a:lnTo>
                    <a:pt x="2460" y="406"/>
                  </a:lnTo>
                  <a:lnTo>
                    <a:pt x="2434" y="350"/>
                  </a:lnTo>
                  <a:lnTo>
                    <a:pt x="2406" y="294"/>
                  </a:lnTo>
                  <a:lnTo>
                    <a:pt x="2376" y="242"/>
                  </a:lnTo>
                  <a:lnTo>
                    <a:pt x="2342" y="190"/>
                  </a:lnTo>
                  <a:lnTo>
                    <a:pt x="2306" y="140"/>
                  </a:lnTo>
                  <a:lnTo>
                    <a:pt x="2268" y="90"/>
                  </a:lnTo>
                  <a:lnTo>
                    <a:pt x="2228" y="44"/>
                  </a:lnTo>
                  <a:lnTo>
                    <a:pt x="2186" y="0"/>
                  </a:lnTo>
                  <a:lnTo>
                    <a:pt x="2104" y="0"/>
                  </a:lnTo>
                  <a:lnTo>
                    <a:pt x="2104" y="0"/>
                  </a:lnTo>
                  <a:lnTo>
                    <a:pt x="2132" y="36"/>
                  </a:lnTo>
                  <a:lnTo>
                    <a:pt x="2160" y="72"/>
                  </a:lnTo>
                  <a:lnTo>
                    <a:pt x="2186" y="110"/>
                  </a:lnTo>
                  <a:lnTo>
                    <a:pt x="2210" y="150"/>
                  </a:lnTo>
                  <a:lnTo>
                    <a:pt x="2232" y="190"/>
                  </a:lnTo>
                  <a:lnTo>
                    <a:pt x="2252" y="232"/>
                  </a:lnTo>
                  <a:lnTo>
                    <a:pt x="2272" y="274"/>
                  </a:lnTo>
                  <a:lnTo>
                    <a:pt x="2288" y="318"/>
                  </a:lnTo>
                  <a:lnTo>
                    <a:pt x="2304" y="362"/>
                  </a:lnTo>
                  <a:lnTo>
                    <a:pt x="2318" y="406"/>
                  </a:lnTo>
                  <a:lnTo>
                    <a:pt x="2330" y="452"/>
                  </a:lnTo>
                  <a:lnTo>
                    <a:pt x="2338" y="498"/>
                  </a:lnTo>
                  <a:lnTo>
                    <a:pt x="2346" y="546"/>
                  </a:lnTo>
                  <a:lnTo>
                    <a:pt x="2352" y="594"/>
                  </a:lnTo>
                  <a:lnTo>
                    <a:pt x="2354" y="642"/>
                  </a:lnTo>
                  <a:lnTo>
                    <a:pt x="2356" y="692"/>
                  </a:lnTo>
                  <a:lnTo>
                    <a:pt x="2356" y="69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8">
              <a:noFill/>
              <a:prstDash val="solid"/>
              <a:round/>
              <a:headEnd/>
              <a:tailEnd/>
            </a:ln>
            <a:scene3d>
              <a:camera prst="perspectiveRelaxed">
                <a:rot lat="16773598" lon="0" rev="0"/>
              </a:camera>
              <a:lightRig rig="threePt" dir="t"/>
            </a:scene3d>
            <a:sp3d extrusionH="254000" prstMaterial="softEdge">
              <a:extrusionClr>
                <a:schemeClr val="accent1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600450" y="4724400"/>
              <a:ext cx="4572000" cy="1588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191000" y="4343400"/>
              <a:ext cx="48760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Level 2: </a:t>
              </a:r>
              <a:r>
                <a:rPr lang="en-US" sz="2400" dirty="0"/>
                <a:t>Your text here. Your text here</a:t>
              </a:r>
            </a:p>
          </p:txBody>
        </p:sp>
      </p:grpSp>
      <p:grpSp>
        <p:nvGrpSpPr>
          <p:cNvPr id="8" name="Group 23"/>
          <p:cNvGrpSpPr/>
          <p:nvPr/>
        </p:nvGrpSpPr>
        <p:grpSpPr>
          <a:xfrm>
            <a:off x="2140404" y="2410441"/>
            <a:ext cx="8450675" cy="2590800"/>
            <a:chOff x="616403" y="2410441"/>
            <a:chExt cx="8450675" cy="2590800"/>
          </a:xfrm>
        </p:grpSpPr>
        <p:sp>
          <p:nvSpPr>
            <p:cNvPr id="10" name="Freeform 5"/>
            <p:cNvSpPr>
              <a:spLocks/>
            </p:cNvSpPr>
            <p:nvPr/>
          </p:nvSpPr>
          <p:spPr bwMode="auto">
            <a:xfrm>
              <a:off x="616403" y="2410441"/>
              <a:ext cx="3036835" cy="2590800"/>
            </a:xfrm>
            <a:custGeom>
              <a:avLst/>
              <a:gdLst/>
              <a:ahLst/>
              <a:cxnLst>
                <a:cxn ang="0">
                  <a:pos x="2350" y="802"/>
                </a:cxn>
                <a:cxn ang="0">
                  <a:pos x="2308" y="1012"/>
                </a:cxn>
                <a:cxn ang="0">
                  <a:pos x="2226" y="1204"/>
                </a:cxn>
                <a:cxn ang="0">
                  <a:pos x="2110" y="1376"/>
                </a:cxn>
                <a:cxn ang="0">
                  <a:pos x="1964" y="1522"/>
                </a:cxn>
                <a:cxn ang="0">
                  <a:pos x="1792" y="1638"/>
                </a:cxn>
                <a:cxn ang="0">
                  <a:pos x="1600" y="1720"/>
                </a:cxn>
                <a:cxn ang="0">
                  <a:pos x="1390" y="1762"/>
                </a:cxn>
                <a:cxn ang="0">
                  <a:pos x="1224" y="1766"/>
                </a:cxn>
                <a:cxn ang="0">
                  <a:pos x="1012" y="1734"/>
                </a:cxn>
                <a:cxn ang="0">
                  <a:pos x="814" y="1662"/>
                </a:cxn>
                <a:cxn ang="0">
                  <a:pos x="636" y="1554"/>
                </a:cxn>
                <a:cxn ang="0">
                  <a:pos x="484" y="1416"/>
                </a:cxn>
                <a:cxn ang="0">
                  <a:pos x="360" y="1250"/>
                </a:cxn>
                <a:cxn ang="0">
                  <a:pos x="270" y="1062"/>
                </a:cxn>
                <a:cxn ang="0">
                  <a:pos x="216" y="856"/>
                </a:cxn>
                <a:cxn ang="0">
                  <a:pos x="204" y="692"/>
                </a:cxn>
                <a:cxn ang="0">
                  <a:pos x="222" y="498"/>
                </a:cxn>
                <a:cxn ang="0">
                  <a:pos x="272" y="318"/>
                </a:cxn>
                <a:cxn ang="0">
                  <a:pos x="350" y="150"/>
                </a:cxn>
                <a:cxn ang="0">
                  <a:pos x="456" y="0"/>
                </a:cxn>
                <a:cxn ang="0">
                  <a:pos x="292" y="90"/>
                </a:cxn>
                <a:cxn ang="0">
                  <a:pos x="154" y="294"/>
                </a:cxn>
                <a:cxn ang="0">
                  <a:pos x="58" y="524"/>
                </a:cxn>
                <a:cxn ang="0">
                  <a:pos x="6" y="774"/>
                </a:cxn>
                <a:cxn ang="0">
                  <a:pos x="2" y="970"/>
                </a:cxn>
                <a:cxn ang="0">
                  <a:pos x="40" y="1224"/>
                </a:cxn>
                <a:cxn ang="0">
                  <a:pos x="126" y="1458"/>
                </a:cxn>
                <a:cxn ang="0">
                  <a:pos x="254" y="1670"/>
                </a:cxn>
                <a:cxn ang="0">
                  <a:pos x="420" y="1852"/>
                </a:cxn>
                <a:cxn ang="0">
                  <a:pos x="616" y="1998"/>
                </a:cxn>
                <a:cxn ang="0">
                  <a:pos x="840" y="2106"/>
                </a:cxn>
                <a:cxn ang="0">
                  <a:pos x="1086" y="2170"/>
                </a:cxn>
                <a:cxn ang="0">
                  <a:pos x="1280" y="2184"/>
                </a:cxn>
                <a:cxn ang="0">
                  <a:pos x="1538" y="2158"/>
                </a:cxn>
                <a:cxn ang="0">
                  <a:pos x="1778" y="2084"/>
                </a:cxn>
                <a:cxn ang="0">
                  <a:pos x="1996" y="1966"/>
                </a:cxn>
                <a:cxn ang="0">
                  <a:pos x="2186" y="1810"/>
                </a:cxn>
                <a:cxn ang="0">
                  <a:pos x="2342" y="1620"/>
                </a:cxn>
                <a:cxn ang="0">
                  <a:pos x="2460" y="1402"/>
                </a:cxn>
                <a:cxn ang="0">
                  <a:pos x="2534" y="1162"/>
                </a:cxn>
                <a:cxn ang="0">
                  <a:pos x="2560" y="904"/>
                </a:cxn>
                <a:cxn ang="0">
                  <a:pos x="2546" y="710"/>
                </a:cxn>
                <a:cxn ang="0">
                  <a:pos x="2482" y="464"/>
                </a:cxn>
                <a:cxn ang="0">
                  <a:pos x="2376" y="242"/>
                </a:cxn>
                <a:cxn ang="0">
                  <a:pos x="2228" y="44"/>
                </a:cxn>
                <a:cxn ang="0">
                  <a:pos x="2132" y="36"/>
                </a:cxn>
                <a:cxn ang="0">
                  <a:pos x="2232" y="190"/>
                </a:cxn>
                <a:cxn ang="0">
                  <a:pos x="2304" y="362"/>
                </a:cxn>
                <a:cxn ang="0">
                  <a:pos x="2346" y="546"/>
                </a:cxn>
                <a:cxn ang="0">
                  <a:pos x="2356" y="692"/>
                </a:cxn>
              </a:cxnLst>
              <a:rect l="0" t="0" r="r" b="b"/>
              <a:pathLst>
                <a:path w="2560" h="2184">
                  <a:moveTo>
                    <a:pt x="2356" y="692"/>
                  </a:moveTo>
                  <a:lnTo>
                    <a:pt x="2356" y="692"/>
                  </a:lnTo>
                  <a:lnTo>
                    <a:pt x="2354" y="748"/>
                  </a:lnTo>
                  <a:lnTo>
                    <a:pt x="2350" y="802"/>
                  </a:lnTo>
                  <a:lnTo>
                    <a:pt x="2344" y="856"/>
                  </a:lnTo>
                  <a:lnTo>
                    <a:pt x="2334" y="908"/>
                  </a:lnTo>
                  <a:lnTo>
                    <a:pt x="2322" y="960"/>
                  </a:lnTo>
                  <a:lnTo>
                    <a:pt x="2308" y="1012"/>
                  </a:lnTo>
                  <a:lnTo>
                    <a:pt x="2290" y="1062"/>
                  </a:lnTo>
                  <a:lnTo>
                    <a:pt x="2272" y="1110"/>
                  </a:lnTo>
                  <a:lnTo>
                    <a:pt x="2250" y="1158"/>
                  </a:lnTo>
                  <a:lnTo>
                    <a:pt x="2226" y="1204"/>
                  </a:lnTo>
                  <a:lnTo>
                    <a:pt x="2200" y="1250"/>
                  </a:lnTo>
                  <a:lnTo>
                    <a:pt x="2172" y="1294"/>
                  </a:lnTo>
                  <a:lnTo>
                    <a:pt x="2142" y="1336"/>
                  </a:lnTo>
                  <a:lnTo>
                    <a:pt x="2110" y="1376"/>
                  </a:lnTo>
                  <a:lnTo>
                    <a:pt x="2076" y="1416"/>
                  </a:lnTo>
                  <a:lnTo>
                    <a:pt x="2040" y="1452"/>
                  </a:lnTo>
                  <a:lnTo>
                    <a:pt x="2004" y="1488"/>
                  </a:lnTo>
                  <a:lnTo>
                    <a:pt x="1964" y="1522"/>
                  </a:lnTo>
                  <a:lnTo>
                    <a:pt x="1924" y="1554"/>
                  </a:lnTo>
                  <a:lnTo>
                    <a:pt x="1882" y="1584"/>
                  </a:lnTo>
                  <a:lnTo>
                    <a:pt x="1838" y="1612"/>
                  </a:lnTo>
                  <a:lnTo>
                    <a:pt x="1792" y="1638"/>
                  </a:lnTo>
                  <a:lnTo>
                    <a:pt x="1746" y="1662"/>
                  </a:lnTo>
                  <a:lnTo>
                    <a:pt x="1698" y="1684"/>
                  </a:lnTo>
                  <a:lnTo>
                    <a:pt x="1650" y="1702"/>
                  </a:lnTo>
                  <a:lnTo>
                    <a:pt x="1600" y="1720"/>
                  </a:lnTo>
                  <a:lnTo>
                    <a:pt x="1548" y="1734"/>
                  </a:lnTo>
                  <a:lnTo>
                    <a:pt x="1496" y="1746"/>
                  </a:lnTo>
                  <a:lnTo>
                    <a:pt x="1444" y="1756"/>
                  </a:lnTo>
                  <a:lnTo>
                    <a:pt x="1390" y="1762"/>
                  </a:lnTo>
                  <a:lnTo>
                    <a:pt x="1336" y="1766"/>
                  </a:lnTo>
                  <a:lnTo>
                    <a:pt x="1280" y="1768"/>
                  </a:lnTo>
                  <a:lnTo>
                    <a:pt x="1280" y="1768"/>
                  </a:lnTo>
                  <a:lnTo>
                    <a:pt x="1224" y="1766"/>
                  </a:lnTo>
                  <a:lnTo>
                    <a:pt x="1170" y="1762"/>
                  </a:lnTo>
                  <a:lnTo>
                    <a:pt x="1116" y="1756"/>
                  </a:lnTo>
                  <a:lnTo>
                    <a:pt x="1064" y="1746"/>
                  </a:lnTo>
                  <a:lnTo>
                    <a:pt x="1012" y="1734"/>
                  </a:lnTo>
                  <a:lnTo>
                    <a:pt x="960" y="1720"/>
                  </a:lnTo>
                  <a:lnTo>
                    <a:pt x="910" y="1702"/>
                  </a:lnTo>
                  <a:lnTo>
                    <a:pt x="862" y="1684"/>
                  </a:lnTo>
                  <a:lnTo>
                    <a:pt x="814" y="1662"/>
                  </a:lnTo>
                  <a:lnTo>
                    <a:pt x="768" y="1638"/>
                  </a:lnTo>
                  <a:lnTo>
                    <a:pt x="722" y="1612"/>
                  </a:lnTo>
                  <a:lnTo>
                    <a:pt x="678" y="1584"/>
                  </a:lnTo>
                  <a:lnTo>
                    <a:pt x="636" y="1554"/>
                  </a:lnTo>
                  <a:lnTo>
                    <a:pt x="596" y="1522"/>
                  </a:lnTo>
                  <a:lnTo>
                    <a:pt x="556" y="1488"/>
                  </a:lnTo>
                  <a:lnTo>
                    <a:pt x="520" y="1452"/>
                  </a:lnTo>
                  <a:lnTo>
                    <a:pt x="484" y="1416"/>
                  </a:lnTo>
                  <a:lnTo>
                    <a:pt x="450" y="1376"/>
                  </a:lnTo>
                  <a:lnTo>
                    <a:pt x="418" y="1336"/>
                  </a:lnTo>
                  <a:lnTo>
                    <a:pt x="388" y="1294"/>
                  </a:lnTo>
                  <a:lnTo>
                    <a:pt x="360" y="1250"/>
                  </a:lnTo>
                  <a:lnTo>
                    <a:pt x="334" y="1204"/>
                  </a:lnTo>
                  <a:lnTo>
                    <a:pt x="310" y="1158"/>
                  </a:lnTo>
                  <a:lnTo>
                    <a:pt x="288" y="1110"/>
                  </a:lnTo>
                  <a:lnTo>
                    <a:pt x="270" y="1062"/>
                  </a:lnTo>
                  <a:lnTo>
                    <a:pt x="252" y="1012"/>
                  </a:lnTo>
                  <a:lnTo>
                    <a:pt x="238" y="960"/>
                  </a:lnTo>
                  <a:lnTo>
                    <a:pt x="226" y="908"/>
                  </a:lnTo>
                  <a:lnTo>
                    <a:pt x="216" y="856"/>
                  </a:lnTo>
                  <a:lnTo>
                    <a:pt x="210" y="802"/>
                  </a:lnTo>
                  <a:lnTo>
                    <a:pt x="206" y="748"/>
                  </a:lnTo>
                  <a:lnTo>
                    <a:pt x="204" y="692"/>
                  </a:lnTo>
                  <a:lnTo>
                    <a:pt x="204" y="692"/>
                  </a:lnTo>
                  <a:lnTo>
                    <a:pt x="206" y="642"/>
                  </a:lnTo>
                  <a:lnTo>
                    <a:pt x="208" y="594"/>
                  </a:lnTo>
                  <a:lnTo>
                    <a:pt x="214" y="546"/>
                  </a:lnTo>
                  <a:lnTo>
                    <a:pt x="222" y="498"/>
                  </a:lnTo>
                  <a:lnTo>
                    <a:pt x="230" y="452"/>
                  </a:lnTo>
                  <a:lnTo>
                    <a:pt x="242" y="406"/>
                  </a:lnTo>
                  <a:lnTo>
                    <a:pt x="256" y="362"/>
                  </a:lnTo>
                  <a:lnTo>
                    <a:pt x="272" y="318"/>
                  </a:lnTo>
                  <a:lnTo>
                    <a:pt x="288" y="274"/>
                  </a:lnTo>
                  <a:lnTo>
                    <a:pt x="308" y="232"/>
                  </a:lnTo>
                  <a:lnTo>
                    <a:pt x="328" y="190"/>
                  </a:lnTo>
                  <a:lnTo>
                    <a:pt x="350" y="150"/>
                  </a:lnTo>
                  <a:lnTo>
                    <a:pt x="374" y="110"/>
                  </a:lnTo>
                  <a:lnTo>
                    <a:pt x="400" y="72"/>
                  </a:lnTo>
                  <a:lnTo>
                    <a:pt x="428" y="36"/>
                  </a:lnTo>
                  <a:lnTo>
                    <a:pt x="456" y="0"/>
                  </a:lnTo>
                  <a:lnTo>
                    <a:pt x="374" y="0"/>
                  </a:lnTo>
                  <a:lnTo>
                    <a:pt x="374" y="0"/>
                  </a:lnTo>
                  <a:lnTo>
                    <a:pt x="332" y="44"/>
                  </a:lnTo>
                  <a:lnTo>
                    <a:pt x="292" y="90"/>
                  </a:lnTo>
                  <a:lnTo>
                    <a:pt x="254" y="140"/>
                  </a:lnTo>
                  <a:lnTo>
                    <a:pt x="218" y="190"/>
                  </a:lnTo>
                  <a:lnTo>
                    <a:pt x="184" y="242"/>
                  </a:lnTo>
                  <a:lnTo>
                    <a:pt x="154" y="294"/>
                  </a:lnTo>
                  <a:lnTo>
                    <a:pt x="126" y="350"/>
                  </a:lnTo>
                  <a:lnTo>
                    <a:pt x="100" y="406"/>
                  </a:lnTo>
                  <a:lnTo>
                    <a:pt x="78" y="464"/>
                  </a:lnTo>
                  <a:lnTo>
                    <a:pt x="58" y="524"/>
                  </a:lnTo>
                  <a:lnTo>
                    <a:pt x="40" y="584"/>
                  </a:lnTo>
                  <a:lnTo>
                    <a:pt x="26" y="646"/>
                  </a:lnTo>
                  <a:lnTo>
                    <a:pt x="14" y="710"/>
                  </a:lnTo>
                  <a:lnTo>
                    <a:pt x="6" y="774"/>
                  </a:lnTo>
                  <a:lnTo>
                    <a:pt x="2" y="838"/>
                  </a:lnTo>
                  <a:lnTo>
                    <a:pt x="0" y="904"/>
                  </a:lnTo>
                  <a:lnTo>
                    <a:pt x="0" y="904"/>
                  </a:lnTo>
                  <a:lnTo>
                    <a:pt x="2" y="970"/>
                  </a:lnTo>
                  <a:lnTo>
                    <a:pt x="6" y="1034"/>
                  </a:lnTo>
                  <a:lnTo>
                    <a:pt x="14" y="1098"/>
                  </a:lnTo>
                  <a:lnTo>
                    <a:pt x="26" y="1162"/>
                  </a:lnTo>
                  <a:lnTo>
                    <a:pt x="40" y="1224"/>
                  </a:lnTo>
                  <a:lnTo>
                    <a:pt x="58" y="1284"/>
                  </a:lnTo>
                  <a:lnTo>
                    <a:pt x="78" y="1344"/>
                  </a:lnTo>
                  <a:lnTo>
                    <a:pt x="100" y="1402"/>
                  </a:lnTo>
                  <a:lnTo>
                    <a:pt x="126" y="1458"/>
                  </a:lnTo>
                  <a:lnTo>
                    <a:pt x="154" y="1514"/>
                  </a:lnTo>
                  <a:lnTo>
                    <a:pt x="186" y="1568"/>
                  </a:lnTo>
                  <a:lnTo>
                    <a:pt x="218" y="1620"/>
                  </a:lnTo>
                  <a:lnTo>
                    <a:pt x="254" y="1670"/>
                  </a:lnTo>
                  <a:lnTo>
                    <a:pt x="292" y="1718"/>
                  </a:lnTo>
                  <a:lnTo>
                    <a:pt x="332" y="1764"/>
                  </a:lnTo>
                  <a:lnTo>
                    <a:pt x="374" y="1810"/>
                  </a:lnTo>
                  <a:lnTo>
                    <a:pt x="420" y="1852"/>
                  </a:lnTo>
                  <a:lnTo>
                    <a:pt x="466" y="1892"/>
                  </a:lnTo>
                  <a:lnTo>
                    <a:pt x="514" y="1930"/>
                  </a:lnTo>
                  <a:lnTo>
                    <a:pt x="564" y="1966"/>
                  </a:lnTo>
                  <a:lnTo>
                    <a:pt x="616" y="1998"/>
                  </a:lnTo>
                  <a:lnTo>
                    <a:pt x="670" y="2030"/>
                  </a:lnTo>
                  <a:lnTo>
                    <a:pt x="726" y="2058"/>
                  </a:lnTo>
                  <a:lnTo>
                    <a:pt x="782" y="2084"/>
                  </a:lnTo>
                  <a:lnTo>
                    <a:pt x="840" y="2106"/>
                  </a:lnTo>
                  <a:lnTo>
                    <a:pt x="900" y="2126"/>
                  </a:lnTo>
                  <a:lnTo>
                    <a:pt x="960" y="2144"/>
                  </a:lnTo>
                  <a:lnTo>
                    <a:pt x="1022" y="2158"/>
                  </a:lnTo>
                  <a:lnTo>
                    <a:pt x="1086" y="2170"/>
                  </a:lnTo>
                  <a:lnTo>
                    <a:pt x="1150" y="2178"/>
                  </a:lnTo>
                  <a:lnTo>
                    <a:pt x="1214" y="2182"/>
                  </a:lnTo>
                  <a:lnTo>
                    <a:pt x="1280" y="2184"/>
                  </a:lnTo>
                  <a:lnTo>
                    <a:pt x="1280" y="2184"/>
                  </a:lnTo>
                  <a:lnTo>
                    <a:pt x="1346" y="2182"/>
                  </a:lnTo>
                  <a:lnTo>
                    <a:pt x="1410" y="2178"/>
                  </a:lnTo>
                  <a:lnTo>
                    <a:pt x="1474" y="2170"/>
                  </a:lnTo>
                  <a:lnTo>
                    <a:pt x="1538" y="2158"/>
                  </a:lnTo>
                  <a:lnTo>
                    <a:pt x="1600" y="2144"/>
                  </a:lnTo>
                  <a:lnTo>
                    <a:pt x="1660" y="2126"/>
                  </a:lnTo>
                  <a:lnTo>
                    <a:pt x="1720" y="2106"/>
                  </a:lnTo>
                  <a:lnTo>
                    <a:pt x="1778" y="2084"/>
                  </a:lnTo>
                  <a:lnTo>
                    <a:pt x="1834" y="2058"/>
                  </a:lnTo>
                  <a:lnTo>
                    <a:pt x="1890" y="2030"/>
                  </a:lnTo>
                  <a:lnTo>
                    <a:pt x="1944" y="1998"/>
                  </a:lnTo>
                  <a:lnTo>
                    <a:pt x="1996" y="1966"/>
                  </a:lnTo>
                  <a:lnTo>
                    <a:pt x="2046" y="1930"/>
                  </a:lnTo>
                  <a:lnTo>
                    <a:pt x="2094" y="1892"/>
                  </a:lnTo>
                  <a:lnTo>
                    <a:pt x="2140" y="1852"/>
                  </a:lnTo>
                  <a:lnTo>
                    <a:pt x="2186" y="1810"/>
                  </a:lnTo>
                  <a:lnTo>
                    <a:pt x="2228" y="1764"/>
                  </a:lnTo>
                  <a:lnTo>
                    <a:pt x="2268" y="1718"/>
                  </a:lnTo>
                  <a:lnTo>
                    <a:pt x="2306" y="1670"/>
                  </a:lnTo>
                  <a:lnTo>
                    <a:pt x="2342" y="1620"/>
                  </a:lnTo>
                  <a:lnTo>
                    <a:pt x="2374" y="1568"/>
                  </a:lnTo>
                  <a:lnTo>
                    <a:pt x="2406" y="1514"/>
                  </a:lnTo>
                  <a:lnTo>
                    <a:pt x="2434" y="1458"/>
                  </a:lnTo>
                  <a:lnTo>
                    <a:pt x="2460" y="1402"/>
                  </a:lnTo>
                  <a:lnTo>
                    <a:pt x="2482" y="1344"/>
                  </a:lnTo>
                  <a:lnTo>
                    <a:pt x="2502" y="1284"/>
                  </a:lnTo>
                  <a:lnTo>
                    <a:pt x="2520" y="1224"/>
                  </a:lnTo>
                  <a:lnTo>
                    <a:pt x="2534" y="1162"/>
                  </a:lnTo>
                  <a:lnTo>
                    <a:pt x="2546" y="1098"/>
                  </a:lnTo>
                  <a:lnTo>
                    <a:pt x="2554" y="1034"/>
                  </a:lnTo>
                  <a:lnTo>
                    <a:pt x="2558" y="970"/>
                  </a:lnTo>
                  <a:lnTo>
                    <a:pt x="2560" y="904"/>
                  </a:lnTo>
                  <a:lnTo>
                    <a:pt x="2560" y="904"/>
                  </a:lnTo>
                  <a:lnTo>
                    <a:pt x="2558" y="838"/>
                  </a:lnTo>
                  <a:lnTo>
                    <a:pt x="2554" y="774"/>
                  </a:lnTo>
                  <a:lnTo>
                    <a:pt x="2546" y="710"/>
                  </a:lnTo>
                  <a:lnTo>
                    <a:pt x="2534" y="646"/>
                  </a:lnTo>
                  <a:lnTo>
                    <a:pt x="2520" y="584"/>
                  </a:lnTo>
                  <a:lnTo>
                    <a:pt x="2502" y="524"/>
                  </a:lnTo>
                  <a:lnTo>
                    <a:pt x="2482" y="464"/>
                  </a:lnTo>
                  <a:lnTo>
                    <a:pt x="2460" y="406"/>
                  </a:lnTo>
                  <a:lnTo>
                    <a:pt x="2434" y="350"/>
                  </a:lnTo>
                  <a:lnTo>
                    <a:pt x="2406" y="294"/>
                  </a:lnTo>
                  <a:lnTo>
                    <a:pt x="2376" y="242"/>
                  </a:lnTo>
                  <a:lnTo>
                    <a:pt x="2342" y="190"/>
                  </a:lnTo>
                  <a:lnTo>
                    <a:pt x="2306" y="140"/>
                  </a:lnTo>
                  <a:lnTo>
                    <a:pt x="2268" y="90"/>
                  </a:lnTo>
                  <a:lnTo>
                    <a:pt x="2228" y="44"/>
                  </a:lnTo>
                  <a:lnTo>
                    <a:pt x="2186" y="0"/>
                  </a:lnTo>
                  <a:lnTo>
                    <a:pt x="2104" y="0"/>
                  </a:lnTo>
                  <a:lnTo>
                    <a:pt x="2104" y="0"/>
                  </a:lnTo>
                  <a:lnTo>
                    <a:pt x="2132" y="36"/>
                  </a:lnTo>
                  <a:lnTo>
                    <a:pt x="2160" y="72"/>
                  </a:lnTo>
                  <a:lnTo>
                    <a:pt x="2186" y="110"/>
                  </a:lnTo>
                  <a:lnTo>
                    <a:pt x="2210" y="150"/>
                  </a:lnTo>
                  <a:lnTo>
                    <a:pt x="2232" y="190"/>
                  </a:lnTo>
                  <a:lnTo>
                    <a:pt x="2252" y="232"/>
                  </a:lnTo>
                  <a:lnTo>
                    <a:pt x="2272" y="274"/>
                  </a:lnTo>
                  <a:lnTo>
                    <a:pt x="2288" y="318"/>
                  </a:lnTo>
                  <a:lnTo>
                    <a:pt x="2304" y="362"/>
                  </a:lnTo>
                  <a:lnTo>
                    <a:pt x="2318" y="406"/>
                  </a:lnTo>
                  <a:lnTo>
                    <a:pt x="2330" y="452"/>
                  </a:lnTo>
                  <a:lnTo>
                    <a:pt x="2338" y="498"/>
                  </a:lnTo>
                  <a:lnTo>
                    <a:pt x="2346" y="546"/>
                  </a:lnTo>
                  <a:lnTo>
                    <a:pt x="2352" y="594"/>
                  </a:lnTo>
                  <a:lnTo>
                    <a:pt x="2354" y="642"/>
                  </a:lnTo>
                  <a:lnTo>
                    <a:pt x="2356" y="692"/>
                  </a:lnTo>
                  <a:lnTo>
                    <a:pt x="2356" y="69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8">
              <a:noFill/>
              <a:prstDash val="solid"/>
              <a:round/>
              <a:headEnd/>
              <a:tailEnd/>
            </a:ln>
            <a:scene3d>
              <a:camera prst="perspectiveRelaxed">
                <a:rot lat="16773598" lon="0" rev="0"/>
              </a:camera>
              <a:lightRig rig="threePt" dir="t"/>
            </a:scene3d>
            <a:sp3d extrusionH="254000" prstMaterial="softEdge">
              <a:extrusionClr>
                <a:schemeClr val="accent4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3600450" y="3876675"/>
              <a:ext cx="4572000" cy="1588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4191000" y="3505200"/>
              <a:ext cx="48760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Level 3:</a:t>
              </a:r>
              <a:r>
                <a:rPr lang="en-US" sz="2400" dirty="0"/>
                <a:t> Your text here. Your text here</a:t>
              </a:r>
            </a:p>
          </p:txBody>
        </p:sp>
      </p:grpSp>
      <p:grpSp>
        <p:nvGrpSpPr>
          <p:cNvPr id="9" name="Group 24"/>
          <p:cNvGrpSpPr/>
          <p:nvPr/>
        </p:nvGrpSpPr>
        <p:grpSpPr>
          <a:xfrm>
            <a:off x="2133880" y="1521441"/>
            <a:ext cx="8457199" cy="2590800"/>
            <a:chOff x="609879" y="1521441"/>
            <a:chExt cx="8457199" cy="2590800"/>
          </a:xfrm>
        </p:grpSpPr>
        <p:sp>
          <p:nvSpPr>
            <p:cNvPr id="4101" name="Freeform 5"/>
            <p:cNvSpPr>
              <a:spLocks/>
            </p:cNvSpPr>
            <p:nvPr/>
          </p:nvSpPr>
          <p:spPr bwMode="auto">
            <a:xfrm>
              <a:off x="609879" y="1521441"/>
              <a:ext cx="3036835" cy="2590800"/>
            </a:xfrm>
            <a:custGeom>
              <a:avLst/>
              <a:gdLst/>
              <a:ahLst/>
              <a:cxnLst>
                <a:cxn ang="0">
                  <a:pos x="2350" y="802"/>
                </a:cxn>
                <a:cxn ang="0">
                  <a:pos x="2308" y="1012"/>
                </a:cxn>
                <a:cxn ang="0">
                  <a:pos x="2226" y="1204"/>
                </a:cxn>
                <a:cxn ang="0">
                  <a:pos x="2110" y="1376"/>
                </a:cxn>
                <a:cxn ang="0">
                  <a:pos x="1964" y="1522"/>
                </a:cxn>
                <a:cxn ang="0">
                  <a:pos x="1792" y="1638"/>
                </a:cxn>
                <a:cxn ang="0">
                  <a:pos x="1600" y="1720"/>
                </a:cxn>
                <a:cxn ang="0">
                  <a:pos x="1390" y="1762"/>
                </a:cxn>
                <a:cxn ang="0">
                  <a:pos x="1224" y="1766"/>
                </a:cxn>
                <a:cxn ang="0">
                  <a:pos x="1012" y="1734"/>
                </a:cxn>
                <a:cxn ang="0">
                  <a:pos x="814" y="1662"/>
                </a:cxn>
                <a:cxn ang="0">
                  <a:pos x="636" y="1554"/>
                </a:cxn>
                <a:cxn ang="0">
                  <a:pos x="484" y="1416"/>
                </a:cxn>
                <a:cxn ang="0">
                  <a:pos x="360" y="1250"/>
                </a:cxn>
                <a:cxn ang="0">
                  <a:pos x="270" y="1062"/>
                </a:cxn>
                <a:cxn ang="0">
                  <a:pos x="216" y="856"/>
                </a:cxn>
                <a:cxn ang="0">
                  <a:pos x="204" y="692"/>
                </a:cxn>
                <a:cxn ang="0">
                  <a:pos x="222" y="498"/>
                </a:cxn>
                <a:cxn ang="0">
                  <a:pos x="272" y="318"/>
                </a:cxn>
                <a:cxn ang="0">
                  <a:pos x="350" y="150"/>
                </a:cxn>
                <a:cxn ang="0">
                  <a:pos x="456" y="0"/>
                </a:cxn>
                <a:cxn ang="0">
                  <a:pos x="292" y="90"/>
                </a:cxn>
                <a:cxn ang="0">
                  <a:pos x="154" y="294"/>
                </a:cxn>
                <a:cxn ang="0">
                  <a:pos x="58" y="524"/>
                </a:cxn>
                <a:cxn ang="0">
                  <a:pos x="6" y="774"/>
                </a:cxn>
                <a:cxn ang="0">
                  <a:pos x="2" y="970"/>
                </a:cxn>
                <a:cxn ang="0">
                  <a:pos x="40" y="1224"/>
                </a:cxn>
                <a:cxn ang="0">
                  <a:pos x="126" y="1458"/>
                </a:cxn>
                <a:cxn ang="0">
                  <a:pos x="254" y="1670"/>
                </a:cxn>
                <a:cxn ang="0">
                  <a:pos x="420" y="1852"/>
                </a:cxn>
                <a:cxn ang="0">
                  <a:pos x="616" y="1998"/>
                </a:cxn>
                <a:cxn ang="0">
                  <a:pos x="840" y="2106"/>
                </a:cxn>
                <a:cxn ang="0">
                  <a:pos x="1086" y="2170"/>
                </a:cxn>
                <a:cxn ang="0">
                  <a:pos x="1280" y="2184"/>
                </a:cxn>
                <a:cxn ang="0">
                  <a:pos x="1538" y="2158"/>
                </a:cxn>
                <a:cxn ang="0">
                  <a:pos x="1778" y="2084"/>
                </a:cxn>
                <a:cxn ang="0">
                  <a:pos x="1996" y="1966"/>
                </a:cxn>
                <a:cxn ang="0">
                  <a:pos x="2186" y="1810"/>
                </a:cxn>
                <a:cxn ang="0">
                  <a:pos x="2342" y="1620"/>
                </a:cxn>
                <a:cxn ang="0">
                  <a:pos x="2460" y="1402"/>
                </a:cxn>
                <a:cxn ang="0">
                  <a:pos x="2534" y="1162"/>
                </a:cxn>
                <a:cxn ang="0">
                  <a:pos x="2560" y="904"/>
                </a:cxn>
                <a:cxn ang="0">
                  <a:pos x="2546" y="710"/>
                </a:cxn>
                <a:cxn ang="0">
                  <a:pos x="2482" y="464"/>
                </a:cxn>
                <a:cxn ang="0">
                  <a:pos x="2376" y="242"/>
                </a:cxn>
                <a:cxn ang="0">
                  <a:pos x="2228" y="44"/>
                </a:cxn>
                <a:cxn ang="0">
                  <a:pos x="2132" y="36"/>
                </a:cxn>
                <a:cxn ang="0">
                  <a:pos x="2232" y="190"/>
                </a:cxn>
                <a:cxn ang="0">
                  <a:pos x="2304" y="362"/>
                </a:cxn>
                <a:cxn ang="0">
                  <a:pos x="2346" y="546"/>
                </a:cxn>
                <a:cxn ang="0">
                  <a:pos x="2356" y="692"/>
                </a:cxn>
              </a:cxnLst>
              <a:rect l="0" t="0" r="r" b="b"/>
              <a:pathLst>
                <a:path w="2560" h="2184">
                  <a:moveTo>
                    <a:pt x="2356" y="692"/>
                  </a:moveTo>
                  <a:lnTo>
                    <a:pt x="2356" y="692"/>
                  </a:lnTo>
                  <a:lnTo>
                    <a:pt x="2354" y="748"/>
                  </a:lnTo>
                  <a:lnTo>
                    <a:pt x="2350" y="802"/>
                  </a:lnTo>
                  <a:lnTo>
                    <a:pt x="2344" y="856"/>
                  </a:lnTo>
                  <a:lnTo>
                    <a:pt x="2334" y="908"/>
                  </a:lnTo>
                  <a:lnTo>
                    <a:pt x="2322" y="960"/>
                  </a:lnTo>
                  <a:lnTo>
                    <a:pt x="2308" y="1012"/>
                  </a:lnTo>
                  <a:lnTo>
                    <a:pt x="2290" y="1062"/>
                  </a:lnTo>
                  <a:lnTo>
                    <a:pt x="2272" y="1110"/>
                  </a:lnTo>
                  <a:lnTo>
                    <a:pt x="2250" y="1158"/>
                  </a:lnTo>
                  <a:lnTo>
                    <a:pt x="2226" y="1204"/>
                  </a:lnTo>
                  <a:lnTo>
                    <a:pt x="2200" y="1250"/>
                  </a:lnTo>
                  <a:lnTo>
                    <a:pt x="2172" y="1294"/>
                  </a:lnTo>
                  <a:lnTo>
                    <a:pt x="2142" y="1336"/>
                  </a:lnTo>
                  <a:lnTo>
                    <a:pt x="2110" y="1376"/>
                  </a:lnTo>
                  <a:lnTo>
                    <a:pt x="2076" y="1416"/>
                  </a:lnTo>
                  <a:lnTo>
                    <a:pt x="2040" y="1452"/>
                  </a:lnTo>
                  <a:lnTo>
                    <a:pt x="2004" y="1488"/>
                  </a:lnTo>
                  <a:lnTo>
                    <a:pt x="1964" y="1522"/>
                  </a:lnTo>
                  <a:lnTo>
                    <a:pt x="1924" y="1554"/>
                  </a:lnTo>
                  <a:lnTo>
                    <a:pt x="1882" y="1584"/>
                  </a:lnTo>
                  <a:lnTo>
                    <a:pt x="1838" y="1612"/>
                  </a:lnTo>
                  <a:lnTo>
                    <a:pt x="1792" y="1638"/>
                  </a:lnTo>
                  <a:lnTo>
                    <a:pt x="1746" y="1662"/>
                  </a:lnTo>
                  <a:lnTo>
                    <a:pt x="1698" y="1684"/>
                  </a:lnTo>
                  <a:lnTo>
                    <a:pt x="1650" y="1702"/>
                  </a:lnTo>
                  <a:lnTo>
                    <a:pt x="1600" y="1720"/>
                  </a:lnTo>
                  <a:lnTo>
                    <a:pt x="1548" y="1734"/>
                  </a:lnTo>
                  <a:lnTo>
                    <a:pt x="1496" y="1746"/>
                  </a:lnTo>
                  <a:lnTo>
                    <a:pt x="1444" y="1756"/>
                  </a:lnTo>
                  <a:lnTo>
                    <a:pt x="1390" y="1762"/>
                  </a:lnTo>
                  <a:lnTo>
                    <a:pt x="1336" y="1766"/>
                  </a:lnTo>
                  <a:lnTo>
                    <a:pt x="1280" y="1768"/>
                  </a:lnTo>
                  <a:lnTo>
                    <a:pt x="1280" y="1768"/>
                  </a:lnTo>
                  <a:lnTo>
                    <a:pt x="1224" y="1766"/>
                  </a:lnTo>
                  <a:lnTo>
                    <a:pt x="1170" y="1762"/>
                  </a:lnTo>
                  <a:lnTo>
                    <a:pt x="1116" y="1756"/>
                  </a:lnTo>
                  <a:lnTo>
                    <a:pt x="1064" y="1746"/>
                  </a:lnTo>
                  <a:lnTo>
                    <a:pt x="1012" y="1734"/>
                  </a:lnTo>
                  <a:lnTo>
                    <a:pt x="960" y="1720"/>
                  </a:lnTo>
                  <a:lnTo>
                    <a:pt x="910" y="1702"/>
                  </a:lnTo>
                  <a:lnTo>
                    <a:pt x="862" y="1684"/>
                  </a:lnTo>
                  <a:lnTo>
                    <a:pt x="814" y="1662"/>
                  </a:lnTo>
                  <a:lnTo>
                    <a:pt x="768" y="1638"/>
                  </a:lnTo>
                  <a:lnTo>
                    <a:pt x="722" y="1612"/>
                  </a:lnTo>
                  <a:lnTo>
                    <a:pt x="678" y="1584"/>
                  </a:lnTo>
                  <a:lnTo>
                    <a:pt x="636" y="1554"/>
                  </a:lnTo>
                  <a:lnTo>
                    <a:pt x="596" y="1522"/>
                  </a:lnTo>
                  <a:lnTo>
                    <a:pt x="556" y="1488"/>
                  </a:lnTo>
                  <a:lnTo>
                    <a:pt x="520" y="1452"/>
                  </a:lnTo>
                  <a:lnTo>
                    <a:pt x="484" y="1416"/>
                  </a:lnTo>
                  <a:lnTo>
                    <a:pt x="450" y="1376"/>
                  </a:lnTo>
                  <a:lnTo>
                    <a:pt x="418" y="1336"/>
                  </a:lnTo>
                  <a:lnTo>
                    <a:pt x="388" y="1294"/>
                  </a:lnTo>
                  <a:lnTo>
                    <a:pt x="360" y="1250"/>
                  </a:lnTo>
                  <a:lnTo>
                    <a:pt x="334" y="1204"/>
                  </a:lnTo>
                  <a:lnTo>
                    <a:pt x="310" y="1158"/>
                  </a:lnTo>
                  <a:lnTo>
                    <a:pt x="288" y="1110"/>
                  </a:lnTo>
                  <a:lnTo>
                    <a:pt x="270" y="1062"/>
                  </a:lnTo>
                  <a:lnTo>
                    <a:pt x="252" y="1012"/>
                  </a:lnTo>
                  <a:lnTo>
                    <a:pt x="238" y="960"/>
                  </a:lnTo>
                  <a:lnTo>
                    <a:pt x="226" y="908"/>
                  </a:lnTo>
                  <a:lnTo>
                    <a:pt x="216" y="856"/>
                  </a:lnTo>
                  <a:lnTo>
                    <a:pt x="210" y="802"/>
                  </a:lnTo>
                  <a:lnTo>
                    <a:pt x="206" y="748"/>
                  </a:lnTo>
                  <a:lnTo>
                    <a:pt x="204" y="692"/>
                  </a:lnTo>
                  <a:lnTo>
                    <a:pt x="204" y="692"/>
                  </a:lnTo>
                  <a:lnTo>
                    <a:pt x="206" y="642"/>
                  </a:lnTo>
                  <a:lnTo>
                    <a:pt x="208" y="594"/>
                  </a:lnTo>
                  <a:lnTo>
                    <a:pt x="214" y="546"/>
                  </a:lnTo>
                  <a:lnTo>
                    <a:pt x="222" y="498"/>
                  </a:lnTo>
                  <a:lnTo>
                    <a:pt x="230" y="452"/>
                  </a:lnTo>
                  <a:lnTo>
                    <a:pt x="242" y="406"/>
                  </a:lnTo>
                  <a:lnTo>
                    <a:pt x="256" y="362"/>
                  </a:lnTo>
                  <a:lnTo>
                    <a:pt x="272" y="318"/>
                  </a:lnTo>
                  <a:lnTo>
                    <a:pt x="288" y="274"/>
                  </a:lnTo>
                  <a:lnTo>
                    <a:pt x="308" y="232"/>
                  </a:lnTo>
                  <a:lnTo>
                    <a:pt x="328" y="190"/>
                  </a:lnTo>
                  <a:lnTo>
                    <a:pt x="350" y="150"/>
                  </a:lnTo>
                  <a:lnTo>
                    <a:pt x="374" y="110"/>
                  </a:lnTo>
                  <a:lnTo>
                    <a:pt x="400" y="72"/>
                  </a:lnTo>
                  <a:lnTo>
                    <a:pt x="428" y="36"/>
                  </a:lnTo>
                  <a:lnTo>
                    <a:pt x="456" y="0"/>
                  </a:lnTo>
                  <a:lnTo>
                    <a:pt x="374" y="0"/>
                  </a:lnTo>
                  <a:lnTo>
                    <a:pt x="374" y="0"/>
                  </a:lnTo>
                  <a:lnTo>
                    <a:pt x="332" y="44"/>
                  </a:lnTo>
                  <a:lnTo>
                    <a:pt x="292" y="90"/>
                  </a:lnTo>
                  <a:lnTo>
                    <a:pt x="254" y="140"/>
                  </a:lnTo>
                  <a:lnTo>
                    <a:pt x="218" y="190"/>
                  </a:lnTo>
                  <a:lnTo>
                    <a:pt x="184" y="242"/>
                  </a:lnTo>
                  <a:lnTo>
                    <a:pt x="154" y="294"/>
                  </a:lnTo>
                  <a:lnTo>
                    <a:pt x="126" y="350"/>
                  </a:lnTo>
                  <a:lnTo>
                    <a:pt x="100" y="406"/>
                  </a:lnTo>
                  <a:lnTo>
                    <a:pt x="78" y="464"/>
                  </a:lnTo>
                  <a:lnTo>
                    <a:pt x="58" y="524"/>
                  </a:lnTo>
                  <a:lnTo>
                    <a:pt x="40" y="584"/>
                  </a:lnTo>
                  <a:lnTo>
                    <a:pt x="26" y="646"/>
                  </a:lnTo>
                  <a:lnTo>
                    <a:pt x="14" y="710"/>
                  </a:lnTo>
                  <a:lnTo>
                    <a:pt x="6" y="774"/>
                  </a:lnTo>
                  <a:lnTo>
                    <a:pt x="2" y="838"/>
                  </a:lnTo>
                  <a:lnTo>
                    <a:pt x="0" y="904"/>
                  </a:lnTo>
                  <a:lnTo>
                    <a:pt x="0" y="904"/>
                  </a:lnTo>
                  <a:lnTo>
                    <a:pt x="2" y="970"/>
                  </a:lnTo>
                  <a:lnTo>
                    <a:pt x="6" y="1034"/>
                  </a:lnTo>
                  <a:lnTo>
                    <a:pt x="14" y="1098"/>
                  </a:lnTo>
                  <a:lnTo>
                    <a:pt x="26" y="1162"/>
                  </a:lnTo>
                  <a:lnTo>
                    <a:pt x="40" y="1224"/>
                  </a:lnTo>
                  <a:lnTo>
                    <a:pt x="58" y="1284"/>
                  </a:lnTo>
                  <a:lnTo>
                    <a:pt x="78" y="1344"/>
                  </a:lnTo>
                  <a:lnTo>
                    <a:pt x="100" y="1402"/>
                  </a:lnTo>
                  <a:lnTo>
                    <a:pt x="126" y="1458"/>
                  </a:lnTo>
                  <a:lnTo>
                    <a:pt x="154" y="1514"/>
                  </a:lnTo>
                  <a:lnTo>
                    <a:pt x="186" y="1568"/>
                  </a:lnTo>
                  <a:lnTo>
                    <a:pt x="218" y="1620"/>
                  </a:lnTo>
                  <a:lnTo>
                    <a:pt x="254" y="1670"/>
                  </a:lnTo>
                  <a:lnTo>
                    <a:pt x="292" y="1718"/>
                  </a:lnTo>
                  <a:lnTo>
                    <a:pt x="332" y="1764"/>
                  </a:lnTo>
                  <a:lnTo>
                    <a:pt x="374" y="1810"/>
                  </a:lnTo>
                  <a:lnTo>
                    <a:pt x="420" y="1852"/>
                  </a:lnTo>
                  <a:lnTo>
                    <a:pt x="466" y="1892"/>
                  </a:lnTo>
                  <a:lnTo>
                    <a:pt x="514" y="1930"/>
                  </a:lnTo>
                  <a:lnTo>
                    <a:pt x="564" y="1966"/>
                  </a:lnTo>
                  <a:lnTo>
                    <a:pt x="616" y="1998"/>
                  </a:lnTo>
                  <a:lnTo>
                    <a:pt x="670" y="2030"/>
                  </a:lnTo>
                  <a:lnTo>
                    <a:pt x="726" y="2058"/>
                  </a:lnTo>
                  <a:lnTo>
                    <a:pt x="782" y="2084"/>
                  </a:lnTo>
                  <a:lnTo>
                    <a:pt x="840" y="2106"/>
                  </a:lnTo>
                  <a:lnTo>
                    <a:pt x="900" y="2126"/>
                  </a:lnTo>
                  <a:lnTo>
                    <a:pt x="960" y="2144"/>
                  </a:lnTo>
                  <a:lnTo>
                    <a:pt x="1022" y="2158"/>
                  </a:lnTo>
                  <a:lnTo>
                    <a:pt x="1086" y="2170"/>
                  </a:lnTo>
                  <a:lnTo>
                    <a:pt x="1150" y="2178"/>
                  </a:lnTo>
                  <a:lnTo>
                    <a:pt x="1214" y="2182"/>
                  </a:lnTo>
                  <a:lnTo>
                    <a:pt x="1280" y="2184"/>
                  </a:lnTo>
                  <a:lnTo>
                    <a:pt x="1280" y="2184"/>
                  </a:lnTo>
                  <a:lnTo>
                    <a:pt x="1346" y="2182"/>
                  </a:lnTo>
                  <a:lnTo>
                    <a:pt x="1410" y="2178"/>
                  </a:lnTo>
                  <a:lnTo>
                    <a:pt x="1474" y="2170"/>
                  </a:lnTo>
                  <a:lnTo>
                    <a:pt x="1538" y="2158"/>
                  </a:lnTo>
                  <a:lnTo>
                    <a:pt x="1600" y="2144"/>
                  </a:lnTo>
                  <a:lnTo>
                    <a:pt x="1660" y="2126"/>
                  </a:lnTo>
                  <a:lnTo>
                    <a:pt x="1720" y="2106"/>
                  </a:lnTo>
                  <a:lnTo>
                    <a:pt x="1778" y="2084"/>
                  </a:lnTo>
                  <a:lnTo>
                    <a:pt x="1834" y="2058"/>
                  </a:lnTo>
                  <a:lnTo>
                    <a:pt x="1890" y="2030"/>
                  </a:lnTo>
                  <a:lnTo>
                    <a:pt x="1944" y="1998"/>
                  </a:lnTo>
                  <a:lnTo>
                    <a:pt x="1996" y="1966"/>
                  </a:lnTo>
                  <a:lnTo>
                    <a:pt x="2046" y="1930"/>
                  </a:lnTo>
                  <a:lnTo>
                    <a:pt x="2094" y="1892"/>
                  </a:lnTo>
                  <a:lnTo>
                    <a:pt x="2140" y="1852"/>
                  </a:lnTo>
                  <a:lnTo>
                    <a:pt x="2186" y="1810"/>
                  </a:lnTo>
                  <a:lnTo>
                    <a:pt x="2228" y="1764"/>
                  </a:lnTo>
                  <a:lnTo>
                    <a:pt x="2268" y="1718"/>
                  </a:lnTo>
                  <a:lnTo>
                    <a:pt x="2306" y="1670"/>
                  </a:lnTo>
                  <a:lnTo>
                    <a:pt x="2342" y="1620"/>
                  </a:lnTo>
                  <a:lnTo>
                    <a:pt x="2374" y="1568"/>
                  </a:lnTo>
                  <a:lnTo>
                    <a:pt x="2406" y="1514"/>
                  </a:lnTo>
                  <a:lnTo>
                    <a:pt x="2434" y="1458"/>
                  </a:lnTo>
                  <a:lnTo>
                    <a:pt x="2460" y="1402"/>
                  </a:lnTo>
                  <a:lnTo>
                    <a:pt x="2482" y="1344"/>
                  </a:lnTo>
                  <a:lnTo>
                    <a:pt x="2502" y="1284"/>
                  </a:lnTo>
                  <a:lnTo>
                    <a:pt x="2520" y="1224"/>
                  </a:lnTo>
                  <a:lnTo>
                    <a:pt x="2534" y="1162"/>
                  </a:lnTo>
                  <a:lnTo>
                    <a:pt x="2546" y="1098"/>
                  </a:lnTo>
                  <a:lnTo>
                    <a:pt x="2554" y="1034"/>
                  </a:lnTo>
                  <a:lnTo>
                    <a:pt x="2558" y="970"/>
                  </a:lnTo>
                  <a:lnTo>
                    <a:pt x="2560" y="904"/>
                  </a:lnTo>
                  <a:lnTo>
                    <a:pt x="2560" y="904"/>
                  </a:lnTo>
                  <a:lnTo>
                    <a:pt x="2558" y="838"/>
                  </a:lnTo>
                  <a:lnTo>
                    <a:pt x="2554" y="774"/>
                  </a:lnTo>
                  <a:lnTo>
                    <a:pt x="2546" y="710"/>
                  </a:lnTo>
                  <a:lnTo>
                    <a:pt x="2534" y="646"/>
                  </a:lnTo>
                  <a:lnTo>
                    <a:pt x="2520" y="584"/>
                  </a:lnTo>
                  <a:lnTo>
                    <a:pt x="2502" y="524"/>
                  </a:lnTo>
                  <a:lnTo>
                    <a:pt x="2482" y="464"/>
                  </a:lnTo>
                  <a:lnTo>
                    <a:pt x="2460" y="406"/>
                  </a:lnTo>
                  <a:lnTo>
                    <a:pt x="2434" y="350"/>
                  </a:lnTo>
                  <a:lnTo>
                    <a:pt x="2406" y="294"/>
                  </a:lnTo>
                  <a:lnTo>
                    <a:pt x="2376" y="242"/>
                  </a:lnTo>
                  <a:lnTo>
                    <a:pt x="2342" y="190"/>
                  </a:lnTo>
                  <a:lnTo>
                    <a:pt x="2306" y="140"/>
                  </a:lnTo>
                  <a:lnTo>
                    <a:pt x="2268" y="90"/>
                  </a:lnTo>
                  <a:lnTo>
                    <a:pt x="2228" y="44"/>
                  </a:lnTo>
                  <a:lnTo>
                    <a:pt x="2186" y="0"/>
                  </a:lnTo>
                  <a:lnTo>
                    <a:pt x="2104" y="0"/>
                  </a:lnTo>
                  <a:lnTo>
                    <a:pt x="2104" y="0"/>
                  </a:lnTo>
                  <a:lnTo>
                    <a:pt x="2132" y="36"/>
                  </a:lnTo>
                  <a:lnTo>
                    <a:pt x="2160" y="72"/>
                  </a:lnTo>
                  <a:lnTo>
                    <a:pt x="2186" y="110"/>
                  </a:lnTo>
                  <a:lnTo>
                    <a:pt x="2210" y="150"/>
                  </a:lnTo>
                  <a:lnTo>
                    <a:pt x="2232" y="190"/>
                  </a:lnTo>
                  <a:lnTo>
                    <a:pt x="2252" y="232"/>
                  </a:lnTo>
                  <a:lnTo>
                    <a:pt x="2272" y="274"/>
                  </a:lnTo>
                  <a:lnTo>
                    <a:pt x="2288" y="318"/>
                  </a:lnTo>
                  <a:lnTo>
                    <a:pt x="2304" y="362"/>
                  </a:lnTo>
                  <a:lnTo>
                    <a:pt x="2318" y="406"/>
                  </a:lnTo>
                  <a:lnTo>
                    <a:pt x="2330" y="452"/>
                  </a:lnTo>
                  <a:lnTo>
                    <a:pt x="2338" y="498"/>
                  </a:lnTo>
                  <a:lnTo>
                    <a:pt x="2346" y="546"/>
                  </a:lnTo>
                  <a:lnTo>
                    <a:pt x="2352" y="594"/>
                  </a:lnTo>
                  <a:lnTo>
                    <a:pt x="2354" y="642"/>
                  </a:lnTo>
                  <a:lnTo>
                    <a:pt x="2356" y="692"/>
                  </a:lnTo>
                  <a:lnTo>
                    <a:pt x="2356" y="69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8">
              <a:noFill/>
              <a:prstDash val="solid"/>
              <a:round/>
              <a:headEnd/>
              <a:tailEnd/>
            </a:ln>
            <a:scene3d>
              <a:camera prst="perspectiveRelaxed">
                <a:rot lat="16773598" lon="0" rev="0"/>
              </a:camera>
              <a:lightRig rig="threePt" dir="t"/>
            </a:scene3d>
            <a:sp3d extrusionH="254000" prstMaterial="softEdge">
              <a:extrusionClr>
                <a:schemeClr val="accent3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3600450" y="2971800"/>
              <a:ext cx="4572000" cy="1588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191000" y="2609850"/>
              <a:ext cx="48760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Level 4: </a:t>
              </a:r>
              <a:r>
                <a:rPr lang="en-US" sz="2400" dirty="0"/>
                <a:t>Your text here. Your text here</a:t>
              </a:r>
            </a:p>
          </p:txBody>
        </p:sp>
      </p:grpSp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4876800" y="685800"/>
            <a:ext cx="5410200" cy="1143000"/>
          </a:xfrm>
        </p:spPr>
        <p:txBody>
          <a:bodyPr/>
          <a:lstStyle/>
          <a:p>
            <a:r>
              <a:rPr lang="en-US" dirty="0"/>
              <a:t>4 factors to the top</a:t>
            </a:r>
          </a:p>
        </p:txBody>
      </p:sp>
    </p:spTree>
    <p:extLst>
      <p:ext uri="{BB962C8B-B14F-4D97-AF65-F5344CB8AC3E}">
        <p14:creationId xmlns:p14="http://schemas.microsoft.com/office/powerpoint/2010/main" val="5547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76200" y="3429000"/>
            <a:ext cx="12039600" cy="1676400"/>
            <a:chOff x="0" y="2086"/>
            <a:chExt cx="5760" cy="1056"/>
          </a:xfrm>
        </p:grpSpPr>
        <p:sp>
          <p:nvSpPr>
            <p:cNvPr id="28" name="Rectangle 3"/>
            <p:cNvSpPr>
              <a:spLocks noChangeArrowheads="1"/>
            </p:cNvSpPr>
            <p:nvPr/>
          </p:nvSpPr>
          <p:spPr bwMode="gray">
            <a:xfrm>
              <a:off x="0" y="2325"/>
              <a:ext cx="5760" cy="817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  <p:sp>
          <p:nvSpPr>
            <p:cNvPr id="29" name="Rectangle 25"/>
            <p:cNvSpPr>
              <a:spLocks noChangeArrowheads="1"/>
            </p:cNvSpPr>
            <p:nvPr/>
          </p:nvSpPr>
          <p:spPr bwMode="gray">
            <a:xfrm flipV="1">
              <a:off x="0" y="2086"/>
              <a:ext cx="5760" cy="246"/>
            </a:xfrm>
            <a:prstGeom prst="rect">
              <a:avLst/>
            </a:prstGeom>
            <a:gradFill rotWithShape="1">
              <a:gsLst>
                <a:gs pos="0">
                  <a:srgbClr val="DBDBDB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</p:grpSp>
      <p:grpSp>
        <p:nvGrpSpPr>
          <p:cNvPr id="5" name="Group 12"/>
          <p:cNvGrpSpPr/>
          <p:nvPr/>
        </p:nvGrpSpPr>
        <p:grpSpPr>
          <a:xfrm>
            <a:off x="2524832" y="238742"/>
            <a:ext cx="2286000" cy="6823837"/>
            <a:chOff x="3429001" y="1600200"/>
            <a:chExt cx="1981200" cy="5110755"/>
          </a:xfrm>
        </p:grpSpPr>
        <p:sp>
          <p:nvSpPr>
            <p:cNvPr id="3" name="Right Arrow 2"/>
            <p:cNvSpPr/>
            <p:nvPr/>
          </p:nvSpPr>
          <p:spPr>
            <a:xfrm rot="16200000">
              <a:off x="2209801" y="2819400"/>
              <a:ext cx="4419600" cy="1981200"/>
            </a:xfrm>
            <a:prstGeom prst="rightArrow">
              <a:avLst>
                <a:gd name="adj1" fmla="val 77885"/>
                <a:gd name="adj2" fmla="val 60193"/>
              </a:avLst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</a:schemeClr>
                </a:gs>
                <a:gs pos="48000">
                  <a:schemeClr val="bg1"/>
                </a:gs>
                <a:gs pos="100000">
                  <a:schemeClr val="tx1"/>
                </a:gs>
              </a:gsLst>
              <a:lin ang="5400000" scaled="1"/>
              <a:tileRect/>
            </a:gradFill>
            <a:ln w="3175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 prstMaterial="dkEdg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3639123" y="5328646"/>
              <a:ext cx="1545336" cy="1382309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 w="6350">
              <a:noFill/>
            </a:ln>
            <a:effectLst/>
            <a:scene3d>
              <a:camera prst="isometricOffAxis1To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21"/>
          <p:cNvGrpSpPr/>
          <p:nvPr/>
        </p:nvGrpSpPr>
        <p:grpSpPr>
          <a:xfrm>
            <a:off x="2133600" y="4188441"/>
            <a:ext cx="8457478" cy="2590800"/>
            <a:chOff x="609600" y="4188441"/>
            <a:chExt cx="8457478" cy="2590800"/>
          </a:xfrm>
        </p:grpSpPr>
        <p:sp>
          <p:nvSpPr>
            <p:cNvPr id="12" name="Freeform 5"/>
            <p:cNvSpPr>
              <a:spLocks/>
            </p:cNvSpPr>
            <p:nvPr/>
          </p:nvSpPr>
          <p:spPr bwMode="auto">
            <a:xfrm>
              <a:off x="609600" y="4188441"/>
              <a:ext cx="3036835" cy="2590800"/>
            </a:xfrm>
            <a:custGeom>
              <a:avLst/>
              <a:gdLst/>
              <a:ahLst/>
              <a:cxnLst>
                <a:cxn ang="0">
                  <a:pos x="2350" y="802"/>
                </a:cxn>
                <a:cxn ang="0">
                  <a:pos x="2308" y="1012"/>
                </a:cxn>
                <a:cxn ang="0">
                  <a:pos x="2226" y="1204"/>
                </a:cxn>
                <a:cxn ang="0">
                  <a:pos x="2110" y="1376"/>
                </a:cxn>
                <a:cxn ang="0">
                  <a:pos x="1964" y="1522"/>
                </a:cxn>
                <a:cxn ang="0">
                  <a:pos x="1792" y="1638"/>
                </a:cxn>
                <a:cxn ang="0">
                  <a:pos x="1600" y="1720"/>
                </a:cxn>
                <a:cxn ang="0">
                  <a:pos x="1390" y="1762"/>
                </a:cxn>
                <a:cxn ang="0">
                  <a:pos x="1224" y="1766"/>
                </a:cxn>
                <a:cxn ang="0">
                  <a:pos x="1012" y="1734"/>
                </a:cxn>
                <a:cxn ang="0">
                  <a:pos x="814" y="1662"/>
                </a:cxn>
                <a:cxn ang="0">
                  <a:pos x="636" y="1554"/>
                </a:cxn>
                <a:cxn ang="0">
                  <a:pos x="484" y="1416"/>
                </a:cxn>
                <a:cxn ang="0">
                  <a:pos x="360" y="1250"/>
                </a:cxn>
                <a:cxn ang="0">
                  <a:pos x="270" y="1062"/>
                </a:cxn>
                <a:cxn ang="0">
                  <a:pos x="216" y="856"/>
                </a:cxn>
                <a:cxn ang="0">
                  <a:pos x="204" y="692"/>
                </a:cxn>
                <a:cxn ang="0">
                  <a:pos x="222" y="498"/>
                </a:cxn>
                <a:cxn ang="0">
                  <a:pos x="272" y="318"/>
                </a:cxn>
                <a:cxn ang="0">
                  <a:pos x="350" y="150"/>
                </a:cxn>
                <a:cxn ang="0">
                  <a:pos x="456" y="0"/>
                </a:cxn>
                <a:cxn ang="0">
                  <a:pos x="292" y="90"/>
                </a:cxn>
                <a:cxn ang="0">
                  <a:pos x="154" y="294"/>
                </a:cxn>
                <a:cxn ang="0">
                  <a:pos x="58" y="524"/>
                </a:cxn>
                <a:cxn ang="0">
                  <a:pos x="6" y="774"/>
                </a:cxn>
                <a:cxn ang="0">
                  <a:pos x="2" y="970"/>
                </a:cxn>
                <a:cxn ang="0">
                  <a:pos x="40" y="1224"/>
                </a:cxn>
                <a:cxn ang="0">
                  <a:pos x="126" y="1458"/>
                </a:cxn>
                <a:cxn ang="0">
                  <a:pos x="254" y="1670"/>
                </a:cxn>
                <a:cxn ang="0">
                  <a:pos x="420" y="1852"/>
                </a:cxn>
                <a:cxn ang="0">
                  <a:pos x="616" y="1998"/>
                </a:cxn>
                <a:cxn ang="0">
                  <a:pos x="840" y="2106"/>
                </a:cxn>
                <a:cxn ang="0">
                  <a:pos x="1086" y="2170"/>
                </a:cxn>
                <a:cxn ang="0">
                  <a:pos x="1280" y="2184"/>
                </a:cxn>
                <a:cxn ang="0">
                  <a:pos x="1538" y="2158"/>
                </a:cxn>
                <a:cxn ang="0">
                  <a:pos x="1778" y="2084"/>
                </a:cxn>
                <a:cxn ang="0">
                  <a:pos x="1996" y="1966"/>
                </a:cxn>
                <a:cxn ang="0">
                  <a:pos x="2186" y="1810"/>
                </a:cxn>
                <a:cxn ang="0">
                  <a:pos x="2342" y="1620"/>
                </a:cxn>
                <a:cxn ang="0">
                  <a:pos x="2460" y="1402"/>
                </a:cxn>
                <a:cxn ang="0">
                  <a:pos x="2534" y="1162"/>
                </a:cxn>
                <a:cxn ang="0">
                  <a:pos x="2560" y="904"/>
                </a:cxn>
                <a:cxn ang="0">
                  <a:pos x="2546" y="710"/>
                </a:cxn>
                <a:cxn ang="0">
                  <a:pos x="2482" y="464"/>
                </a:cxn>
                <a:cxn ang="0">
                  <a:pos x="2376" y="242"/>
                </a:cxn>
                <a:cxn ang="0">
                  <a:pos x="2228" y="44"/>
                </a:cxn>
                <a:cxn ang="0">
                  <a:pos x="2132" y="36"/>
                </a:cxn>
                <a:cxn ang="0">
                  <a:pos x="2232" y="190"/>
                </a:cxn>
                <a:cxn ang="0">
                  <a:pos x="2304" y="362"/>
                </a:cxn>
                <a:cxn ang="0">
                  <a:pos x="2346" y="546"/>
                </a:cxn>
                <a:cxn ang="0">
                  <a:pos x="2356" y="692"/>
                </a:cxn>
              </a:cxnLst>
              <a:rect l="0" t="0" r="r" b="b"/>
              <a:pathLst>
                <a:path w="2560" h="2184">
                  <a:moveTo>
                    <a:pt x="2356" y="692"/>
                  </a:moveTo>
                  <a:lnTo>
                    <a:pt x="2356" y="692"/>
                  </a:lnTo>
                  <a:lnTo>
                    <a:pt x="2354" y="748"/>
                  </a:lnTo>
                  <a:lnTo>
                    <a:pt x="2350" y="802"/>
                  </a:lnTo>
                  <a:lnTo>
                    <a:pt x="2344" y="856"/>
                  </a:lnTo>
                  <a:lnTo>
                    <a:pt x="2334" y="908"/>
                  </a:lnTo>
                  <a:lnTo>
                    <a:pt x="2322" y="960"/>
                  </a:lnTo>
                  <a:lnTo>
                    <a:pt x="2308" y="1012"/>
                  </a:lnTo>
                  <a:lnTo>
                    <a:pt x="2290" y="1062"/>
                  </a:lnTo>
                  <a:lnTo>
                    <a:pt x="2272" y="1110"/>
                  </a:lnTo>
                  <a:lnTo>
                    <a:pt x="2250" y="1158"/>
                  </a:lnTo>
                  <a:lnTo>
                    <a:pt x="2226" y="1204"/>
                  </a:lnTo>
                  <a:lnTo>
                    <a:pt x="2200" y="1250"/>
                  </a:lnTo>
                  <a:lnTo>
                    <a:pt x="2172" y="1294"/>
                  </a:lnTo>
                  <a:lnTo>
                    <a:pt x="2142" y="1336"/>
                  </a:lnTo>
                  <a:lnTo>
                    <a:pt x="2110" y="1376"/>
                  </a:lnTo>
                  <a:lnTo>
                    <a:pt x="2076" y="1416"/>
                  </a:lnTo>
                  <a:lnTo>
                    <a:pt x="2040" y="1452"/>
                  </a:lnTo>
                  <a:lnTo>
                    <a:pt x="2004" y="1488"/>
                  </a:lnTo>
                  <a:lnTo>
                    <a:pt x="1964" y="1522"/>
                  </a:lnTo>
                  <a:lnTo>
                    <a:pt x="1924" y="1554"/>
                  </a:lnTo>
                  <a:lnTo>
                    <a:pt x="1882" y="1584"/>
                  </a:lnTo>
                  <a:lnTo>
                    <a:pt x="1838" y="1612"/>
                  </a:lnTo>
                  <a:lnTo>
                    <a:pt x="1792" y="1638"/>
                  </a:lnTo>
                  <a:lnTo>
                    <a:pt x="1746" y="1662"/>
                  </a:lnTo>
                  <a:lnTo>
                    <a:pt x="1698" y="1684"/>
                  </a:lnTo>
                  <a:lnTo>
                    <a:pt x="1650" y="1702"/>
                  </a:lnTo>
                  <a:lnTo>
                    <a:pt x="1600" y="1720"/>
                  </a:lnTo>
                  <a:lnTo>
                    <a:pt x="1548" y="1734"/>
                  </a:lnTo>
                  <a:lnTo>
                    <a:pt x="1496" y="1746"/>
                  </a:lnTo>
                  <a:lnTo>
                    <a:pt x="1444" y="1756"/>
                  </a:lnTo>
                  <a:lnTo>
                    <a:pt x="1390" y="1762"/>
                  </a:lnTo>
                  <a:lnTo>
                    <a:pt x="1336" y="1766"/>
                  </a:lnTo>
                  <a:lnTo>
                    <a:pt x="1280" y="1768"/>
                  </a:lnTo>
                  <a:lnTo>
                    <a:pt x="1280" y="1768"/>
                  </a:lnTo>
                  <a:lnTo>
                    <a:pt x="1224" y="1766"/>
                  </a:lnTo>
                  <a:lnTo>
                    <a:pt x="1170" y="1762"/>
                  </a:lnTo>
                  <a:lnTo>
                    <a:pt x="1116" y="1756"/>
                  </a:lnTo>
                  <a:lnTo>
                    <a:pt x="1064" y="1746"/>
                  </a:lnTo>
                  <a:lnTo>
                    <a:pt x="1012" y="1734"/>
                  </a:lnTo>
                  <a:lnTo>
                    <a:pt x="960" y="1720"/>
                  </a:lnTo>
                  <a:lnTo>
                    <a:pt x="910" y="1702"/>
                  </a:lnTo>
                  <a:lnTo>
                    <a:pt x="862" y="1684"/>
                  </a:lnTo>
                  <a:lnTo>
                    <a:pt x="814" y="1662"/>
                  </a:lnTo>
                  <a:lnTo>
                    <a:pt x="768" y="1638"/>
                  </a:lnTo>
                  <a:lnTo>
                    <a:pt x="722" y="1612"/>
                  </a:lnTo>
                  <a:lnTo>
                    <a:pt x="678" y="1584"/>
                  </a:lnTo>
                  <a:lnTo>
                    <a:pt x="636" y="1554"/>
                  </a:lnTo>
                  <a:lnTo>
                    <a:pt x="596" y="1522"/>
                  </a:lnTo>
                  <a:lnTo>
                    <a:pt x="556" y="1488"/>
                  </a:lnTo>
                  <a:lnTo>
                    <a:pt x="520" y="1452"/>
                  </a:lnTo>
                  <a:lnTo>
                    <a:pt x="484" y="1416"/>
                  </a:lnTo>
                  <a:lnTo>
                    <a:pt x="450" y="1376"/>
                  </a:lnTo>
                  <a:lnTo>
                    <a:pt x="418" y="1336"/>
                  </a:lnTo>
                  <a:lnTo>
                    <a:pt x="388" y="1294"/>
                  </a:lnTo>
                  <a:lnTo>
                    <a:pt x="360" y="1250"/>
                  </a:lnTo>
                  <a:lnTo>
                    <a:pt x="334" y="1204"/>
                  </a:lnTo>
                  <a:lnTo>
                    <a:pt x="310" y="1158"/>
                  </a:lnTo>
                  <a:lnTo>
                    <a:pt x="288" y="1110"/>
                  </a:lnTo>
                  <a:lnTo>
                    <a:pt x="270" y="1062"/>
                  </a:lnTo>
                  <a:lnTo>
                    <a:pt x="252" y="1012"/>
                  </a:lnTo>
                  <a:lnTo>
                    <a:pt x="238" y="960"/>
                  </a:lnTo>
                  <a:lnTo>
                    <a:pt x="226" y="908"/>
                  </a:lnTo>
                  <a:lnTo>
                    <a:pt x="216" y="856"/>
                  </a:lnTo>
                  <a:lnTo>
                    <a:pt x="210" y="802"/>
                  </a:lnTo>
                  <a:lnTo>
                    <a:pt x="206" y="748"/>
                  </a:lnTo>
                  <a:lnTo>
                    <a:pt x="204" y="692"/>
                  </a:lnTo>
                  <a:lnTo>
                    <a:pt x="204" y="692"/>
                  </a:lnTo>
                  <a:lnTo>
                    <a:pt x="206" y="642"/>
                  </a:lnTo>
                  <a:lnTo>
                    <a:pt x="208" y="594"/>
                  </a:lnTo>
                  <a:lnTo>
                    <a:pt x="214" y="546"/>
                  </a:lnTo>
                  <a:lnTo>
                    <a:pt x="222" y="498"/>
                  </a:lnTo>
                  <a:lnTo>
                    <a:pt x="230" y="452"/>
                  </a:lnTo>
                  <a:lnTo>
                    <a:pt x="242" y="406"/>
                  </a:lnTo>
                  <a:lnTo>
                    <a:pt x="256" y="362"/>
                  </a:lnTo>
                  <a:lnTo>
                    <a:pt x="272" y="318"/>
                  </a:lnTo>
                  <a:lnTo>
                    <a:pt x="288" y="274"/>
                  </a:lnTo>
                  <a:lnTo>
                    <a:pt x="308" y="232"/>
                  </a:lnTo>
                  <a:lnTo>
                    <a:pt x="328" y="190"/>
                  </a:lnTo>
                  <a:lnTo>
                    <a:pt x="350" y="150"/>
                  </a:lnTo>
                  <a:lnTo>
                    <a:pt x="374" y="110"/>
                  </a:lnTo>
                  <a:lnTo>
                    <a:pt x="400" y="72"/>
                  </a:lnTo>
                  <a:lnTo>
                    <a:pt x="428" y="36"/>
                  </a:lnTo>
                  <a:lnTo>
                    <a:pt x="456" y="0"/>
                  </a:lnTo>
                  <a:lnTo>
                    <a:pt x="374" y="0"/>
                  </a:lnTo>
                  <a:lnTo>
                    <a:pt x="374" y="0"/>
                  </a:lnTo>
                  <a:lnTo>
                    <a:pt x="332" y="44"/>
                  </a:lnTo>
                  <a:lnTo>
                    <a:pt x="292" y="90"/>
                  </a:lnTo>
                  <a:lnTo>
                    <a:pt x="254" y="140"/>
                  </a:lnTo>
                  <a:lnTo>
                    <a:pt x="218" y="190"/>
                  </a:lnTo>
                  <a:lnTo>
                    <a:pt x="184" y="242"/>
                  </a:lnTo>
                  <a:lnTo>
                    <a:pt x="154" y="294"/>
                  </a:lnTo>
                  <a:lnTo>
                    <a:pt x="126" y="350"/>
                  </a:lnTo>
                  <a:lnTo>
                    <a:pt x="100" y="406"/>
                  </a:lnTo>
                  <a:lnTo>
                    <a:pt x="78" y="464"/>
                  </a:lnTo>
                  <a:lnTo>
                    <a:pt x="58" y="524"/>
                  </a:lnTo>
                  <a:lnTo>
                    <a:pt x="40" y="584"/>
                  </a:lnTo>
                  <a:lnTo>
                    <a:pt x="26" y="646"/>
                  </a:lnTo>
                  <a:lnTo>
                    <a:pt x="14" y="710"/>
                  </a:lnTo>
                  <a:lnTo>
                    <a:pt x="6" y="774"/>
                  </a:lnTo>
                  <a:lnTo>
                    <a:pt x="2" y="838"/>
                  </a:lnTo>
                  <a:lnTo>
                    <a:pt x="0" y="904"/>
                  </a:lnTo>
                  <a:lnTo>
                    <a:pt x="0" y="904"/>
                  </a:lnTo>
                  <a:lnTo>
                    <a:pt x="2" y="970"/>
                  </a:lnTo>
                  <a:lnTo>
                    <a:pt x="6" y="1034"/>
                  </a:lnTo>
                  <a:lnTo>
                    <a:pt x="14" y="1098"/>
                  </a:lnTo>
                  <a:lnTo>
                    <a:pt x="26" y="1162"/>
                  </a:lnTo>
                  <a:lnTo>
                    <a:pt x="40" y="1224"/>
                  </a:lnTo>
                  <a:lnTo>
                    <a:pt x="58" y="1284"/>
                  </a:lnTo>
                  <a:lnTo>
                    <a:pt x="78" y="1344"/>
                  </a:lnTo>
                  <a:lnTo>
                    <a:pt x="100" y="1402"/>
                  </a:lnTo>
                  <a:lnTo>
                    <a:pt x="126" y="1458"/>
                  </a:lnTo>
                  <a:lnTo>
                    <a:pt x="154" y="1514"/>
                  </a:lnTo>
                  <a:lnTo>
                    <a:pt x="186" y="1568"/>
                  </a:lnTo>
                  <a:lnTo>
                    <a:pt x="218" y="1620"/>
                  </a:lnTo>
                  <a:lnTo>
                    <a:pt x="254" y="1670"/>
                  </a:lnTo>
                  <a:lnTo>
                    <a:pt x="292" y="1718"/>
                  </a:lnTo>
                  <a:lnTo>
                    <a:pt x="332" y="1764"/>
                  </a:lnTo>
                  <a:lnTo>
                    <a:pt x="374" y="1810"/>
                  </a:lnTo>
                  <a:lnTo>
                    <a:pt x="420" y="1852"/>
                  </a:lnTo>
                  <a:lnTo>
                    <a:pt x="466" y="1892"/>
                  </a:lnTo>
                  <a:lnTo>
                    <a:pt x="514" y="1930"/>
                  </a:lnTo>
                  <a:lnTo>
                    <a:pt x="564" y="1966"/>
                  </a:lnTo>
                  <a:lnTo>
                    <a:pt x="616" y="1998"/>
                  </a:lnTo>
                  <a:lnTo>
                    <a:pt x="670" y="2030"/>
                  </a:lnTo>
                  <a:lnTo>
                    <a:pt x="726" y="2058"/>
                  </a:lnTo>
                  <a:lnTo>
                    <a:pt x="782" y="2084"/>
                  </a:lnTo>
                  <a:lnTo>
                    <a:pt x="840" y="2106"/>
                  </a:lnTo>
                  <a:lnTo>
                    <a:pt x="900" y="2126"/>
                  </a:lnTo>
                  <a:lnTo>
                    <a:pt x="960" y="2144"/>
                  </a:lnTo>
                  <a:lnTo>
                    <a:pt x="1022" y="2158"/>
                  </a:lnTo>
                  <a:lnTo>
                    <a:pt x="1086" y="2170"/>
                  </a:lnTo>
                  <a:lnTo>
                    <a:pt x="1150" y="2178"/>
                  </a:lnTo>
                  <a:lnTo>
                    <a:pt x="1214" y="2182"/>
                  </a:lnTo>
                  <a:lnTo>
                    <a:pt x="1280" y="2184"/>
                  </a:lnTo>
                  <a:lnTo>
                    <a:pt x="1280" y="2184"/>
                  </a:lnTo>
                  <a:lnTo>
                    <a:pt x="1346" y="2182"/>
                  </a:lnTo>
                  <a:lnTo>
                    <a:pt x="1410" y="2178"/>
                  </a:lnTo>
                  <a:lnTo>
                    <a:pt x="1474" y="2170"/>
                  </a:lnTo>
                  <a:lnTo>
                    <a:pt x="1538" y="2158"/>
                  </a:lnTo>
                  <a:lnTo>
                    <a:pt x="1600" y="2144"/>
                  </a:lnTo>
                  <a:lnTo>
                    <a:pt x="1660" y="2126"/>
                  </a:lnTo>
                  <a:lnTo>
                    <a:pt x="1720" y="2106"/>
                  </a:lnTo>
                  <a:lnTo>
                    <a:pt x="1778" y="2084"/>
                  </a:lnTo>
                  <a:lnTo>
                    <a:pt x="1834" y="2058"/>
                  </a:lnTo>
                  <a:lnTo>
                    <a:pt x="1890" y="2030"/>
                  </a:lnTo>
                  <a:lnTo>
                    <a:pt x="1944" y="1998"/>
                  </a:lnTo>
                  <a:lnTo>
                    <a:pt x="1996" y="1966"/>
                  </a:lnTo>
                  <a:lnTo>
                    <a:pt x="2046" y="1930"/>
                  </a:lnTo>
                  <a:lnTo>
                    <a:pt x="2094" y="1892"/>
                  </a:lnTo>
                  <a:lnTo>
                    <a:pt x="2140" y="1852"/>
                  </a:lnTo>
                  <a:lnTo>
                    <a:pt x="2186" y="1810"/>
                  </a:lnTo>
                  <a:lnTo>
                    <a:pt x="2228" y="1764"/>
                  </a:lnTo>
                  <a:lnTo>
                    <a:pt x="2268" y="1718"/>
                  </a:lnTo>
                  <a:lnTo>
                    <a:pt x="2306" y="1670"/>
                  </a:lnTo>
                  <a:lnTo>
                    <a:pt x="2342" y="1620"/>
                  </a:lnTo>
                  <a:lnTo>
                    <a:pt x="2374" y="1568"/>
                  </a:lnTo>
                  <a:lnTo>
                    <a:pt x="2406" y="1514"/>
                  </a:lnTo>
                  <a:lnTo>
                    <a:pt x="2434" y="1458"/>
                  </a:lnTo>
                  <a:lnTo>
                    <a:pt x="2460" y="1402"/>
                  </a:lnTo>
                  <a:lnTo>
                    <a:pt x="2482" y="1344"/>
                  </a:lnTo>
                  <a:lnTo>
                    <a:pt x="2502" y="1284"/>
                  </a:lnTo>
                  <a:lnTo>
                    <a:pt x="2520" y="1224"/>
                  </a:lnTo>
                  <a:lnTo>
                    <a:pt x="2534" y="1162"/>
                  </a:lnTo>
                  <a:lnTo>
                    <a:pt x="2546" y="1098"/>
                  </a:lnTo>
                  <a:lnTo>
                    <a:pt x="2554" y="1034"/>
                  </a:lnTo>
                  <a:lnTo>
                    <a:pt x="2558" y="970"/>
                  </a:lnTo>
                  <a:lnTo>
                    <a:pt x="2560" y="904"/>
                  </a:lnTo>
                  <a:lnTo>
                    <a:pt x="2560" y="904"/>
                  </a:lnTo>
                  <a:lnTo>
                    <a:pt x="2558" y="838"/>
                  </a:lnTo>
                  <a:lnTo>
                    <a:pt x="2554" y="774"/>
                  </a:lnTo>
                  <a:lnTo>
                    <a:pt x="2546" y="710"/>
                  </a:lnTo>
                  <a:lnTo>
                    <a:pt x="2534" y="646"/>
                  </a:lnTo>
                  <a:lnTo>
                    <a:pt x="2520" y="584"/>
                  </a:lnTo>
                  <a:lnTo>
                    <a:pt x="2502" y="524"/>
                  </a:lnTo>
                  <a:lnTo>
                    <a:pt x="2482" y="464"/>
                  </a:lnTo>
                  <a:lnTo>
                    <a:pt x="2460" y="406"/>
                  </a:lnTo>
                  <a:lnTo>
                    <a:pt x="2434" y="350"/>
                  </a:lnTo>
                  <a:lnTo>
                    <a:pt x="2406" y="294"/>
                  </a:lnTo>
                  <a:lnTo>
                    <a:pt x="2376" y="242"/>
                  </a:lnTo>
                  <a:lnTo>
                    <a:pt x="2342" y="190"/>
                  </a:lnTo>
                  <a:lnTo>
                    <a:pt x="2306" y="140"/>
                  </a:lnTo>
                  <a:lnTo>
                    <a:pt x="2268" y="90"/>
                  </a:lnTo>
                  <a:lnTo>
                    <a:pt x="2228" y="44"/>
                  </a:lnTo>
                  <a:lnTo>
                    <a:pt x="2186" y="0"/>
                  </a:lnTo>
                  <a:lnTo>
                    <a:pt x="2104" y="0"/>
                  </a:lnTo>
                  <a:lnTo>
                    <a:pt x="2104" y="0"/>
                  </a:lnTo>
                  <a:lnTo>
                    <a:pt x="2132" y="36"/>
                  </a:lnTo>
                  <a:lnTo>
                    <a:pt x="2160" y="72"/>
                  </a:lnTo>
                  <a:lnTo>
                    <a:pt x="2186" y="110"/>
                  </a:lnTo>
                  <a:lnTo>
                    <a:pt x="2210" y="150"/>
                  </a:lnTo>
                  <a:lnTo>
                    <a:pt x="2232" y="190"/>
                  </a:lnTo>
                  <a:lnTo>
                    <a:pt x="2252" y="232"/>
                  </a:lnTo>
                  <a:lnTo>
                    <a:pt x="2272" y="274"/>
                  </a:lnTo>
                  <a:lnTo>
                    <a:pt x="2288" y="318"/>
                  </a:lnTo>
                  <a:lnTo>
                    <a:pt x="2304" y="362"/>
                  </a:lnTo>
                  <a:lnTo>
                    <a:pt x="2318" y="406"/>
                  </a:lnTo>
                  <a:lnTo>
                    <a:pt x="2330" y="452"/>
                  </a:lnTo>
                  <a:lnTo>
                    <a:pt x="2338" y="498"/>
                  </a:lnTo>
                  <a:lnTo>
                    <a:pt x="2346" y="546"/>
                  </a:lnTo>
                  <a:lnTo>
                    <a:pt x="2352" y="594"/>
                  </a:lnTo>
                  <a:lnTo>
                    <a:pt x="2354" y="642"/>
                  </a:lnTo>
                  <a:lnTo>
                    <a:pt x="2356" y="692"/>
                  </a:lnTo>
                  <a:lnTo>
                    <a:pt x="2356" y="6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8">
              <a:noFill/>
              <a:prstDash val="solid"/>
              <a:round/>
              <a:headEnd/>
              <a:tailEnd/>
            </a:ln>
            <a:scene3d>
              <a:camera prst="perspectiveRelaxed">
                <a:rot lat="16773598" lon="0" rev="0"/>
              </a:camera>
              <a:lightRig rig="threePt" dir="t"/>
            </a:scene3d>
            <a:sp3d extrusionH="254000" prstMaterial="softEdge">
              <a:extrusionClr>
                <a:schemeClr val="accent5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4" name="Straight Connector 13"/>
            <p:cNvCxnSpPr/>
            <p:nvPr/>
          </p:nvCxnSpPr>
          <p:spPr>
            <a:xfrm>
              <a:off x="3600450" y="5562600"/>
              <a:ext cx="4572000" cy="1588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191000" y="5181600"/>
              <a:ext cx="48760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Level 1:</a:t>
              </a:r>
              <a:r>
                <a:rPr lang="en-US" sz="2400" dirty="0"/>
                <a:t> Your text here. Your text here</a:t>
              </a:r>
            </a:p>
          </p:txBody>
        </p:sp>
      </p:grpSp>
      <p:grpSp>
        <p:nvGrpSpPr>
          <p:cNvPr id="7" name="Group 22"/>
          <p:cNvGrpSpPr/>
          <p:nvPr/>
        </p:nvGrpSpPr>
        <p:grpSpPr>
          <a:xfrm>
            <a:off x="2143126" y="3299441"/>
            <a:ext cx="8447953" cy="2590800"/>
            <a:chOff x="619125" y="3299441"/>
            <a:chExt cx="8447953" cy="2590800"/>
          </a:xfrm>
        </p:grpSpPr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619125" y="3299441"/>
              <a:ext cx="3036835" cy="2590800"/>
            </a:xfrm>
            <a:custGeom>
              <a:avLst/>
              <a:gdLst/>
              <a:ahLst/>
              <a:cxnLst>
                <a:cxn ang="0">
                  <a:pos x="2350" y="802"/>
                </a:cxn>
                <a:cxn ang="0">
                  <a:pos x="2308" y="1012"/>
                </a:cxn>
                <a:cxn ang="0">
                  <a:pos x="2226" y="1204"/>
                </a:cxn>
                <a:cxn ang="0">
                  <a:pos x="2110" y="1376"/>
                </a:cxn>
                <a:cxn ang="0">
                  <a:pos x="1964" y="1522"/>
                </a:cxn>
                <a:cxn ang="0">
                  <a:pos x="1792" y="1638"/>
                </a:cxn>
                <a:cxn ang="0">
                  <a:pos x="1600" y="1720"/>
                </a:cxn>
                <a:cxn ang="0">
                  <a:pos x="1390" y="1762"/>
                </a:cxn>
                <a:cxn ang="0">
                  <a:pos x="1224" y="1766"/>
                </a:cxn>
                <a:cxn ang="0">
                  <a:pos x="1012" y="1734"/>
                </a:cxn>
                <a:cxn ang="0">
                  <a:pos x="814" y="1662"/>
                </a:cxn>
                <a:cxn ang="0">
                  <a:pos x="636" y="1554"/>
                </a:cxn>
                <a:cxn ang="0">
                  <a:pos x="484" y="1416"/>
                </a:cxn>
                <a:cxn ang="0">
                  <a:pos x="360" y="1250"/>
                </a:cxn>
                <a:cxn ang="0">
                  <a:pos x="270" y="1062"/>
                </a:cxn>
                <a:cxn ang="0">
                  <a:pos x="216" y="856"/>
                </a:cxn>
                <a:cxn ang="0">
                  <a:pos x="204" y="692"/>
                </a:cxn>
                <a:cxn ang="0">
                  <a:pos x="222" y="498"/>
                </a:cxn>
                <a:cxn ang="0">
                  <a:pos x="272" y="318"/>
                </a:cxn>
                <a:cxn ang="0">
                  <a:pos x="350" y="150"/>
                </a:cxn>
                <a:cxn ang="0">
                  <a:pos x="456" y="0"/>
                </a:cxn>
                <a:cxn ang="0">
                  <a:pos x="292" y="90"/>
                </a:cxn>
                <a:cxn ang="0">
                  <a:pos x="154" y="294"/>
                </a:cxn>
                <a:cxn ang="0">
                  <a:pos x="58" y="524"/>
                </a:cxn>
                <a:cxn ang="0">
                  <a:pos x="6" y="774"/>
                </a:cxn>
                <a:cxn ang="0">
                  <a:pos x="2" y="970"/>
                </a:cxn>
                <a:cxn ang="0">
                  <a:pos x="40" y="1224"/>
                </a:cxn>
                <a:cxn ang="0">
                  <a:pos x="126" y="1458"/>
                </a:cxn>
                <a:cxn ang="0">
                  <a:pos x="254" y="1670"/>
                </a:cxn>
                <a:cxn ang="0">
                  <a:pos x="420" y="1852"/>
                </a:cxn>
                <a:cxn ang="0">
                  <a:pos x="616" y="1998"/>
                </a:cxn>
                <a:cxn ang="0">
                  <a:pos x="840" y="2106"/>
                </a:cxn>
                <a:cxn ang="0">
                  <a:pos x="1086" y="2170"/>
                </a:cxn>
                <a:cxn ang="0">
                  <a:pos x="1280" y="2184"/>
                </a:cxn>
                <a:cxn ang="0">
                  <a:pos x="1538" y="2158"/>
                </a:cxn>
                <a:cxn ang="0">
                  <a:pos x="1778" y="2084"/>
                </a:cxn>
                <a:cxn ang="0">
                  <a:pos x="1996" y="1966"/>
                </a:cxn>
                <a:cxn ang="0">
                  <a:pos x="2186" y="1810"/>
                </a:cxn>
                <a:cxn ang="0">
                  <a:pos x="2342" y="1620"/>
                </a:cxn>
                <a:cxn ang="0">
                  <a:pos x="2460" y="1402"/>
                </a:cxn>
                <a:cxn ang="0">
                  <a:pos x="2534" y="1162"/>
                </a:cxn>
                <a:cxn ang="0">
                  <a:pos x="2560" y="904"/>
                </a:cxn>
                <a:cxn ang="0">
                  <a:pos x="2546" y="710"/>
                </a:cxn>
                <a:cxn ang="0">
                  <a:pos x="2482" y="464"/>
                </a:cxn>
                <a:cxn ang="0">
                  <a:pos x="2376" y="242"/>
                </a:cxn>
                <a:cxn ang="0">
                  <a:pos x="2228" y="44"/>
                </a:cxn>
                <a:cxn ang="0">
                  <a:pos x="2132" y="36"/>
                </a:cxn>
                <a:cxn ang="0">
                  <a:pos x="2232" y="190"/>
                </a:cxn>
                <a:cxn ang="0">
                  <a:pos x="2304" y="362"/>
                </a:cxn>
                <a:cxn ang="0">
                  <a:pos x="2346" y="546"/>
                </a:cxn>
                <a:cxn ang="0">
                  <a:pos x="2356" y="692"/>
                </a:cxn>
              </a:cxnLst>
              <a:rect l="0" t="0" r="r" b="b"/>
              <a:pathLst>
                <a:path w="2560" h="2184">
                  <a:moveTo>
                    <a:pt x="2356" y="692"/>
                  </a:moveTo>
                  <a:lnTo>
                    <a:pt x="2356" y="692"/>
                  </a:lnTo>
                  <a:lnTo>
                    <a:pt x="2354" y="748"/>
                  </a:lnTo>
                  <a:lnTo>
                    <a:pt x="2350" y="802"/>
                  </a:lnTo>
                  <a:lnTo>
                    <a:pt x="2344" y="856"/>
                  </a:lnTo>
                  <a:lnTo>
                    <a:pt x="2334" y="908"/>
                  </a:lnTo>
                  <a:lnTo>
                    <a:pt x="2322" y="960"/>
                  </a:lnTo>
                  <a:lnTo>
                    <a:pt x="2308" y="1012"/>
                  </a:lnTo>
                  <a:lnTo>
                    <a:pt x="2290" y="1062"/>
                  </a:lnTo>
                  <a:lnTo>
                    <a:pt x="2272" y="1110"/>
                  </a:lnTo>
                  <a:lnTo>
                    <a:pt x="2250" y="1158"/>
                  </a:lnTo>
                  <a:lnTo>
                    <a:pt x="2226" y="1204"/>
                  </a:lnTo>
                  <a:lnTo>
                    <a:pt x="2200" y="1250"/>
                  </a:lnTo>
                  <a:lnTo>
                    <a:pt x="2172" y="1294"/>
                  </a:lnTo>
                  <a:lnTo>
                    <a:pt x="2142" y="1336"/>
                  </a:lnTo>
                  <a:lnTo>
                    <a:pt x="2110" y="1376"/>
                  </a:lnTo>
                  <a:lnTo>
                    <a:pt x="2076" y="1416"/>
                  </a:lnTo>
                  <a:lnTo>
                    <a:pt x="2040" y="1452"/>
                  </a:lnTo>
                  <a:lnTo>
                    <a:pt x="2004" y="1488"/>
                  </a:lnTo>
                  <a:lnTo>
                    <a:pt x="1964" y="1522"/>
                  </a:lnTo>
                  <a:lnTo>
                    <a:pt x="1924" y="1554"/>
                  </a:lnTo>
                  <a:lnTo>
                    <a:pt x="1882" y="1584"/>
                  </a:lnTo>
                  <a:lnTo>
                    <a:pt x="1838" y="1612"/>
                  </a:lnTo>
                  <a:lnTo>
                    <a:pt x="1792" y="1638"/>
                  </a:lnTo>
                  <a:lnTo>
                    <a:pt x="1746" y="1662"/>
                  </a:lnTo>
                  <a:lnTo>
                    <a:pt x="1698" y="1684"/>
                  </a:lnTo>
                  <a:lnTo>
                    <a:pt x="1650" y="1702"/>
                  </a:lnTo>
                  <a:lnTo>
                    <a:pt x="1600" y="1720"/>
                  </a:lnTo>
                  <a:lnTo>
                    <a:pt x="1548" y="1734"/>
                  </a:lnTo>
                  <a:lnTo>
                    <a:pt x="1496" y="1746"/>
                  </a:lnTo>
                  <a:lnTo>
                    <a:pt x="1444" y="1756"/>
                  </a:lnTo>
                  <a:lnTo>
                    <a:pt x="1390" y="1762"/>
                  </a:lnTo>
                  <a:lnTo>
                    <a:pt x="1336" y="1766"/>
                  </a:lnTo>
                  <a:lnTo>
                    <a:pt x="1280" y="1768"/>
                  </a:lnTo>
                  <a:lnTo>
                    <a:pt x="1280" y="1768"/>
                  </a:lnTo>
                  <a:lnTo>
                    <a:pt x="1224" y="1766"/>
                  </a:lnTo>
                  <a:lnTo>
                    <a:pt x="1170" y="1762"/>
                  </a:lnTo>
                  <a:lnTo>
                    <a:pt x="1116" y="1756"/>
                  </a:lnTo>
                  <a:lnTo>
                    <a:pt x="1064" y="1746"/>
                  </a:lnTo>
                  <a:lnTo>
                    <a:pt x="1012" y="1734"/>
                  </a:lnTo>
                  <a:lnTo>
                    <a:pt x="960" y="1720"/>
                  </a:lnTo>
                  <a:lnTo>
                    <a:pt x="910" y="1702"/>
                  </a:lnTo>
                  <a:lnTo>
                    <a:pt x="862" y="1684"/>
                  </a:lnTo>
                  <a:lnTo>
                    <a:pt x="814" y="1662"/>
                  </a:lnTo>
                  <a:lnTo>
                    <a:pt x="768" y="1638"/>
                  </a:lnTo>
                  <a:lnTo>
                    <a:pt x="722" y="1612"/>
                  </a:lnTo>
                  <a:lnTo>
                    <a:pt x="678" y="1584"/>
                  </a:lnTo>
                  <a:lnTo>
                    <a:pt x="636" y="1554"/>
                  </a:lnTo>
                  <a:lnTo>
                    <a:pt x="596" y="1522"/>
                  </a:lnTo>
                  <a:lnTo>
                    <a:pt x="556" y="1488"/>
                  </a:lnTo>
                  <a:lnTo>
                    <a:pt x="520" y="1452"/>
                  </a:lnTo>
                  <a:lnTo>
                    <a:pt x="484" y="1416"/>
                  </a:lnTo>
                  <a:lnTo>
                    <a:pt x="450" y="1376"/>
                  </a:lnTo>
                  <a:lnTo>
                    <a:pt x="418" y="1336"/>
                  </a:lnTo>
                  <a:lnTo>
                    <a:pt x="388" y="1294"/>
                  </a:lnTo>
                  <a:lnTo>
                    <a:pt x="360" y="1250"/>
                  </a:lnTo>
                  <a:lnTo>
                    <a:pt x="334" y="1204"/>
                  </a:lnTo>
                  <a:lnTo>
                    <a:pt x="310" y="1158"/>
                  </a:lnTo>
                  <a:lnTo>
                    <a:pt x="288" y="1110"/>
                  </a:lnTo>
                  <a:lnTo>
                    <a:pt x="270" y="1062"/>
                  </a:lnTo>
                  <a:lnTo>
                    <a:pt x="252" y="1012"/>
                  </a:lnTo>
                  <a:lnTo>
                    <a:pt x="238" y="960"/>
                  </a:lnTo>
                  <a:lnTo>
                    <a:pt x="226" y="908"/>
                  </a:lnTo>
                  <a:lnTo>
                    <a:pt x="216" y="856"/>
                  </a:lnTo>
                  <a:lnTo>
                    <a:pt x="210" y="802"/>
                  </a:lnTo>
                  <a:lnTo>
                    <a:pt x="206" y="748"/>
                  </a:lnTo>
                  <a:lnTo>
                    <a:pt x="204" y="692"/>
                  </a:lnTo>
                  <a:lnTo>
                    <a:pt x="204" y="692"/>
                  </a:lnTo>
                  <a:lnTo>
                    <a:pt x="206" y="642"/>
                  </a:lnTo>
                  <a:lnTo>
                    <a:pt x="208" y="594"/>
                  </a:lnTo>
                  <a:lnTo>
                    <a:pt x="214" y="546"/>
                  </a:lnTo>
                  <a:lnTo>
                    <a:pt x="222" y="498"/>
                  </a:lnTo>
                  <a:lnTo>
                    <a:pt x="230" y="452"/>
                  </a:lnTo>
                  <a:lnTo>
                    <a:pt x="242" y="406"/>
                  </a:lnTo>
                  <a:lnTo>
                    <a:pt x="256" y="362"/>
                  </a:lnTo>
                  <a:lnTo>
                    <a:pt x="272" y="318"/>
                  </a:lnTo>
                  <a:lnTo>
                    <a:pt x="288" y="274"/>
                  </a:lnTo>
                  <a:lnTo>
                    <a:pt x="308" y="232"/>
                  </a:lnTo>
                  <a:lnTo>
                    <a:pt x="328" y="190"/>
                  </a:lnTo>
                  <a:lnTo>
                    <a:pt x="350" y="150"/>
                  </a:lnTo>
                  <a:lnTo>
                    <a:pt x="374" y="110"/>
                  </a:lnTo>
                  <a:lnTo>
                    <a:pt x="400" y="72"/>
                  </a:lnTo>
                  <a:lnTo>
                    <a:pt x="428" y="36"/>
                  </a:lnTo>
                  <a:lnTo>
                    <a:pt x="456" y="0"/>
                  </a:lnTo>
                  <a:lnTo>
                    <a:pt x="374" y="0"/>
                  </a:lnTo>
                  <a:lnTo>
                    <a:pt x="374" y="0"/>
                  </a:lnTo>
                  <a:lnTo>
                    <a:pt x="332" y="44"/>
                  </a:lnTo>
                  <a:lnTo>
                    <a:pt x="292" y="90"/>
                  </a:lnTo>
                  <a:lnTo>
                    <a:pt x="254" y="140"/>
                  </a:lnTo>
                  <a:lnTo>
                    <a:pt x="218" y="190"/>
                  </a:lnTo>
                  <a:lnTo>
                    <a:pt x="184" y="242"/>
                  </a:lnTo>
                  <a:lnTo>
                    <a:pt x="154" y="294"/>
                  </a:lnTo>
                  <a:lnTo>
                    <a:pt x="126" y="350"/>
                  </a:lnTo>
                  <a:lnTo>
                    <a:pt x="100" y="406"/>
                  </a:lnTo>
                  <a:lnTo>
                    <a:pt x="78" y="464"/>
                  </a:lnTo>
                  <a:lnTo>
                    <a:pt x="58" y="524"/>
                  </a:lnTo>
                  <a:lnTo>
                    <a:pt x="40" y="584"/>
                  </a:lnTo>
                  <a:lnTo>
                    <a:pt x="26" y="646"/>
                  </a:lnTo>
                  <a:lnTo>
                    <a:pt x="14" y="710"/>
                  </a:lnTo>
                  <a:lnTo>
                    <a:pt x="6" y="774"/>
                  </a:lnTo>
                  <a:lnTo>
                    <a:pt x="2" y="838"/>
                  </a:lnTo>
                  <a:lnTo>
                    <a:pt x="0" y="904"/>
                  </a:lnTo>
                  <a:lnTo>
                    <a:pt x="0" y="904"/>
                  </a:lnTo>
                  <a:lnTo>
                    <a:pt x="2" y="970"/>
                  </a:lnTo>
                  <a:lnTo>
                    <a:pt x="6" y="1034"/>
                  </a:lnTo>
                  <a:lnTo>
                    <a:pt x="14" y="1098"/>
                  </a:lnTo>
                  <a:lnTo>
                    <a:pt x="26" y="1162"/>
                  </a:lnTo>
                  <a:lnTo>
                    <a:pt x="40" y="1224"/>
                  </a:lnTo>
                  <a:lnTo>
                    <a:pt x="58" y="1284"/>
                  </a:lnTo>
                  <a:lnTo>
                    <a:pt x="78" y="1344"/>
                  </a:lnTo>
                  <a:lnTo>
                    <a:pt x="100" y="1402"/>
                  </a:lnTo>
                  <a:lnTo>
                    <a:pt x="126" y="1458"/>
                  </a:lnTo>
                  <a:lnTo>
                    <a:pt x="154" y="1514"/>
                  </a:lnTo>
                  <a:lnTo>
                    <a:pt x="186" y="1568"/>
                  </a:lnTo>
                  <a:lnTo>
                    <a:pt x="218" y="1620"/>
                  </a:lnTo>
                  <a:lnTo>
                    <a:pt x="254" y="1670"/>
                  </a:lnTo>
                  <a:lnTo>
                    <a:pt x="292" y="1718"/>
                  </a:lnTo>
                  <a:lnTo>
                    <a:pt x="332" y="1764"/>
                  </a:lnTo>
                  <a:lnTo>
                    <a:pt x="374" y="1810"/>
                  </a:lnTo>
                  <a:lnTo>
                    <a:pt x="420" y="1852"/>
                  </a:lnTo>
                  <a:lnTo>
                    <a:pt x="466" y="1892"/>
                  </a:lnTo>
                  <a:lnTo>
                    <a:pt x="514" y="1930"/>
                  </a:lnTo>
                  <a:lnTo>
                    <a:pt x="564" y="1966"/>
                  </a:lnTo>
                  <a:lnTo>
                    <a:pt x="616" y="1998"/>
                  </a:lnTo>
                  <a:lnTo>
                    <a:pt x="670" y="2030"/>
                  </a:lnTo>
                  <a:lnTo>
                    <a:pt x="726" y="2058"/>
                  </a:lnTo>
                  <a:lnTo>
                    <a:pt x="782" y="2084"/>
                  </a:lnTo>
                  <a:lnTo>
                    <a:pt x="840" y="2106"/>
                  </a:lnTo>
                  <a:lnTo>
                    <a:pt x="900" y="2126"/>
                  </a:lnTo>
                  <a:lnTo>
                    <a:pt x="960" y="2144"/>
                  </a:lnTo>
                  <a:lnTo>
                    <a:pt x="1022" y="2158"/>
                  </a:lnTo>
                  <a:lnTo>
                    <a:pt x="1086" y="2170"/>
                  </a:lnTo>
                  <a:lnTo>
                    <a:pt x="1150" y="2178"/>
                  </a:lnTo>
                  <a:lnTo>
                    <a:pt x="1214" y="2182"/>
                  </a:lnTo>
                  <a:lnTo>
                    <a:pt x="1280" y="2184"/>
                  </a:lnTo>
                  <a:lnTo>
                    <a:pt x="1280" y="2184"/>
                  </a:lnTo>
                  <a:lnTo>
                    <a:pt x="1346" y="2182"/>
                  </a:lnTo>
                  <a:lnTo>
                    <a:pt x="1410" y="2178"/>
                  </a:lnTo>
                  <a:lnTo>
                    <a:pt x="1474" y="2170"/>
                  </a:lnTo>
                  <a:lnTo>
                    <a:pt x="1538" y="2158"/>
                  </a:lnTo>
                  <a:lnTo>
                    <a:pt x="1600" y="2144"/>
                  </a:lnTo>
                  <a:lnTo>
                    <a:pt x="1660" y="2126"/>
                  </a:lnTo>
                  <a:lnTo>
                    <a:pt x="1720" y="2106"/>
                  </a:lnTo>
                  <a:lnTo>
                    <a:pt x="1778" y="2084"/>
                  </a:lnTo>
                  <a:lnTo>
                    <a:pt x="1834" y="2058"/>
                  </a:lnTo>
                  <a:lnTo>
                    <a:pt x="1890" y="2030"/>
                  </a:lnTo>
                  <a:lnTo>
                    <a:pt x="1944" y="1998"/>
                  </a:lnTo>
                  <a:lnTo>
                    <a:pt x="1996" y="1966"/>
                  </a:lnTo>
                  <a:lnTo>
                    <a:pt x="2046" y="1930"/>
                  </a:lnTo>
                  <a:lnTo>
                    <a:pt x="2094" y="1892"/>
                  </a:lnTo>
                  <a:lnTo>
                    <a:pt x="2140" y="1852"/>
                  </a:lnTo>
                  <a:lnTo>
                    <a:pt x="2186" y="1810"/>
                  </a:lnTo>
                  <a:lnTo>
                    <a:pt x="2228" y="1764"/>
                  </a:lnTo>
                  <a:lnTo>
                    <a:pt x="2268" y="1718"/>
                  </a:lnTo>
                  <a:lnTo>
                    <a:pt x="2306" y="1670"/>
                  </a:lnTo>
                  <a:lnTo>
                    <a:pt x="2342" y="1620"/>
                  </a:lnTo>
                  <a:lnTo>
                    <a:pt x="2374" y="1568"/>
                  </a:lnTo>
                  <a:lnTo>
                    <a:pt x="2406" y="1514"/>
                  </a:lnTo>
                  <a:lnTo>
                    <a:pt x="2434" y="1458"/>
                  </a:lnTo>
                  <a:lnTo>
                    <a:pt x="2460" y="1402"/>
                  </a:lnTo>
                  <a:lnTo>
                    <a:pt x="2482" y="1344"/>
                  </a:lnTo>
                  <a:lnTo>
                    <a:pt x="2502" y="1284"/>
                  </a:lnTo>
                  <a:lnTo>
                    <a:pt x="2520" y="1224"/>
                  </a:lnTo>
                  <a:lnTo>
                    <a:pt x="2534" y="1162"/>
                  </a:lnTo>
                  <a:lnTo>
                    <a:pt x="2546" y="1098"/>
                  </a:lnTo>
                  <a:lnTo>
                    <a:pt x="2554" y="1034"/>
                  </a:lnTo>
                  <a:lnTo>
                    <a:pt x="2558" y="970"/>
                  </a:lnTo>
                  <a:lnTo>
                    <a:pt x="2560" y="904"/>
                  </a:lnTo>
                  <a:lnTo>
                    <a:pt x="2560" y="904"/>
                  </a:lnTo>
                  <a:lnTo>
                    <a:pt x="2558" y="838"/>
                  </a:lnTo>
                  <a:lnTo>
                    <a:pt x="2554" y="774"/>
                  </a:lnTo>
                  <a:lnTo>
                    <a:pt x="2546" y="710"/>
                  </a:lnTo>
                  <a:lnTo>
                    <a:pt x="2534" y="646"/>
                  </a:lnTo>
                  <a:lnTo>
                    <a:pt x="2520" y="584"/>
                  </a:lnTo>
                  <a:lnTo>
                    <a:pt x="2502" y="524"/>
                  </a:lnTo>
                  <a:lnTo>
                    <a:pt x="2482" y="464"/>
                  </a:lnTo>
                  <a:lnTo>
                    <a:pt x="2460" y="406"/>
                  </a:lnTo>
                  <a:lnTo>
                    <a:pt x="2434" y="350"/>
                  </a:lnTo>
                  <a:lnTo>
                    <a:pt x="2406" y="294"/>
                  </a:lnTo>
                  <a:lnTo>
                    <a:pt x="2376" y="242"/>
                  </a:lnTo>
                  <a:lnTo>
                    <a:pt x="2342" y="190"/>
                  </a:lnTo>
                  <a:lnTo>
                    <a:pt x="2306" y="140"/>
                  </a:lnTo>
                  <a:lnTo>
                    <a:pt x="2268" y="90"/>
                  </a:lnTo>
                  <a:lnTo>
                    <a:pt x="2228" y="44"/>
                  </a:lnTo>
                  <a:lnTo>
                    <a:pt x="2186" y="0"/>
                  </a:lnTo>
                  <a:lnTo>
                    <a:pt x="2104" y="0"/>
                  </a:lnTo>
                  <a:lnTo>
                    <a:pt x="2104" y="0"/>
                  </a:lnTo>
                  <a:lnTo>
                    <a:pt x="2132" y="36"/>
                  </a:lnTo>
                  <a:lnTo>
                    <a:pt x="2160" y="72"/>
                  </a:lnTo>
                  <a:lnTo>
                    <a:pt x="2186" y="110"/>
                  </a:lnTo>
                  <a:lnTo>
                    <a:pt x="2210" y="150"/>
                  </a:lnTo>
                  <a:lnTo>
                    <a:pt x="2232" y="190"/>
                  </a:lnTo>
                  <a:lnTo>
                    <a:pt x="2252" y="232"/>
                  </a:lnTo>
                  <a:lnTo>
                    <a:pt x="2272" y="274"/>
                  </a:lnTo>
                  <a:lnTo>
                    <a:pt x="2288" y="318"/>
                  </a:lnTo>
                  <a:lnTo>
                    <a:pt x="2304" y="362"/>
                  </a:lnTo>
                  <a:lnTo>
                    <a:pt x="2318" y="406"/>
                  </a:lnTo>
                  <a:lnTo>
                    <a:pt x="2330" y="452"/>
                  </a:lnTo>
                  <a:lnTo>
                    <a:pt x="2338" y="498"/>
                  </a:lnTo>
                  <a:lnTo>
                    <a:pt x="2346" y="546"/>
                  </a:lnTo>
                  <a:lnTo>
                    <a:pt x="2352" y="594"/>
                  </a:lnTo>
                  <a:lnTo>
                    <a:pt x="2354" y="642"/>
                  </a:lnTo>
                  <a:lnTo>
                    <a:pt x="2356" y="692"/>
                  </a:lnTo>
                  <a:lnTo>
                    <a:pt x="2356" y="69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8">
              <a:noFill/>
              <a:prstDash val="solid"/>
              <a:round/>
              <a:headEnd/>
              <a:tailEnd/>
            </a:ln>
            <a:scene3d>
              <a:camera prst="perspectiveRelaxed">
                <a:rot lat="16773598" lon="0" rev="0"/>
              </a:camera>
              <a:lightRig rig="threePt" dir="t"/>
            </a:scene3d>
            <a:sp3d extrusionH="254000" prstMaterial="softEdge">
              <a:extrusionClr>
                <a:schemeClr val="accent1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3600450" y="4724400"/>
              <a:ext cx="4572000" cy="1588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191000" y="4343400"/>
              <a:ext cx="48760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Level 2: </a:t>
              </a:r>
              <a:r>
                <a:rPr lang="en-US" sz="2400" dirty="0"/>
                <a:t>Your text here. Your text here</a:t>
              </a:r>
            </a:p>
          </p:txBody>
        </p:sp>
      </p:grpSp>
      <p:grpSp>
        <p:nvGrpSpPr>
          <p:cNvPr id="8" name="Group 23"/>
          <p:cNvGrpSpPr/>
          <p:nvPr/>
        </p:nvGrpSpPr>
        <p:grpSpPr>
          <a:xfrm>
            <a:off x="2140404" y="2410441"/>
            <a:ext cx="8450675" cy="2590800"/>
            <a:chOff x="616403" y="2410441"/>
            <a:chExt cx="8450675" cy="2590800"/>
          </a:xfrm>
        </p:grpSpPr>
        <p:sp>
          <p:nvSpPr>
            <p:cNvPr id="10" name="Freeform 5"/>
            <p:cNvSpPr>
              <a:spLocks/>
            </p:cNvSpPr>
            <p:nvPr/>
          </p:nvSpPr>
          <p:spPr bwMode="auto">
            <a:xfrm>
              <a:off x="616403" y="2410441"/>
              <a:ext cx="3036835" cy="2590800"/>
            </a:xfrm>
            <a:custGeom>
              <a:avLst/>
              <a:gdLst/>
              <a:ahLst/>
              <a:cxnLst>
                <a:cxn ang="0">
                  <a:pos x="2350" y="802"/>
                </a:cxn>
                <a:cxn ang="0">
                  <a:pos x="2308" y="1012"/>
                </a:cxn>
                <a:cxn ang="0">
                  <a:pos x="2226" y="1204"/>
                </a:cxn>
                <a:cxn ang="0">
                  <a:pos x="2110" y="1376"/>
                </a:cxn>
                <a:cxn ang="0">
                  <a:pos x="1964" y="1522"/>
                </a:cxn>
                <a:cxn ang="0">
                  <a:pos x="1792" y="1638"/>
                </a:cxn>
                <a:cxn ang="0">
                  <a:pos x="1600" y="1720"/>
                </a:cxn>
                <a:cxn ang="0">
                  <a:pos x="1390" y="1762"/>
                </a:cxn>
                <a:cxn ang="0">
                  <a:pos x="1224" y="1766"/>
                </a:cxn>
                <a:cxn ang="0">
                  <a:pos x="1012" y="1734"/>
                </a:cxn>
                <a:cxn ang="0">
                  <a:pos x="814" y="1662"/>
                </a:cxn>
                <a:cxn ang="0">
                  <a:pos x="636" y="1554"/>
                </a:cxn>
                <a:cxn ang="0">
                  <a:pos x="484" y="1416"/>
                </a:cxn>
                <a:cxn ang="0">
                  <a:pos x="360" y="1250"/>
                </a:cxn>
                <a:cxn ang="0">
                  <a:pos x="270" y="1062"/>
                </a:cxn>
                <a:cxn ang="0">
                  <a:pos x="216" y="856"/>
                </a:cxn>
                <a:cxn ang="0">
                  <a:pos x="204" y="692"/>
                </a:cxn>
                <a:cxn ang="0">
                  <a:pos x="222" y="498"/>
                </a:cxn>
                <a:cxn ang="0">
                  <a:pos x="272" y="318"/>
                </a:cxn>
                <a:cxn ang="0">
                  <a:pos x="350" y="150"/>
                </a:cxn>
                <a:cxn ang="0">
                  <a:pos x="456" y="0"/>
                </a:cxn>
                <a:cxn ang="0">
                  <a:pos x="292" y="90"/>
                </a:cxn>
                <a:cxn ang="0">
                  <a:pos x="154" y="294"/>
                </a:cxn>
                <a:cxn ang="0">
                  <a:pos x="58" y="524"/>
                </a:cxn>
                <a:cxn ang="0">
                  <a:pos x="6" y="774"/>
                </a:cxn>
                <a:cxn ang="0">
                  <a:pos x="2" y="970"/>
                </a:cxn>
                <a:cxn ang="0">
                  <a:pos x="40" y="1224"/>
                </a:cxn>
                <a:cxn ang="0">
                  <a:pos x="126" y="1458"/>
                </a:cxn>
                <a:cxn ang="0">
                  <a:pos x="254" y="1670"/>
                </a:cxn>
                <a:cxn ang="0">
                  <a:pos x="420" y="1852"/>
                </a:cxn>
                <a:cxn ang="0">
                  <a:pos x="616" y="1998"/>
                </a:cxn>
                <a:cxn ang="0">
                  <a:pos x="840" y="2106"/>
                </a:cxn>
                <a:cxn ang="0">
                  <a:pos x="1086" y="2170"/>
                </a:cxn>
                <a:cxn ang="0">
                  <a:pos x="1280" y="2184"/>
                </a:cxn>
                <a:cxn ang="0">
                  <a:pos x="1538" y="2158"/>
                </a:cxn>
                <a:cxn ang="0">
                  <a:pos x="1778" y="2084"/>
                </a:cxn>
                <a:cxn ang="0">
                  <a:pos x="1996" y="1966"/>
                </a:cxn>
                <a:cxn ang="0">
                  <a:pos x="2186" y="1810"/>
                </a:cxn>
                <a:cxn ang="0">
                  <a:pos x="2342" y="1620"/>
                </a:cxn>
                <a:cxn ang="0">
                  <a:pos x="2460" y="1402"/>
                </a:cxn>
                <a:cxn ang="0">
                  <a:pos x="2534" y="1162"/>
                </a:cxn>
                <a:cxn ang="0">
                  <a:pos x="2560" y="904"/>
                </a:cxn>
                <a:cxn ang="0">
                  <a:pos x="2546" y="710"/>
                </a:cxn>
                <a:cxn ang="0">
                  <a:pos x="2482" y="464"/>
                </a:cxn>
                <a:cxn ang="0">
                  <a:pos x="2376" y="242"/>
                </a:cxn>
                <a:cxn ang="0">
                  <a:pos x="2228" y="44"/>
                </a:cxn>
                <a:cxn ang="0">
                  <a:pos x="2132" y="36"/>
                </a:cxn>
                <a:cxn ang="0">
                  <a:pos x="2232" y="190"/>
                </a:cxn>
                <a:cxn ang="0">
                  <a:pos x="2304" y="362"/>
                </a:cxn>
                <a:cxn ang="0">
                  <a:pos x="2346" y="546"/>
                </a:cxn>
                <a:cxn ang="0">
                  <a:pos x="2356" y="692"/>
                </a:cxn>
              </a:cxnLst>
              <a:rect l="0" t="0" r="r" b="b"/>
              <a:pathLst>
                <a:path w="2560" h="2184">
                  <a:moveTo>
                    <a:pt x="2356" y="692"/>
                  </a:moveTo>
                  <a:lnTo>
                    <a:pt x="2356" y="692"/>
                  </a:lnTo>
                  <a:lnTo>
                    <a:pt x="2354" y="748"/>
                  </a:lnTo>
                  <a:lnTo>
                    <a:pt x="2350" y="802"/>
                  </a:lnTo>
                  <a:lnTo>
                    <a:pt x="2344" y="856"/>
                  </a:lnTo>
                  <a:lnTo>
                    <a:pt x="2334" y="908"/>
                  </a:lnTo>
                  <a:lnTo>
                    <a:pt x="2322" y="960"/>
                  </a:lnTo>
                  <a:lnTo>
                    <a:pt x="2308" y="1012"/>
                  </a:lnTo>
                  <a:lnTo>
                    <a:pt x="2290" y="1062"/>
                  </a:lnTo>
                  <a:lnTo>
                    <a:pt x="2272" y="1110"/>
                  </a:lnTo>
                  <a:lnTo>
                    <a:pt x="2250" y="1158"/>
                  </a:lnTo>
                  <a:lnTo>
                    <a:pt x="2226" y="1204"/>
                  </a:lnTo>
                  <a:lnTo>
                    <a:pt x="2200" y="1250"/>
                  </a:lnTo>
                  <a:lnTo>
                    <a:pt x="2172" y="1294"/>
                  </a:lnTo>
                  <a:lnTo>
                    <a:pt x="2142" y="1336"/>
                  </a:lnTo>
                  <a:lnTo>
                    <a:pt x="2110" y="1376"/>
                  </a:lnTo>
                  <a:lnTo>
                    <a:pt x="2076" y="1416"/>
                  </a:lnTo>
                  <a:lnTo>
                    <a:pt x="2040" y="1452"/>
                  </a:lnTo>
                  <a:lnTo>
                    <a:pt x="2004" y="1488"/>
                  </a:lnTo>
                  <a:lnTo>
                    <a:pt x="1964" y="1522"/>
                  </a:lnTo>
                  <a:lnTo>
                    <a:pt x="1924" y="1554"/>
                  </a:lnTo>
                  <a:lnTo>
                    <a:pt x="1882" y="1584"/>
                  </a:lnTo>
                  <a:lnTo>
                    <a:pt x="1838" y="1612"/>
                  </a:lnTo>
                  <a:lnTo>
                    <a:pt x="1792" y="1638"/>
                  </a:lnTo>
                  <a:lnTo>
                    <a:pt x="1746" y="1662"/>
                  </a:lnTo>
                  <a:lnTo>
                    <a:pt x="1698" y="1684"/>
                  </a:lnTo>
                  <a:lnTo>
                    <a:pt x="1650" y="1702"/>
                  </a:lnTo>
                  <a:lnTo>
                    <a:pt x="1600" y="1720"/>
                  </a:lnTo>
                  <a:lnTo>
                    <a:pt x="1548" y="1734"/>
                  </a:lnTo>
                  <a:lnTo>
                    <a:pt x="1496" y="1746"/>
                  </a:lnTo>
                  <a:lnTo>
                    <a:pt x="1444" y="1756"/>
                  </a:lnTo>
                  <a:lnTo>
                    <a:pt x="1390" y="1762"/>
                  </a:lnTo>
                  <a:lnTo>
                    <a:pt x="1336" y="1766"/>
                  </a:lnTo>
                  <a:lnTo>
                    <a:pt x="1280" y="1768"/>
                  </a:lnTo>
                  <a:lnTo>
                    <a:pt x="1280" y="1768"/>
                  </a:lnTo>
                  <a:lnTo>
                    <a:pt x="1224" y="1766"/>
                  </a:lnTo>
                  <a:lnTo>
                    <a:pt x="1170" y="1762"/>
                  </a:lnTo>
                  <a:lnTo>
                    <a:pt x="1116" y="1756"/>
                  </a:lnTo>
                  <a:lnTo>
                    <a:pt x="1064" y="1746"/>
                  </a:lnTo>
                  <a:lnTo>
                    <a:pt x="1012" y="1734"/>
                  </a:lnTo>
                  <a:lnTo>
                    <a:pt x="960" y="1720"/>
                  </a:lnTo>
                  <a:lnTo>
                    <a:pt x="910" y="1702"/>
                  </a:lnTo>
                  <a:lnTo>
                    <a:pt x="862" y="1684"/>
                  </a:lnTo>
                  <a:lnTo>
                    <a:pt x="814" y="1662"/>
                  </a:lnTo>
                  <a:lnTo>
                    <a:pt x="768" y="1638"/>
                  </a:lnTo>
                  <a:lnTo>
                    <a:pt x="722" y="1612"/>
                  </a:lnTo>
                  <a:lnTo>
                    <a:pt x="678" y="1584"/>
                  </a:lnTo>
                  <a:lnTo>
                    <a:pt x="636" y="1554"/>
                  </a:lnTo>
                  <a:lnTo>
                    <a:pt x="596" y="1522"/>
                  </a:lnTo>
                  <a:lnTo>
                    <a:pt x="556" y="1488"/>
                  </a:lnTo>
                  <a:lnTo>
                    <a:pt x="520" y="1452"/>
                  </a:lnTo>
                  <a:lnTo>
                    <a:pt x="484" y="1416"/>
                  </a:lnTo>
                  <a:lnTo>
                    <a:pt x="450" y="1376"/>
                  </a:lnTo>
                  <a:lnTo>
                    <a:pt x="418" y="1336"/>
                  </a:lnTo>
                  <a:lnTo>
                    <a:pt x="388" y="1294"/>
                  </a:lnTo>
                  <a:lnTo>
                    <a:pt x="360" y="1250"/>
                  </a:lnTo>
                  <a:lnTo>
                    <a:pt x="334" y="1204"/>
                  </a:lnTo>
                  <a:lnTo>
                    <a:pt x="310" y="1158"/>
                  </a:lnTo>
                  <a:lnTo>
                    <a:pt x="288" y="1110"/>
                  </a:lnTo>
                  <a:lnTo>
                    <a:pt x="270" y="1062"/>
                  </a:lnTo>
                  <a:lnTo>
                    <a:pt x="252" y="1012"/>
                  </a:lnTo>
                  <a:lnTo>
                    <a:pt x="238" y="960"/>
                  </a:lnTo>
                  <a:lnTo>
                    <a:pt x="226" y="908"/>
                  </a:lnTo>
                  <a:lnTo>
                    <a:pt x="216" y="856"/>
                  </a:lnTo>
                  <a:lnTo>
                    <a:pt x="210" y="802"/>
                  </a:lnTo>
                  <a:lnTo>
                    <a:pt x="206" y="748"/>
                  </a:lnTo>
                  <a:lnTo>
                    <a:pt x="204" y="692"/>
                  </a:lnTo>
                  <a:lnTo>
                    <a:pt x="204" y="692"/>
                  </a:lnTo>
                  <a:lnTo>
                    <a:pt x="206" y="642"/>
                  </a:lnTo>
                  <a:lnTo>
                    <a:pt x="208" y="594"/>
                  </a:lnTo>
                  <a:lnTo>
                    <a:pt x="214" y="546"/>
                  </a:lnTo>
                  <a:lnTo>
                    <a:pt x="222" y="498"/>
                  </a:lnTo>
                  <a:lnTo>
                    <a:pt x="230" y="452"/>
                  </a:lnTo>
                  <a:lnTo>
                    <a:pt x="242" y="406"/>
                  </a:lnTo>
                  <a:lnTo>
                    <a:pt x="256" y="362"/>
                  </a:lnTo>
                  <a:lnTo>
                    <a:pt x="272" y="318"/>
                  </a:lnTo>
                  <a:lnTo>
                    <a:pt x="288" y="274"/>
                  </a:lnTo>
                  <a:lnTo>
                    <a:pt x="308" y="232"/>
                  </a:lnTo>
                  <a:lnTo>
                    <a:pt x="328" y="190"/>
                  </a:lnTo>
                  <a:lnTo>
                    <a:pt x="350" y="150"/>
                  </a:lnTo>
                  <a:lnTo>
                    <a:pt x="374" y="110"/>
                  </a:lnTo>
                  <a:lnTo>
                    <a:pt x="400" y="72"/>
                  </a:lnTo>
                  <a:lnTo>
                    <a:pt x="428" y="36"/>
                  </a:lnTo>
                  <a:lnTo>
                    <a:pt x="456" y="0"/>
                  </a:lnTo>
                  <a:lnTo>
                    <a:pt x="374" y="0"/>
                  </a:lnTo>
                  <a:lnTo>
                    <a:pt x="374" y="0"/>
                  </a:lnTo>
                  <a:lnTo>
                    <a:pt x="332" y="44"/>
                  </a:lnTo>
                  <a:lnTo>
                    <a:pt x="292" y="90"/>
                  </a:lnTo>
                  <a:lnTo>
                    <a:pt x="254" y="140"/>
                  </a:lnTo>
                  <a:lnTo>
                    <a:pt x="218" y="190"/>
                  </a:lnTo>
                  <a:lnTo>
                    <a:pt x="184" y="242"/>
                  </a:lnTo>
                  <a:lnTo>
                    <a:pt x="154" y="294"/>
                  </a:lnTo>
                  <a:lnTo>
                    <a:pt x="126" y="350"/>
                  </a:lnTo>
                  <a:lnTo>
                    <a:pt x="100" y="406"/>
                  </a:lnTo>
                  <a:lnTo>
                    <a:pt x="78" y="464"/>
                  </a:lnTo>
                  <a:lnTo>
                    <a:pt x="58" y="524"/>
                  </a:lnTo>
                  <a:lnTo>
                    <a:pt x="40" y="584"/>
                  </a:lnTo>
                  <a:lnTo>
                    <a:pt x="26" y="646"/>
                  </a:lnTo>
                  <a:lnTo>
                    <a:pt x="14" y="710"/>
                  </a:lnTo>
                  <a:lnTo>
                    <a:pt x="6" y="774"/>
                  </a:lnTo>
                  <a:lnTo>
                    <a:pt x="2" y="838"/>
                  </a:lnTo>
                  <a:lnTo>
                    <a:pt x="0" y="904"/>
                  </a:lnTo>
                  <a:lnTo>
                    <a:pt x="0" y="904"/>
                  </a:lnTo>
                  <a:lnTo>
                    <a:pt x="2" y="970"/>
                  </a:lnTo>
                  <a:lnTo>
                    <a:pt x="6" y="1034"/>
                  </a:lnTo>
                  <a:lnTo>
                    <a:pt x="14" y="1098"/>
                  </a:lnTo>
                  <a:lnTo>
                    <a:pt x="26" y="1162"/>
                  </a:lnTo>
                  <a:lnTo>
                    <a:pt x="40" y="1224"/>
                  </a:lnTo>
                  <a:lnTo>
                    <a:pt x="58" y="1284"/>
                  </a:lnTo>
                  <a:lnTo>
                    <a:pt x="78" y="1344"/>
                  </a:lnTo>
                  <a:lnTo>
                    <a:pt x="100" y="1402"/>
                  </a:lnTo>
                  <a:lnTo>
                    <a:pt x="126" y="1458"/>
                  </a:lnTo>
                  <a:lnTo>
                    <a:pt x="154" y="1514"/>
                  </a:lnTo>
                  <a:lnTo>
                    <a:pt x="186" y="1568"/>
                  </a:lnTo>
                  <a:lnTo>
                    <a:pt x="218" y="1620"/>
                  </a:lnTo>
                  <a:lnTo>
                    <a:pt x="254" y="1670"/>
                  </a:lnTo>
                  <a:lnTo>
                    <a:pt x="292" y="1718"/>
                  </a:lnTo>
                  <a:lnTo>
                    <a:pt x="332" y="1764"/>
                  </a:lnTo>
                  <a:lnTo>
                    <a:pt x="374" y="1810"/>
                  </a:lnTo>
                  <a:lnTo>
                    <a:pt x="420" y="1852"/>
                  </a:lnTo>
                  <a:lnTo>
                    <a:pt x="466" y="1892"/>
                  </a:lnTo>
                  <a:lnTo>
                    <a:pt x="514" y="1930"/>
                  </a:lnTo>
                  <a:lnTo>
                    <a:pt x="564" y="1966"/>
                  </a:lnTo>
                  <a:lnTo>
                    <a:pt x="616" y="1998"/>
                  </a:lnTo>
                  <a:lnTo>
                    <a:pt x="670" y="2030"/>
                  </a:lnTo>
                  <a:lnTo>
                    <a:pt x="726" y="2058"/>
                  </a:lnTo>
                  <a:lnTo>
                    <a:pt x="782" y="2084"/>
                  </a:lnTo>
                  <a:lnTo>
                    <a:pt x="840" y="2106"/>
                  </a:lnTo>
                  <a:lnTo>
                    <a:pt x="900" y="2126"/>
                  </a:lnTo>
                  <a:lnTo>
                    <a:pt x="960" y="2144"/>
                  </a:lnTo>
                  <a:lnTo>
                    <a:pt x="1022" y="2158"/>
                  </a:lnTo>
                  <a:lnTo>
                    <a:pt x="1086" y="2170"/>
                  </a:lnTo>
                  <a:lnTo>
                    <a:pt x="1150" y="2178"/>
                  </a:lnTo>
                  <a:lnTo>
                    <a:pt x="1214" y="2182"/>
                  </a:lnTo>
                  <a:lnTo>
                    <a:pt x="1280" y="2184"/>
                  </a:lnTo>
                  <a:lnTo>
                    <a:pt x="1280" y="2184"/>
                  </a:lnTo>
                  <a:lnTo>
                    <a:pt x="1346" y="2182"/>
                  </a:lnTo>
                  <a:lnTo>
                    <a:pt x="1410" y="2178"/>
                  </a:lnTo>
                  <a:lnTo>
                    <a:pt x="1474" y="2170"/>
                  </a:lnTo>
                  <a:lnTo>
                    <a:pt x="1538" y="2158"/>
                  </a:lnTo>
                  <a:lnTo>
                    <a:pt x="1600" y="2144"/>
                  </a:lnTo>
                  <a:lnTo>
                    <a:pt x="1660" y="2126"/>
                  </a:lnTo>
                  <a:lnTo>
                    <a:pt x="1720" y="2106"/>
                  </a:lnTo>
                  <a:lnTo>
                    <a:pt x="1778" y="2084"/>
                  </a:lnTo>
                  <a:lnTo>
                    <a:pt x="1834" y="2058"/>
                  </a:lnTo>
                  <a:lnTo>
                    <a:pt x="1890" y="2030"/>
                  </a:lnTo>
                  <a:lnTo>
                    <a:pt x="1944" y="1998"/>
                  </a:lnTo>
                  <a:lnTo>
                    <a:pt x="1996" y="1966"/>
                  </a:lnTo>
                  <a:lnTo>
                    <a:pt x="2046" y="1930"/>
                  </a:lnTo>
                  <a:lnTo>
                    <a:pt x="2094" y="1892"/>
                  </a:lnTo>
                  <a:lnTo>
                    <a:pt x="2140" y="1852"/>
                  </a:lnTo>
                  <a:lnTo>
                    <a:pt x="2186" y="1810"/>
                  </a:lnTo>
                  <a:lnTo>
                    <a:pt x="2228" y="1764"/>
                  </a:lnTo>
                  <a:lnTo>
                    <a:pt x="2268" y="1718"/>
                  </a:lnTo>
                  <a:lnTo>
                    <a:pt x="2306" y="1670"/>
                  </a:lnTo>
                  <a:lnTo>
                    <a:pt x="2342" y="1620"/>
                  </a:lnTo>
                  <a:lnTo>
                    <a:pt x="2374" y="1568"/>
                  </a:lnTo>
                  <a:lnTo>
                    <a:pt x="2406" y="1514"/>
                  </a:lnTo>
                  <a:lnTo>
                    <a:pt x="2434" y="1458"/>
                  </a:lnTo>
                  <a:lnTo>
                    <a:pt x="2460" y="1402"/>
                  </a:lnTo>
                  <a:lnTo>
                    <a:pt x="2482" y="1344"/>
                  </a:lnTo>
                  <a:lnTo>
                    <a:pt x="2502" y="1284"/>
                  </a:lnTo>
                  <a:lnTo>
                    <a:pt x="2520" y="1224"/>
                  </a:lnTo>
                  <a:lnTo>
                    <a:pt x="2534" y="1162"/>
                  </a:lnTo>
                  <a:lnTo>
                    <a:pt x="2546" y="1098"/>
                  </a:lnTo>
                  <a:lnTo>
                    <a:pt x="2554" y="1034"/>
                  </a:lnTo>
                  <a:lnTo>
                    <a:pt x="2558" y="970"/>
                  </a:lnTo>
                  <a:lnTo>
                    <a:pt x="2560" y="904"/>
                  </a:lnTo>
                  <a:lnTo>
                    <a:pt x="2560" y="904"/>
                  </a:lnTo>
                  <a:lnTo>
                    <a:pt x="2558" y="838"/>
                  </a:lnTo>
                  <a:lnTo>
                    <a:pt x="2554" y="774"/>
                  </a:lnTo>
                  <a:lnTo>
                    <a:pt x="2546" y="710"/>
                  </a:lnTo>
                  <a:lnTo>
                    <a:pt x="2534" y="646"/>
                  </a:lnTo>
                  <a:lnTo>
                    <a:pt x="2520" y="584"/>
                  </a:lnTo>
                  <a:lnTo>
                    <a:pt x="2502" y="524"/>
                  </a:lnTo>
                  <a:lnTo>
                    <a:pt x="2482" y="464"/>
                  </a:lnTo>
                  <a:lnTo>
                    <a:pt x="2460" y="406"/>
                  </a:lnTo>
                  <a:lnTo>
                    <a:pt x="2434" y="350"/>
                  </a:lnTo>
                  <a:lnTo>
                    <a:pt x="2406" y="294"/>
                  </a:lnTo>
                  <a:lnTo>
                    <a:pt x="2376" y="242"/>
                  </a:lnTo>
                  <a:lnTo>
                    <a:pt x="2342" y="190"/>
                  </a:lnTo>
                  <a:lnTo>
                    <a:pt x="2306" y="140"/>
                  </a:lnTo>
                  <a:lnTo>
                    <a:pt x="2268" y="90"/>
                  </a:lnTo>
                  <a:lnTo>
                    <a:pt x="2228" y="44"/>
                  </a:lnTo>
                  <a:lnTo>
                    <a:pt x="2186" y="0"/>
                  </a:lnTo>
                  <a:lnTo>
                    <a:pt x="2104" y="0"/>
                  </a:lnTo>
                  <a:lnTo>
                    <a:pt x="2104" y="0"/>
                  </a:lnTo>
                  <a:lnTo>
                    <a:pt x="2132" y="36"/>
                  </a:lnTo>
                  <a:lnTo>
                    <a:pt x="2160" y="72"/>
                  </a:lnTo>
                  <a:lnTo>
                    <a:pt x="2186" y="110"/>
                  </a:lnTo>
                  <a:lnTo>
                    <a:pt x="2210" y="150"/>
                  </a:lnTo>
                  <a:lnTo>
                    <a:pt x="2232" y="190"/>
                  </a:lnTo>
                  <a:lnTo>
                    <a:pt x="2252" y="232"/>
                  </a:lnTo>
                  <a:lnTo>
                    <a:pt x="2272" y="274"/>
                  </a:lnTo>
                  <a:lnTo>
                    <a:pt x="2288" y="318"/>
                  </a:lnTo>
                  <a:lnTo>
                    <a:pt x="2304" y="362"/>
                  </a:lnTo>
                  <a:lnTo>
                    <a:pt x="2318" y="406"/>
                  </a:lnTo>
                  <a:lnTo>
                    <a:pt x="2330" y="452"/>
                  </a:lnTo>
                  <a:lnTo>
                    <a:pt x="2338" y="498"/>
                  </a:lnTo>
                  <a:lnTo>
                    <a:pt x="2346" y="546"/>
                  </a:lnTo>
                  <a:lnTo>
                    <a:pt x="2352" y="594"/>
                  </a:lnTo>
                  <a:lnTo>
                    <a:pt x="2354" y="642"/>
                  </a:lnTo>
                  <a:lnTo>
                    <a:pt x="2356" y="692"/>
                  </a:lnTo>
                  <a:lnTo>
                    <a:pt x="2356" y="69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8">
              <a:noFill/>
              <a:prstDash val="solid"/>
              <a:round/>
              <a:headEnd/>
              <a:tailEnd/>
            </a:ln>
            <a:scene3d>
              <a:camera prst="perspectiveRelaxed">
                <a:rot lat="16773598" lon="0" rev="0"/>
              </a:camera>
              <a:lightRig rig="threePt" dir="t"/>
            </a:scene3d>
            <a:sp3d extrusionH="254000" prstMaterial="softEdge">
              <a:extrusionClr>
                <a:schemeClr val="accent4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3600450" y="3876675"/>
              <a:ext cx="4572000" cy="1588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4191000" y="3505200"/>
              <a:ext cx="48760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Level 3:</a:t>
              </a:r>
              <a:r>
                <a:rPr lang="en-US" sz="2400" dirty="0"/>
                <a:t> Your text here. Your text here</a:t>
              </a:r>
            </a:p>
          </p:txBody>
        </p:sp>
      </p:grpSp>
      <p:grpSp>
        <p:nvGrpSpPr>
          <p:cNvPr id="9" name="Group 24"/>
          <p:cNvGrpSpPr/>
          <p:nvPr/>
        </p:nvGrpSpPr>
        <p:grpSpPr>
          <a:xfrm>
            <a:off x="2133880" y="1521441"/>
            <a:ext cx="8457199" cy="2590800"/>
            <a:chOff x="609879" y="1521441"/>
            <a:chExt cx="8457199" cy="2590800"/>
          </a:xfrm>
        </p:grpSpPr>
        <p:sp>
          <p:nvSpPr>
            <p:cNvPr id="4101" name="Freeform 5"/>
            <p:cNvSpPr>
              <a:spLocks/>
            </p:cNvSpPr>
            <p:nvPr/>
          </p:nvSpPr>
          <p:spPr bwMode="auto">
            <a:xfrm>
              <a:off x="609879" y="1521441"/>
              <a:ext cx="3036835" cy="2590800"/>
            </a:xfrm>
            <a:custGeom>
              <a:avLst/>
              <a:gdLst/>
              <a:ahLst/>
              <a:cxnLst>
                <a:cxn ang="0">
                  <a:pos x="2350" y="802"/>
                </a:cxn>
                <a:cxn ang="0">
                  <a:pos x="2308" y="1012"/>
                </a:cxn>
                <a:cxn ang="0">
                  <a:pos x="2226" y="1204"/>
                </a:cxn>
                <a:cxn ang="0">
                  <a:pos x="2110" y="1376"/>
                </a:cxn>
                <a:cxn ang="0">
                  <a:pos x="1964" y="1522"/>
                </a:cxn>
                <a:cxn ang="0">
                  <a:pos x="1792" y="1638"/>
                </a:cxn>
                <a:cxn ang="0">
                  <a:pos x="1600" y="1720"/>
                </a:cxn>
                <a:cxn ang="0">
                  <a:pos x="1390" y="1762"/>
                </a:cxn>
                <a:cxn ang="0">
                  <a:pos x="1224" y="1766"/>
                </a:cxn>
                <a:cxn ang="0">
                  <a:pos x="1012" y="1734"/>
                </a:cxn>
                <a:cxn ang="0">
                  <a:pos x="814" y="1662"/>
                </a:cxn>
                <a:cxn ang="0">
                  <a:pos x="636" y="1554"/>
                </a:cxn>
                <a:cxn ang="0">
                  <a:pos x="484" y="1416"/>
                </a:cxn>
                <a:cxn ang="0">
                  <a:pos x="360" y="1250"/>
                </a:cxn>
                <a:cxn ang="0">
                  <a:pos x="270" y="1062"/>
                </a:cxn>
                <a:cxn ang="0">
                  <a:pos x="216" y="856"/>
                </a:cxn>
                <a:cxn ang="0">
                  <a:pos x="204" y="692"/>
                </a:cxn>
                <a:cxn ang="0">
                  <a:pos x="222" y="498"/>
                </a:cxn>
                <a:cxn ang="0">
                  <a:pos x="272" y="318"/>
                </a:cxn>
                <a:cxn ang="0">
                  <a:pos x="350" y="150"/>
                </a:cxn>
                <a:cxn ang="0">
                  <a:pos x="456" y="0"/>
                </a:cxn>
                <a:cxn ang="0">
                  <a:pos x="292" y="90"/>
                </a:cxn>
                <a:cxn ang="0">
                  <a:pos x="154" y="294"/>
                </a:cxn>
                <a:cxn ang="0">
                  <a:pos x="58" y="524"/>
                </a:cxn>
                <a:cxn ang="0">
                  <a:pos x="6" y="774"/>
                </a:cxn>
                <a:cxn ang="0">
                  <a:pos x="2" y="970"/>
                </a:cxn>
                <a:cxn ang="0">
                  <a:pos x="40" y="1224"/>
                </a:cxn>
                <a:cxn ang="0">
                  <a:pos x="126" y="1458"/>
                </a:cxn>
                <a:cxn ang="0">
                  <a:pos x="254" y="1670"/>
                </a:cxn>
                <a:cxn ang="0">
                  <a:pos x="420" y="1852"/>
                </a:cxn>
                <a:cxn ang="0">
                  <a:pos x="616" y="1998"/>
                </a:cxn>
                <a:cxn ang="0">
                  <a:pos x="840" y="2106"/>
                </a:cxn>
                <a:cxn ang="0">
                  <a:pos x="1086" y="2170"/>
                </a:cxn>
                <a:cxn ang="0">
                  <a:pos x="1280" y="2184"/>
                </a:cxn>
                <a:cxn ang="0">
                  <a:pos x="1538" y="2158"/>
                </a:cxn>
                <a:cxn ang="0">
                  <a:pos x="1778" y="2084"/>
                </a:cxn>
                <a:cxn ang="0">
                  <a:pos x="1996" y="1966"/>
                </a:cxn>
                <a:cxn ang="0">
                  <a:pos x="2186" y="1810"/>
                </a:cxn>
                <a:cxn ang="0">
                  <a:pos x="2342" y="1620"/>
                </a:cxn>
                <a:cxn ang="0">
                  <a:pos x="2460" y="1402"/>
                </a:cxn>
                <a:cxn ang="0">
                  <a:pos x="2534" y="1162"/>
                </a:cxn>
                <a:cxn ang="0">
                  <a:pos x="2560" y="904"/>
                </a:cxn>
                <a:cxn ang="0">
                  <a:pos x="2546" y="710"/>
                </a:cxn>
                <a:cxn ang="0">
                  <a:pos x="2482" y="464"/>
                </a:cxn>
                <a:cxn ang="0">
                  <a:pos x="2376" y="242"/>
                </a:cxn>
                <a:cxn ang="0">
                  <a:pos x="2228" y="44"/>
                </a:cxn>
                <a:cxn ang="0">
                  <a:pos x="2132" y="36"/>
                </a:cxn>
                <a:cxn ang="0">
                  <a:pos x="2232" y="190"/>
                </a:cxn>
                <a:cxn ang="0">
                  <a:pos x="2304" y="362"/>
                </a:cxn>
                <a:cxn ang="0">
                  <a:pos x="2346" y="546"/>
                </a:cxn>
                <a:cxn ang="0">
                  <a:pos x="2356" y="692"/>
                </a:cxn>
              </a:cxnLst>
              <a:rect l="0" t="0" r="r" b="b"/>
              <a:pathLst>
                <a:path w="2560" h="2184">
                  <a:moveTo>
                    <a:pt x="2356" y="692"/>
                  </a:moveTo>
                  <a:lnTo>
                    <a:pt x="2356" y="692"/>
                  </a:lnTo>
                  <a:lnTo>
                    <a:pt x="2354" y="748"/>
                  </a:lnTo>
                  <a:lnTo>
                    <a:pt x="2350" y="802"/>
                  </a:lnTo>
                  <a:lnTo>
                    <a:pt x="2344" y="856"/>
                  </a:lnTo>
                  <a:lnTo>
                    <a:pt x="2334" y="908"/>
                  </a:lnTo>
                  <a:lnTo>
                    <a:pt x="2322" y="960"/>
                  </a:lnTo>
                  <a:lnTo>
                    <a:pt x="2308" y="1012"/>
                  </a:lnTo>
                  <a:lnTo>
                    <a:pt x="2290" y="1062"/>
                  </a:lnTo>
                  <a:lnTo>
                    <a:pt x="2272" y="1110"/>
                  </a:lnTo>
                  <a:lnTo>
                    <a:pt x="2250" y="1158"/>
                  </a:lnTo>
                  <a:lnTo>
                    <a:pt x="2226" y="1204"/>
                  </a:lnTo>
                  <a:lnTo>
                    <a:pt x="2200" y="1250"/>
                  </a:lnTo>
                  <a:lnTo>
                    <a:pt x="2172" y="1294"/>
                  </a:lnTo>
                  <a:lnTo>
                    <a:pt x="2142" y="1336"/>
                  </a:lnTo>
                  <a:lnTo>
                    <a:pt x="2110" y="1376"/>
                  </a:lnTo>
                  <a:lnTo>
                    <a:pt x="2076" y="1416"/>
                  </a:lnTo>
                  <a:lnTo>
                    <a:pt x="2040" y="1452"/>
                  </a:lnTo>
                  <a:lnTo>
                    <a:pt x="2004" y="1488"/>
                  </a:lnTo>
                  <a:lnTo>
                    <a:pt x="1964" y="1522"/>
                  </a:lnTo>
                  <a:lnTo>
                    <a:pt x="1924" y="1554"/>
                  </a:lnTo>
                  <a:lnTo>
                    <a:pt x="1882" y="1584"/>
                  </a:lnTo>
                  <a:lnTo>
                    <a:pt x="1838" y="1612"/>
                  </a:lnTo>
                  <a:lnTo>
                    <a:pt x="1792" y="1638"/>
                  </a:lnTo>
                  <a:lnTo>
                    <a:pt x="1746" y="1662"/>
                  </a:lnTo>
                  <a:lnTo>
                    <a:pt x="1698" y="1684"/>
                  </a:lnTo>
                  <a:lnTo>
                    <a:pt x="1650" y="1702"/>
                  </a:lnTo>
                  <a:lnTo>
                    <a:pt x="1600" y="1720"/>
                  </a:lnTo>
                  <a:lnTo>
                    <a:pt x="1548" y="1734"/>
                  </a:lnTo>
                  <a:lnTo>
                    <a:pt x="1496" y="1746"/>
                  </a:lnTo>
                  <a:lnTo>
                    <a:pt x="1444" y="1756"/>
                  </a:lnTo>
                  <a:lnTo>
                    <a:pt x="1390" y="1762"/>
                  </a:lnTo>
                  <a:lnTo>
                    <a:pt x="1336" y="1766"/>
                  </a:lnTo>
                  <a:lnTo>
                    <a:pt x="1280" y="1768"/>
                  </a:lnTo>
                  <a:lnTo>
                    <a:pt x="1280" y="1768"/>
                  </a:lnTo>
                  <a:lnTo>
                    <a:pt x="1224" y="1766"/>
                  </a:lnTo>
                  <a:lnTo>
                    <a:pt x="1170" y="1762"/>
                  </a:lnTo>
                  <a:lnTo>
                    <a:pt x="1116" y="1756"/>
                  </a:lnTo>
                  <a:lnTo>
                    <a:pt x="1064" y="1746"/>
                  </a:lnTo>
                  <a:lnTo>
                    <a:pt x="1012" y="1734"/>
                  </a:lnTo>
                  <a:lnTo>
                    <a:pt x="960" y="1720"/>
                  </a:lnTo>
                  <a:lnTo>
                    <a:pt x="910" y="1702"/>
                  </a:lnTo>
                  <a:lnTo>
                    <a:pt x="862" y="1684"/>
                  </a:lnTo>
                  <a:lnTo>
                    <a:pt x="814" y="1662"/>
                  </a:lnTo>
                  <a:lnTo>
                    <a:pt x="768" y="1638"/>
                  </a:lnTo>
                  <a:lnTo>
                    <a:pt x="722" y="1612"/>
                  </a:lnTo>
                  <a:lnTo>
                    <a:pt x="678" y="1584"/>
                  </a:lnTo>
                  <a:lnTo>
                    <a:pt x="636" y="1554"/>
                  </a:lnTo>
                  <a:lnTo>
                    <a:pt x="596" y="1522"/>
                  </a:lnTo>
                  <a:lnTo>
                    <a:pt x="556" y="1488"/>
                  </a:lnTo>
                  <a:lnTo>
                    <a:pt x="520" y="1452"/>
                  </a:lnTo>
                  <a:lnTo>
                    <a:pt x="484" y="1416"/>
                  </a:lnTo>
                  <a:lnTo>
                    <a:pt x="450" y="1376"/>
                  </a:lnTo>
                  <a:lnTo>
                    <a:pt x="418" y="1336"/>
                  </a:lnTo>
                  <a:lnTo>
                    <a:pt x="388" y="1294"/>
                  </a:lnTo>
                  <a:lnTo>
                    <a:pt x="360" y="1250"/>
                  </a:lnTo>
                  <a:lnTo>
                    <a:pt x="334" y="1204"/>
                  </a:lnTo>
                  <a:lnTo>
                    <a:pt x="310" y="1158"/>
                  </a:lnTo>
                  <a:lnTo>
                    <a:pt x="288" y="1110"/>
                  </a:lnTo>
                  <a:lnTo>
                    <a:pt x="270" y="1062"/>
                  </a:lnTo>
                  <a:lnTo>
                    <a:pt x="252" y="1012"/>
                  </a:lnTo>
                  <a:lnTo>
                    <a:pt x="238" y="960"/>
                  </a:lnTo>
                  <a:lnTo>
                    <a:pt x="226" y="908"/>
                  </a:lnTo>
                  <a:lnTo>
                    <a:pt x="216" y="856"/>
                  </a:lnTo>
                  <a:lnTo>
                    <a:pt x="210" y="802"/>
                  </a:lnTo>
                  <a:lnTo>
                    <a:pt x="206" y="748"/>
                  </a:lnTo>
                  <a:lnTo>
                    <a:pt x="204" y="692"/>
                  </a:lnTo>
                  <a:lnTo>
                    <a:pt x="204" y="692"/>
                  </a:lnTo>
                  <a:lnTo>
                    <a:pt x="206" y="642"/>
                  </a:lnTo>
                  <a:lnTo>
                    <a:pt x="208" y="594"/>
                  </a:lnTo>
                  <a:lnTo>
                    <a:pt x="214" y="546"/>
                  </a:lnTo>
                  <a:lnTo>
                    <a:pt x="222" y="498"/>
                  </a:lnTo>
                  <a:lnTo>
                    <a:pt x="230" y="452"/>
                  </a:lnTo>
                  <a:lnTo>
                    <a:pt x="242" y="406"/>
                  </a:lnTo>
                  <a:lnTo>
                    <a:pt x="256" y="362"/>
                  </a:lnTo>
                  <a:lnTo>
                    <a:pt x="272" y="318"/>
                  </a:lnTo>
                  <a:lnTo>
                    <a:pt x="288" y="274"/>
                  </a:lnTo>
                  <a:lnTo>
                    <a:pt x="308" y="232"/>
                  </a:lnTo>
                  <a:lnTo>
                    <a:pt x="328" y="190"/>
                  </a:lnTo>
                  <a:lnTo>
                    <a:pt x="350" y="150"/>
                  </a:lnTo>
                  <a:lnTo>
                    <a:pt x="374" y="110"/>
                  </a:lnTo>
                  <a:lnTo>
                    <a:pt x="400" y="72"/>
                  </a:lnTo>
                  <a:lnTo>
                    <a:pt x="428" y="36"/>
                  </a:lnTo>
                  <a:lnTo>
                    <a:pt x="456" y="0"/>
                  </a:lnTo>
                  <a:lnTo>
                    <a:pt x="374" y="0"/>
                  </a:lnTo>
                  <a:lnTo>
                    <a:pt x="374" y="0"/>
                  </a:lnTo>
                  <a:lnTo>
                    <a:pt x="332" y="44"/>
                  </a:lnTo>
                  <a:lnTo>
                    <a:pt x="292" y="90"/>
                  </a:lnTo>
                  <a:lnTo>
                    <a:pt x="254" y="140"/>
                  </a:lnTo>
                  <a:lnTo>
                    <a:pt x="218" y="190"/>
                  </a:lnTo>
                  <a:lnTo>
                    <a:pt x="184" y="242"/>
                  </a:lnTo>
                  <a:lnTo>
                    <a:pt x="154" y="294"/>
                  </a:lnTo>
                  <a:lnTo>
                    <a:pt x="126" y="350"/>
                  </a:lnTo>
                  <a:lnTo>
                    <a:pt x="100" y="406"/>
                  </a:lnTo>
                  <a:lnTo>
                    <a:pt x="78" y="464"/>
                  </a:lnTo>
                  <a:lnTo>
                    <a:pt x="58" y="524"/>
                  </a:lnTo>
                  <a:lnTo>
                    <a:pt x="40" y="584"/>
                  </a:lnTo>
                  <a:lnTo>
                    <a:pt x="26" y="646"/>
                  </a:lnTo>
                  <a:lnTo>
                    <a:pt x="14" y="710"/>
                  </a:lnTo>
                  <a:lnTo>
                    <a:pt x="6" y="774"/>
                  </a:lnTo>
                  <a:lnTo>
                    <a:pt x="2" y="838"/>
                  </a:lnTo>
                  <a:lnTo>
                    <a:pt x="0" y="904"/>
                  </a:lnTo>
                  <a:lnTo>
                    <a:pt x="0" y="904"/>
                  </a:lnTo>
                  <a:lnTo>
                    <a:pt x="2" y="970"/>
                  </a:lnTo>
                  <a:lnTo>
                    <a:pt x="6" y="1034"/>
                  </a:lnTo>
                  <a:lnTo>
                    <a:pt x="14" y="1098"/>
                  </a:lnTo>
                  <a:lnTo>
                    <a:pt x="26" y="1162"/>
                  </a:lnTo>
                  <a:lnTo>
                    <a:pt x="40" y="1224"/>
                  </a:lnTo>
                  <a:lnTo>
                    <a:pt x="58" y="1284"/>
                  </a:lnTo>
                  <a:lnTo>
                    <a:pt x="78" y="1344"/>
                  </a:lnTo>
                  <a:lnTo>
                    <a:pt x="100" y="1402"/>
                  </a:lnTo>
                  <a:lnTo>
                    <a:pt x="126" y="1458"/>
                  </a:lnTo>
                  <a:lnTo>
                    <a:pt x="154" y="1514"/>
                  </a:lnTo>
                  <a:lnTo>
                    <a:pt x="186" y="1568"/>
                  </a:lnTo>
                  <a:lnTo>
                    <a:pt x="218" y="1620"/>
                  </a:lnTo>
                  <a:lnTo>
                    <a:pt x="254" y="1670"/>
                  </a:lnTo>
                  <a:lnTo>
                    <a:pt x="292" y="1718"/>
                  </a:lnTo>
                  <a:lnTo>
                    <a:pt x="332" y="1764"/>
                  </a:lnTo>
                  <a:lnTo>
                    <a:pt x="374" y="1810"/>
                  </a:lnTo>
                  <a:lnTo>
                    <a:pt x="420" y="1852"/>
                  </a:lnTo>
                  <a:lnTo>
                    <a:pt x="466" y="1892"/>
                  </a:lnTo>
                  <a:lnTo>
                    <a:pt x="514" y="1930"/>
                  </a:lnTo>
                  <a:lnTo>
                    <a:pt x="564" y="1966"/>
                  </a:lnTo>
                  <a:lnTo>
                    <a:pt x="616" y="1998"/>
                  </a:lnTo>
                  <a:lnTo>
                    <a:pt x="670" y="2030"/>
                  </a:lnTo>
                  <a:lnTo>
                    <a:pt x="726" y="2058"/>
                  </a:lnTo>
                  <a:lnTo>
                    <a:pt x="782" y="2084"/>
                  </a:lnTo>
                  <a:lnTo>
                    <a:pt x="840" y="2106"/>
                  </a:lnTo>
                  <a:lnTo>
                    <a:pt x="900" y="2126"/>
                  </a:lnTo>
                  <a:lnTo>
                    <a:pt x="960" y="2144"/>
                  </a:lnTo>
                  <a:lnTo>
                    <a:pt x="1022" y="2158"/>
                  </a:lnTo>
                  <a:lnTo>
                    <a:pt x="1086" y="2170"/>
                  </a:lnTo>
                  <a:lnTo>
                    <a:pt x="1150" y="2178"/>
                  </a:lnTo>
                  <a:lnTo>
                    <a:pt x="1214" y="2182"/>
                  </a:lnTo>
                  <a:lnTo>
                    <a:pt x="1280" y="2184"/>
                  </a:lnTo>
                  <a:lnTo>
                    <a:pt x="1280" y="2184"/>
                  </a:lnTo>
                  <a:lnTo>
                    <a:pt x="1346" y="2182"/>
                  </a:lnTo>
                  <a:lnTo>
                    <a:pt x="1410" y="2178"/>
                  </a:lnTo>
                  <a:lnTo>
                    <a:pt x="1474" y="2170"/>
                  </a:lnTo>
                  <a:lnTo>
                    <a:pt x="1538" y="2158"/>
                  </a:lnTo>
                  <a:lnTo>
                    <a:pt x="1600" y="2144"/>
                  </a:lnTo>
                  <a:lnTo>
                    <a:pt x="1660" y="2126"/>
                  </a:lnTo>
                  <a:lnTo>
                    <a:pt x="1720" y="2106"/>
                  </a:lnTo>
                  <a:lnTo>
                    <a:pt x="1778" y="2084"/>
                  </a:lnTo>
                  <a:lnTo>
                    <a:pt x="1834" y="2058"/>
                  </a:lnTo>
                  <a:lnTo>
                    <a:pt x="1890" y="2030"/>
                  </a:lnTo>
                  <a:lnTo>
                    <a:pt x="1944" y="1998"/>
                  </a:lnTo>
                  <a:lnTo>
                    <a:pt x="1996" y="1966"/>
                  </a:lnTo>
                  <a:lnTo>
                    <a:pt x="2046" y="1930"/>
                  </a:lnTo>
                  <a:lnTo>
                    <a:pt x="2094" y="1892"/>
                  </a:lnTo>
                  <a:lnTo>
                    <a:pt x="2140" y="1852"/>
                  </a:lnTo>
                  <a:lnTo>
                    <a:pt x="2186" y="1810"/>
                  </a:lnTo>
                  <a:lnTo>
                    <a:pt x="2228" y="1764"/>
                  </a:lnTo>
                  <a:lnTo>
                    <a:pt x="2268" y="1718"/>
                  </a:lnTo>
                  <a:lnTo>
                    <a:pt x="2306" y="1670"/>
                  </a:lnTo>
                  <a:lnTo>
                    <a:pt x="2342" y="1620"/>
                  </a:lnTo>
                  <a:lnTo>
                    <a:pt x="2374" y="1568"/>
                  </a:lnTo>
                  <a:lnTo>
                    <a:pt x="2406" y="1514"/>
                  </a:lnTo>
                  <a:lnTo>
                    <a:pt x="2434" y="1458"/>
                  </a:lnTo>
                  <a:lnTo>
                    <a:pt x="2460" y="1402"/>
                  </a:lnTo>
                  <a:lnTo>
                    <a:pt x="2482" y="1344"/>
                  </a:lnTo>
                  <a:lnTo>
                    <a:pt x="2502" y="1284"/>
                  </a:lnTo>
                  <a:lnTo>
                    <a:pt x="2520" y="1224"/>
                  </a:lnTo>
                  <a:lnTo>
                    <a:pt x="2534" y="1162"/>
                  </a:lnTo>
                  <a:lnTo>
                    <a:pt x="2546" y="1098"/>
                  </a:lnTo>
                  <a:lnTo>
                    <a:pt x="2554" y="1034"/>
                  </a:lnTo>
                  <a:lnTo>
                    <a:pt x="2558" y="970"/>
                  </a:lnTo>
                  <a:lnTo>
                    <a:pt x="2560" y="904"/>
                  </a:lnTo>
                  <a:lnTo>
                    <a:pt x="2560" y="904"/>
                  </a:lnTo>
                  <a:lnTo>
                    <a:pt x="2558" y="838"/>
                  </a:lnTo>
                  <a:lnTo>
                    <a:pt x="2554" y="774"/>
                  </a:lnTo>
                  <a:lnTo>
                    <a:pt x="2546" y="710"/>
                  </a:lnTo>
                  <a:lnTo>
                    <a:pt x="2534" y="646"/>
                  </a:lnTo>
                  <a:lnTo>
                    <a:pt x="2520" y="584"/>
                  </a:lnTo>
                  <a:lnTo>
                    <a:pt x="2502" y="524"/>
                  </a:lnTo>
                  <a:lnTo>
                    <a:pt x="2482" y="464"/>
                  </a:lnTo>
                  <a:lnTo>
                    <a:pt x="2460" y="406"/>
                  </a:lnTo>
                  <a:lnTo>
                    <a:pt x="2434" y="350"/>
                  </a:lnTo>
                  <a:lnTo>
                    <a:pt x="2406" y="294"/>
                  </a:lnTo>
                  <a:lnTo>
                    <a:pt x="2376" y="242"/>
                  </a:lnTo>
                  <a:lnTo>
                    <a:pt x="2342" y="190"/>
                  </a:lnTo>
                  <a:lnTo>
                    <a:pt x="2306" y="140"/>
                  </a:lnTo>
                  <a:lnTo>
                    <a:pt x="2268" y="90"/>
                  </a:lnTo>
                  <a:lnTo>
                    <a:pt x="2228" y="44"/>
                  </a:lnTo>
                  <a:lnTo>
                    <a:pt x="2186" y="0"/>
                  </a:lnTo>
                  <a:lnTo>
                    <a:pt x="2104" y="0"/>
                  </a:lnTo>
                  <a:lnTo>
                    <a:pt x="2104" y="0"/>
                  </a:lnTo>
                  <a:lnTo>
                    <a:pt x="2132" y="36"/>
                  </a:lnTo>
                  <a:lnTo>
                    <a:pt x="2160" y="72"/>
                  </a:lnTo>
                  <a:lnTo>
                    <a:pt x="2186" y="110"/>
                  </a:lnTo>
                  <a:lnTo>
                    <a:pt x="2210" y="150"/>
                  </a:lnTo>
                  <a:lnTo>
                    <a:pt x="2232" y="190"/>
                  </a:lnTo>
                  <a:lnTo>
                    <a:pt x="2252" y="232"/>
                  </a:lnTo>
                  <a:lnTo>
                    <a:pt x="2272" y="274"/>
                  </a:lnTo>
                  <a:lnTo>
                    <a:pt x="2288" y="318"/>
                  </a:lnTo>
                  <a:lnTo>
                    <a:pt x="2304" y="362"/>
                  </a:lnTo>
                  <a:lnTo>
                    <a:pt x="2318" y="406"/>
                  </a:lnTo>
                  <a:lnTo>
                    <a:pt x="2330" y="452"/>
                  </a:lnTo>
                  <a:lnTo>
                    <a:pt x="2338" y="498"/>
                  </a:lnTo>
                  <a:lnTo>
                    <a:pt x="2346" y="546"/>
                  </a:lnTo>
                  <a:lnTo>
                    <a:pt x="2352" y="594"/>
                  </a:lnTo>
                  <a:lnTo>
                    <a:pt x="2354" y="642"/>
                  </a:lnTo>
                  <a:lnTo>
                    <a:pt x="2356" y="692"/>
                  </a:lnTo>
                  <a:lnTo>
                    <a:pt x="2356" y="69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8">
              <a:noFill/>
              <a:prstDash val="solid"/>
              <a:round/>
              <a:headEnd/>
              <a:tailEnd/>
            </a:ln>
            <a:scene3d>
              <a:camera prst="perspectiveRelaxed">
                <a:rot lat="16773598" lon="0" rev="0"/>
              </a:camera>
              <a:lightRig rig="threePt" dir="t"/>
            </a:scene3d>
            <a:sp3d extrusionH="254000" prstMaterial="softEdge">
              <a:extrusionClr>
                <a:schemeClr val="accent3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3600450" y="2971800"/>
              <a:ext cx="4572000" cy="1588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191000" y="2609850"/>
              <a:ext cx="48760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Level 4: </a:t>
              </a:r>
              <a:r>
                <a:rPr lang="en-US" sz="2400" dirty="0"/>
                <a:t>Your text here. Your text here</a:t>
              </a:r>
            </a:p>
          </p:txBody>
        </p:sp>
      </p:grpSp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4876800" y="685800"/>
            <a:ext cx="5410200" cy="1143000"/>
          </a:xfrm>
        </p:spPr>
        <p:txBody>
          <a:bodyPr/>
          <a:lstStyle/>
          <a:p>
            <a:r>
              <a:rPr lang="en-US" dirty="0"/>
              <a:t>5 factors to the top</a:t>
            </a:r>
          </a:p>
        </p:txBody>
      </p:sp>
      <p:grpSp>
        <p:nvGrpSpPr>
          <p:cNvPr id="30" name="Group 24"/>
          <p:cNvGrpSpPr/>
          <p:nvPr/>
        </p:nvGrpSpPr>
        <p:grpSpPr>
          <a:xfrm>
            <a:off x="2133601" y="696427"/>
            <a:ext cx="8457199" cy="2590800"/>
            <a:chOff x="609879" y="1521441"/>
            <a:chExt cx="8457199" cy="2590800"/>
          </a:xfrm>
        </p:grpSpPr>
        <p:sp>
          <p:nvSpPr>
            <p:cNvPr id="31" name="Freeform 5"/>
            <p:cNvSpPr>
              <a:spLocks/>
            </p:cNvSpPr>
            <p:nvPr/>
          </p:nvSpPr>
          <p:spPr bwMode="auto">
            <a:xfrm>
              <a:off x="609879" y="1521441"/>
              <a:ext cx="3036835" cy="2590800"/>
            </a:xfrm>
            <a:custGeom>
              <a:avLst/>
              <a:gdLst/>
              <a:ahLst/>
              <a:cxnLst>
                <a:cxn ang="0">
                  <a:pos x="2350" y="802"/>
                </a:cxn>
                <a:cxn ang="0">
                  <a:pos x="2308" y="1012"/>
                </a:cxn>
                <a:cxn ang="0">
                  <a:pos x="2226" y="1204"/>
                </a:cxn>
                <a:cxn ang="0">
                  <a:pos x="2110" y="1376"/>
                </a:cxn>
                <a:cxn ang="0">
                  <a:pos x="1964" y="1522"/>
                </a:cxn>
                <a:cxn ang="0">
                  <a:pos x="1792" y="1638"/>
                </a:cxn>
                <a:cxn ang="0">
                  <a:pos x="1600" y="1720"/>
                </a:cxn>
                <a:cxn ang="0">
                  <a:pos x="1390" y="1762"/>
                </a:cxn>
                <a:cxn ang="0">
                  <a:pos x="1224" y="1766"/>
                </a:cxn>
                <a:cxn ang="0">
                  <a:pos x="1012" y="1734"/>
                </a:cxn>
                <a:cxn ang="0">
                  <a:pos x="814" y="1662"/>
                </a:cxn>
                <a:cxn ang="0">
                  <a:pos x="636" y="1554"/>
                </a:cxn>
                <a:cxn ang="0">
                  <a:pos x="484" y="1416"/>
                </a:cxn>
                <a:cxn ang="0">
                  <a:pos x="360" y="1250"/>
                </a:cxn>
                <a:cxn ang="0">
                  <a:pos x="270" y="1062"/>
                </a:cxn>
                <a:cxn ang="0">
                  <a:pos x="216" y="856"/>
                </a:cxn>
                <a:cxn ang="0">
                  <a:pos x="204" y="692"/>
                </a:cxn>
                <a:cxn ang="0">
                  <a:pos x="222" y="498"/>
                </a:cxn>
                <a:cxn ang="0">
                  <a:pos x="272" y="318"/>
                </a:cxn>
                <a:cxn ang="0">
                  <a:pos x="350" y="150"/>
                </a:cxn>
                <a:cxn ang="0">
                  <a:pos x="456" y="0"/>
                </a:cxn>
                <a:cxn ang="0">
                  <a:pos x="292" y="90"/>
                </a:cxn>
                <a:cxn ang="0">
                  <a:pos x="154" y="294"/>
                </a:cxn>
                <a:cxn ang="0">
                  <a:pos x="58" y="524"/>
                </a:cxn>
                <a:cxn ang="0">
                  <a:pos x="6" y="774"/>
                </a:cxn>
                <a:cxn ang="0">
                  <a:pos x="2" y="970"/>
                </a:cxn>
                <a:cxn ang="0">
                  <a:pos x="40" y="1224"/>
                </a:cxn>
                <a:cxn ang="0">
                  <a:pos x="126" y="1458"/>
                </a:cxn>
                <a:cxn ang="0">
                  <a:pos x="254" y="1670"/>
                </a:cxn>
                <a:cxn ang="0">
                  <a:pos x="420" y="1852"/>
                </a:cxn>
                <a:cxn ang="0">
                  <a:pos x="616" y="1998"/>
                </a:cxn>
                <a:cxn ang="0">
                  <a:pos x="840" y="2106"/>
                </a:cxn>
                <a:cxn ang="0">
                  <a:pos x="1086" y="2170"/>
                </a:cxn>
                <a:cxn ang="0">
                  <a:pos x="1280" y="2184"/>
                </a:cxn>
                <a:cxn ang="0">
                  <a:pos x="1538" y="2158"/>
                </a:cxn>
                <a:cxn ang="0">
                  <a:pos x="1778" y="2084"/>
                </a:cxn>
                <a:cxn ang="0">
                  <a:pos x="1996" y="1966"/>
                </a:cxn>
                <a:cxn ang="0">
                  <a:pos x="2186" y="1810"/>
                </a:cxn>
                <a:cxn ang="0">
                  <a:pos x="2342" y="1620"/>
                </a:cxn>
                <a:cxn ang="0">
                  <a:pos x="2460" y="1402"/>
                </a:cxn>
                <a:cxn ang="0">
                  <a:pos x="2534" y="1162"/>
                </a:cxn>
                <a:cxn ang="0">
                  <a:pos x="2560" y="904"/>
                </a:cxn>
                <a:cxn ang="0">
                  <a:pos x="2546" y="710"/>
                </a:cxn>
                <a:cxn ang="0">
                  <a:pos x="2482" y="464"/>
                </a:cxn>
                <a:cxn ang="0">
                  <a:pos x="2376" y="242"/>
                </a:cxn>
                <a:cxn ang="0">
                  <a:pos x="2228" y="44"/>
                </a:cxn>
                <a:cxn ang="0">
                  <a:pos x="2132" y="36"/>
                </a:cxn>
                <a:cxn ang="0">
                  <a:pos x="2232" y="190"/>
                </a:cxn>
                <a:cxn ang="0">
                  <a:pos x="2304" y="362"/>
                </a:cxn>
                <a:cxn ang="0">
                  <a:pos x="2346" y="546"/>
                </a:cxn>
                <a:cxn ang="0">
                  <a:pos x="2356" y="692"/>
                </a:cxn>
              </a:cxnLst>
              <a:rect l="0" t="0" r="r" b="b"/>
              <a:pathLst>
                <a:path w="2560" h="2184">
                  <a:moveTo>
                    <a:pt x="2356" y="692"/>
                  </a:moveTo>
                  <a:lnTo>
                    <a:pt x="2356" y="692"/>
                  </a:lnTo>
                  <a:lnTo>
                    <a:pt x="2354" y="748"/>
                  </a:lnTo>
                  <a:lnTo>
                    <a:pt x="2350" y="802"/>
                  </a:lnTo>
                  <a:lnTo>
                    <a:pt x="2344" y="856"/>
                  </a:lnTo>
                  <a:lnTo>
                    <a:pt x="2334" y="908"/>
                  </a:lnTo>
                  <a:lnTo>
                    <a:pt x="2322" y="960"/>
                  </a:lnTo>
                  <a:lnTo>
                    <a:pt x="2308" y="1012"/>
                  </a:lnTo>
                  <a:lnTo>
                    <a:pt x="2290" y="1062"/>
                  </a:lnTo>
                  <a:lnTo>
                    <a:pt x="2272" y="1110"/>
                  </a:lnTo>
                  <a:lnTo>
                    <a:pt x="2250" y="1158"/>
                  </a:lnTo>
                  <a:lnTo>
                    <a:pt x="2226" y="1204"/>
                  </a:lnTo>
                  <a:lnTo>
                    <a:pt x="2200" y="1250"/>
                  </a:lnTo>
                  <a:lnTo>
                    <a:pt x="2172" y="1294"/>
                  </a:lnTo>
                  <a:lnTo>
                    <a:pt x="2142" y="1336"/>
                  </a:lnTo>
                  <a:lnTo>
                    <a:pt x="2110" y="1376"/>
                  </a:lnTo>
                  <a:lnTo>
                    <a:pt x="2076" y="1416"/>
                  </a:lnTo>
                  <a:lnTo>
                    <a:pt x="2040" y="1452"/>
                  </a:lnTo>
                  <a:lnTo>
                    <a:pt x="2004" y="1488"/>
                  </a:lnTo>
                  <a:lnTo>
                    <a:pt x="1964" y="1522"/>
                  </a:lnTo>
                  <a:lnTo>
                    <a:pt x="1924" y="1554"/>
                  </a:lnTo>
                  <a:lnTo>
                    <a:pt x="1882" y="1584"/>
                  </a:lnTo>
                  <a:lnTo>
                    <a:pt x="1838" y="1612"/>
                  </a:lnTo>
                  <a:lnTo>
                    <a:pt x="1792" y="1638"/>
                  </a:lnTo>
                  <a:lnTo>
                    <a:pt x="1746" y="1662"/>
                  </a:lnTo>
                  <a:lnTo>
                    <a:pt x="1698" y="1684"/>
                  </a:lnTo>
                  <a:lnTo>
                    <a:pt x="1650" y="1702"/>
                  </a:lnTo>
                  <a:lnTo>
                    <a:pt x="1600" y="1720"/>
                  </a:lnTo>
                  <a:lnTo>
                    <a:pt x="1548" y="1734"/>
                  </a:lnTo>
                  <a:lnTo>
                    <a:pt x="1496" y="1746"/>
                  </a:lnTo>
                  <a:lnTo>
                    <a:pt x="1444" y="1756"/>
                  </a:lnTo>
                  <a:lnTo>
                    <a:pt x="1390" y="1762"/>
                  </a:lnTo>
                  <a:lnTo>
                    <a:pt x="1336" y="1766"/>
                  </a:lnTo>
                  <a:lnTo>
                    <a:pt x="1280" y="1768"/>
                  </a:lnTo>
                  <a:lnTo>
                    <a:pt x="1280" y="1768"/>
                  </a:lnTo>
                  <a:lnTo>
                    <a:pt x="1224" y="1766"/>
                  </a:lnTo>
                  <a:lnTo>
                    <a:pt x="1170" y="1762"/>
                  </a:lnTo>
                  <a:lnTo>
                    <a:pt x="1116" y="1756"/>
                  </a:lnTo>
                  <a:lnTo>
                    <a:pt x="1064" y="1746"/>
                  </a:lnTo>
                  <a:lnTo>
                    <a:pt x="1012" y="1734"/>
                  </a:lnTo>
                  <a:lnTo>
                    <a:pt x="960" y="1720"/>
                  </a:lnTo>
                  <a:lnTo>
                    <a:pt x="910" y="1702"/>
                  </a:lnTo>
                  <a:lnTo>
                    <a:pt x="862" y="1684"/>
                  </a:lnTo>
                  <a:lnTo>
                    <a:pt x="814" y="1662"/>
                  </a:lnTo>
                  <a:lnTo>
                    <a:pt x="768" y="1638"/>
                  </a:lnTo>
                  <a:lnTo>
                    <a:pt x="722" y="1612"/>
                  </a:lnTo>
                  <a:lnTo>
                    <a:pt x="678" y="1584"/>
                  </a:lnTo>
                  <a:lnTo>
                    <a:pt x="636" y="1554"/>
                  </a:lnTo>
                  <a:lnTo>
                    <a:pt x="596" y="1522"/>
                  </a:lnTo>
                  <a:lnTo>
                    <a:pt x="556" y="1488"/>
                  </a:lnTo>
                  <a:lnTo>
                    <a:pt x="520" y="1452"/>
                  </a:lnTo>
                  <a:lnTo>
                    <a:pt x="484" y="1416"/>
                  </a:lnTo>
                  <a:lnTo>
                    <a:pt x="450" y="1376"/>
                  </a:lnTo>
                  <a:lnTo>
                    <a:pt x="418" y="1336"/>
                  </a:lnTo>
                  <a:lnTo>
                    <a:pt x="388" y="1294"/>
                  </a:lnTo>
                  <a:lnTo>
                    <a:pt x="360" y="1250"/>
                  </a:lnTo>
                  <a:lnTo>
                    <a:pt x="334" y="1204"/>
                  </a:lnTo>
                  <a:lnTo>
                    <a:pt x="310" y="1158"/>
                  </a:lnTo>
                  <a:lnTo>
                    <a:pt x="288" y="1110"/>
                  </a:lnTo>
                  <a:lnTo>
                    <a:pt x="270" y="1062"/>
                  </a:lnTo>
                  <a:lnTo>
                    <a:pt x="252" y="1012"/>
                  </a:lnTo>
                  <a:lnTo>
                    <a:pt x="238" y="960"/>
                  </a:lnTo>
                  <a:lnTo>
                    <a:pt x="226" y="908"/>
                  </a:lnTo>
                  <a:lnTo>
                    <a:pt x="216" y="856"/>
                  </a:lnTo>
                  <a:lnTo>
                    <a:pt x="210" y="802"/>
                  </a:lnTo>
                  <a:lnTo>
                    <a:pt x="206" y="748"/>
                  </a:lnTo>
                  <a:lnTo>
                    <a:pt x="204" y="692"/>
                  </a:lnTo>
                  <a:lnTo>
                    <a:pt x="204" y="692"/>
                  </a:lnTo>
                  <a:lnTo>
                    <a:pt x="206" y="642"/>
                  </a:lnTo>
                  <a:lnTo>
                    <a:pt x="208" y="594"/>
                  </a:lnTo>
                  <a:lnTo>
                    <a:pt x="214" y="546"/>
                  </a:lnTo>
                  <a:lnTo>
                    <a:pt x="222" y="498"/>
                  </a:lnTo>
                  <a:lnTo>
                    <a:pt x="230" y="452"/>
                  </a:lnTo>
                  <a:lnTo>
                    <a:pt x="242" y="406"/>
                  </a:lnTo>
                  <a:lnTo>
                    <a:pt x="256" y="362"/>
                  </a:lnTo>
                  <a:lnTo>
                    <a:pt x="272" y="318"/>
                  </a:lnTo>
                  <a:lnTo>
                    <a:pt x="288" y="274"/>
                  </a:lnTo>
                  <a:lnTo>
                    <a:pt x="308" y="232"/>
                  </a:lnTo>
                  <a:lnTo>
                    <a:pt x="328" y="190"/>
                  </a:lnTo>
                  <a:lnTo>
                    <a:pt x="350" y="150"/>
                  </a:lnTo>
                  <a:lnTo>
                    <a:pt x="374" y="110"/>
                  </a:lnTo>
                  <a:lnTo>
                    <a:pt x="400" y="72"/>
                  </a:lnTo>
                  <a:lnTo>
                    <a:pt x="428" y="36"/>
                  </a:lnTo>
                  <a:lnTo>
                    <a:pt x="456" y="0"/>
                  </a:lnTo>
                  <a:lnTo>
                    <a:pt x="374" y="0"/>
                  </a:lnTo>
                  <a:lnTo>
                    <a:pt x="374" y="0"/>
                  </a:lnTo>
                  <a:lnTo>
                    <a:pt x="332" y="44"/>
                  </a:lnTo>
                  <a:lnTo>
                    <a:pt x="292" y="90"/>
                  </a:lnTo>
                  <a:lnTo>
                    <a:pt x="254" y="140"/>
                  </a:lnTo>
                  <a:lnTo>
                    <a:pt x="218" y="190"/>
                  </a:lnTo>
                  <a:lnTo>
                    <a:pt x="184" y="242"/>
                  </a:lnTo>
                  <a:lnTo>
                    <a:pt x="154" y="294"/>
                  </a:lnTo>
                  <a:lnTo>
                    <a:pt x="126" y="350"/>
                  </a:lnTo>
                  <a:lnTo>
                    <a:pt x="100" y="406"/>
                  </a:lnTo>
                  <a:lnTo>
                    <a:pt x="78" y="464"/>
                  </a:lnTo>
                  <a:lnTo>
                    <a:pt x="58" y="524"/>
                  </a:lnTo>
                  <a:lnTo>
                    <a:pt x="40" y="584"/>
                  </a:lnTo>
                  <a:lnTo>
                    <a:pt x="26" y="646"/>
                  </a:lnTo>
                  <a:lnTo>
                    <a:pt x="14" y="710"/>
                  </a:lnTo>
                  <a:lnTo>
                    <a:pt x="6" y="774"/>
                  </a:lnTo>
                  <a:lnTo>
                    <a:pt x="2" y="838"/>
                  </a:lnTo>
                  <a:lnTo>
                    <a:pt x="0" y="904"/>
                  </a:lnTo>
                  <a:lnTo>
                    <a:pt x="0" y="904"/>
                  </a:lnTo>
                  <a:lnTo>
                    <a:pt x="2" y="970"/>
                  </a:lnTo>
                  <a:lnTo>
                    <a:pt x="6" y="1034"/>
                  </a:lnTo>
                  <a:lnTo>
                    <a:pt x="14" y="1098"/>
                  </a:lnTo>
                  <a:lnTo>
                    <a:pt x="26" y="1162"/>
                  </a:lnTo>
                  <a:lnTo>
                    <a:pt x="40" y="1224"/>
                  </a:lnTo>
                  <a:lnTo>
                    <a:pt x="58" y="1284"/>
                  </a:lnTo>
                  <a:lnTo>
                    <a:pt x="78" y="1344"/>
                  </a:lnTo>
                  <a:lnTo>
                    <a:pt x="100" y="1402"/>
                  </a:lnTo>
                  <a:lnTo>
                    <a:pt x="126" y="1458"/>
                  </a:lnTo>
                  <a:lnTo>
                    <a:pt x="154" y="1514"/>
                  </a:lnTo>
                  <a:lnTo>
                    <a:pt x="186" y="1568"/>
                  </a:lnTo>
                  <a:lnTo>
                    <a:pt x="218" y="1620"/>
                  </a:lnTo>
                  <a:lnTo>
                    <a:pt x="254" y="1670"/>
                  </a:lnTo>
                  <a:lnTo>
                    <a:pt x="292" y="1718"/>
                  </a:lnTo>
                  <a:lnTo>
                    <a:pt x="332" y="1764"/>
                  </a:lnTo>
                  <a:lnTo>
                    <a:pt x="374" y="1810"/>
                  </a:lnTo>
                  <a:lnTo>
                    <a:pt x="420" y="1852"/>
                  </a:lnTo>
                  <a:lnTo>
                    <a:pt x="466" y="1892"/>
                  </a:lnTo>
                  <a:lnTo>
                    <a:pt x="514" y="1930"/>
                  </a:lnTo>
                  <a:lnTo>
                    <a:pt x="564" y="1966"/>
                  </a:lnTo>
                  <a:lnTo>
                    <a:pt x="616" y="1998"/>
                  </a:lnTo>
                  <a:lnTo>
                    <a:pt x="670" y="2030"/>
                  </a:lnTo>
                  <a:lnTo>
                    <a:pt x="726" y="2058"/>
                  </a:lnTo>
                  <a:lnTo>
                    <a:pt x="782" y="2084"/>
                  </a:lnTo>
                  <a:lnTo>
                    <a:pt x="840" y="2106"/>
                  </a:lnTo>
                  <a:lnTo>
                    <a:pt x="900" y="2126"/>
                  </a:lnTo>
                  <a:lnTo>
                    <a:pt x="960" y="2144"/>
                  </a:lnTo>
                  <a:lnTo>
                    <a:pt x="1022" y="2158"/>
                  </a:lnTo>
                  <a:lnTo>
                    <a:pt x="1086" y="2170"/>
                  </a:lnTo>
                  <a:lnTo>
                    <a:pt x="1150" y="2178"/>
                  </a:lnTo>
                  <a:lnTo>
                    <a:pt x="1214" y="2182"/>
                  </a:lnTo>
                  <a:lnTo>
                    <a:pt x="1280" y="2184"/>
                  </a:lnTo>
                  <a:lnTo>
                    <a:pt x="1280" y="2184"/>
                  </a:lnTo>
                  <a:lnTo>
                    <a:pt x="1346" y="2182"/>
                  </a:lnTo>
                  <a:lnTo>
                    <a:pt x="1410" y="2178"/>
                  </a:lnTo>
                  <a:lnTo>
                    <a:pt x="1474" y="2170"/>
                  </a:lnTo>
                  <a:lnTo>
                    <a:pt x="1538" y="2158"/>
                  </a:lnTo>
                  <a:lnTo>
                    <a:pt x="1600" y="2144"/>
                  </a:lnTo>
                  <a:lnTo>
                    <a:pt x="1660" y="2126"/>
                  </a:lnTo>
                  <a:lnTo>
                    <a:pt x="1720" y="2106"/>
                  </a:lnTo>
                  <a:lnTo>
                    <a:pt x="1778" y="2084"/>
                  </a:lnTo>
                  <a:lnTo>
                    <a:pt x="1834" y="2058"/>
                  </a:lnTo>
                  <a:lnTo>
                    <a:pt x="1890" y="2030"/>
                  </a:lnTo>
                  <a:lnTo>
                    <a:pt x="1944" y="1998"/>
                  </a:lnTo>
                  <a:lnTo>
                    <a:pt x="1996" y="1966"/>
                  </a:lnTo>
                  <a:lnTo>
                    <a:pt x="2046" y="1930"/>
                  </a:lnTo>
                  <a:lnTo>
                    <a:pt x="2094" y="1892"/>
                  </a:lnTo>
                  <a:lnTo>
                    <a:pt x="2140" y="1852"/>
                  </a:lnTo>
                  <a:lnTo>
                    <a:pt x="2186" y="1810"/>
                  </a:lnTo>
                  <a:lnTo>
                    <a:pt x="2228" y="1764"/>
                  </a:lnTo>
                  <a:lnTo>
                    <a:pt x="2268" y="1718"/>
                  </a:lnTo>
                  <a:lnTo>
                    <a:pt x="2306" y="1670"/>
                  </a:lnTo>
                  <a:lnTo>
                    <a:pt x="2342" y="1620"/>
                  </a:lnTo>
                  <a:lnTo>
                    <a:pt x="2374" y="1568"/>
                  </a:lnTo>
                  <a:lnTo>
                    <a:pt x="2406" y="1514"/>
                  </a:lnTo>
                  <a:lnTo>
                    <a:pt x="2434" y="1458"/>
                  </a:lnTo>
                  <a:lnTo>
                    <a:pt x="2460" y="1402"/>
                  </a:lnTo>
                  <a:lnTo>
                    <a:pt x="2482" y="1344"/>
                  </a:lnTo>
                  <a:lnTo>
                    <a:pt x="2502" y="1284"/>
                  </a:lnTo>
                  <a:lnTo>
                    <a:pt x="2520" y="1224"/>
                  </a:lnTo>
                  <a:lnTo>
                    <a:pt x="2534" y="1162"/>
                  </a:lnTo>
                  <a:lnTo>
                    <a:pt x="2546" y="1098"/>
                  </a:lnTo>
                  <a:lnTo>
                    <a:pt x="2554" y="1034"/>
                  </a:lnTo>
                  <a:lnTo>
                    <a:pt x="2558" y="970"/>
                  </a:lnTo>
                  <a:lnTo>
                    <a:pt x="2560" y="904"/>
                  </a:lnTo>
                  <a:lnTo>
                    <a:pt x="2560" y="904"/>
                  </a:lnTo>
                  <a:lnTo>
                    <a:pt x="2558" y="838"/>
                  </a:lnTo>
                  <a:lnTo>
                    <a:pt x="2554" y="774"/>
                  </a:lnTo>
                  <a:lnTo>
                    <a:pt x="2546" y="710"/>
                  </a:lnTo>
                  <a:lnTo>
                    <a:pt x="2534" y="646"/>
                  </a:lnTo>
                  <a:lnTo>
                    <a:pt x="2520" y="584"/>
                  </a:lnTo>
                  <a:lnTo>
                    <a:pt x="2502" y="524"/>
                  </a:lnTo>
                  <a:lnTo>
                    <a:pt x="2482" y="464"/>
                  </a:lnTo>
                  <a:lnTo>
                    <a:pt x="2460" y="406"/>
                  </a:lnTo>
                  <a:lnTo>
                    <a:pt x="2434" y="350"/>
                  </a:lnTo>
                  <a:lnTo>
                    <a:pt x="2406" y="294"/>
                  </a:lnTo>
                  <a:lnTo>
                    <a:pt x="2376" y="242"/>
                  </a:lnTo>
                  <a:lnTo>
                    <a:pt x="2342" y="190"/>
                  </a:lnTo>
                  <a:lnTo>
                    <a:pt x="2306" y="140"/>
                  </a:lnTo>
                  <a:lnTo>
                    <a:pt x="2268" y="90"/>
                  </a:lnTo>
                  <a:lnTo>
                    <a:pt x="2228" y="44"/>
                  </a:lnTo>
                  <a:lnTo>
                    <a:pt x="2186" y="0"/>
                  </a:lnTo>
                  <a:lnTo>
                    <a:pt x="2104" y="0"/>
                  </a:lnTo>
                  <a:lnTo>
                    <a:pt x="2104" y="0"/>
                  </a:lnTo>
                  <a:lnTo>
                    <a:pt x="2132" y="36"/>
                  </a:lnTo>
                  <a:lnTo>
                    <a:pt x="2160" y="72"/>
                  </a:lnTo>
                  <a:lnTo>
                    <a:pt x="2186" y="110"/>
                  </a:lnTo>
                  <a:lnTo>
                    <a:pt x="2210" y="150"/>
                  </a:lnTo>
                  <a:lnTo>
                    <a:pt x="2232" y="190"/>
                  </a:lnTo>
                  <a:lnTo>
                    <a:pt x="2252" y="232"/>
                  </a:lnTo>
                  <a:lnTo>
                    <a:pt x="2272" y="274"/>
                  </a:lnTo>
                  <a:lnTo>
                    <a:pt x="2288" y="318"/>
                  </a:lnTo>
                  <a:lnTo>
                    <a:pt x="2304" y="362"/>
                  </a:lnTo>
                  <a:lnTo>
                    <a:pt x="2318" y="406"/>
                  </a:lnTo>
                  <a:lnTo>
                    <a:pt x="2330" y="452"/>
                  </a:lnTo>
                  <a:lnTo>
                    <a:pt x="2338" y="498"/>
                  </a:lnTo>
                  <a:lnTo>
                    <a:pt x="2346" y="546"/>
                  </a:lnTo>
                  <a:lnTo>
                    <a:pt x="2352" y="594"/>
                  </a:lnTo>
                  <a:lnTo>
                    <a:pt x="2354" y="642"/>
                  </a:lnTo>
                  <a:lnTo>
                    <a:pt x="2356" y="692"/>
                  </a:lnTo>
                  <a:lnTo>
                    <a:pt x="2356" y="6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8">
              <a:solidFill>
                <a:schemeClr val="accent6">
                  <a:lumMod val="75000"/>
                </a:schemeClr>
              </a:solidFill>
              <a:prstDash val="solid"/>
              <a:round/>
              <a:headEnd/>
              <a:tailEnd/>
            </a:ln>
            <a:scene3d>
              <a:camera prst="perspectiveRelaxed">
                <a:rot lat="16773598" lon="0" rev="0"/>
              </a:camera>
              <a:lightRig rig="threePt" dir="t"/>
            </a:scene3d>
            <a:sp3d extrusionH="254000" prstMaterial="softEdge">
              <a:extrusionClr>
                <a:schemeClr val="accent6">
                  <a:lumMod val="50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cxnSp>
          <p:nvCxnSpPr>
            <p:cNvPr id="32" name="Straight Connector 31"/>
            <p:cNvCxnSpPr/>
            <p:nvPr/>
          </p:nvCxnSpPr>
          <p:spPr>
            <a:xfrm>
              <a:off x="3600450" y="2971800"/>
              <a:ext cx="4572000" cy="1588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4191000" y="2609850"/>
              <a:ext cx="48760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Level 5: </a:t>
              </a:r>
              <a:r>
                <a:rPr lang="en-US" sz="2400" dirty="0"/>
                <a:t>Your text here. Your 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666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5"/>
          <p:cNvGrpSpPr/>
          <p:nvPr/>
        </p:nvGrpSpPr>
        <p:grpSpPr>
          <a:xfrm>
            <a:off x="0" y="-76199"/>
            <a:ext cx="12192000" cy="2912803"/>
            <a:chOff x="-9832" y="609601"/>
            <a:chExt cx="9144000" cy="2912803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494"/>
            <a:stretch/>
          </p:blipFill>
          <p:spPr bwMode="auto">
            <a:xfrm>
              <a:off x="-9832" y="609601"/>
              <a:ext cx="9144000" cy="28057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871682" y="1584154"/>
              <a:ext cx="3380973" cy="1862048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perspectiveRight"/>
                <a:lightRig rig="threePt" dir="t"/>
              </a:scene3d>
            </a:bodyPr>
            <a:lstStyle/>
            <a:p>
              <a:pPr algn="ctr"/>
              <a:r>
                <a:rPr lang="en-US" sz="11500" b="1" dirty="0">
                  <a:ln w="17780" cmpd="sng">
                    <a:solidFill>
                      <a:srgbClr val="FFFFFF"/>
                    </a:solidFill>
                    <a:prstDash val="solid"/>
                    <a:miter lim="800000"/>
                  </a:ln>
                  <a:gradFill rotWithShape="1">
                    <a:gsLst>
                      <a:gs pos="0">
                        <a:srgbClr val="000000">
                          <a:tint val="92000"/>
                          <a:shade val="100000"/>
                          <a:satMod val="150000"/>
                        </a:srgbClr>
                      </a:gs>
                      <a:gs pos="49000">
                        <a:srgbClr val="000000">
                          <a:tint val="89000"/>
                          <a:shade val="90000"/>
                          <a:satMod val="150000"/>
                        </a:srgbClr>
                      </a:gs>
                      <a:gs pos="50000">
                        <a:srgbClr val="000000">
                          <a:tint val="100000"/>
                          <a:shade val="75000"/>
                          <a:satMod val="150000"/>
                        </a:srgbClr>
                      </a:gs>
                      <a:gs pos="95000">
                        <a:srgbClr val="000000">
                          <a:shade val="47000"/>
                          <a:satMod val="150000"/>
                        </a:srgbClr>
                      </a:gs>
                      <a:gs pos="100000">
                        <a:srgbClr val="000000">
                          <a:shade val="39000"/>
                          <a:satMod val="150000"/>
                        </a:srgbClr>
                      </a:gs>
                    </a:gsLst>
                    <a:lin ang="5400000"/>
                  </a:gradFill>
                  <a:effectLst>
                    <a:outerShdw blurRad="50800" algn="tl" rotWithShape="0">
                      <a:srgbClr val="000000"/>
                    </a:outerShdw>
                    <a:reflection blurRad="6350" stA="55000" endA="300" endPos="45500" dir="5400000" sy="-100000" algn="bl" rotWithShape="0"/>
                  </a:effectLst>
                </a:rPr>
                <a:t>VISION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-9832" y="3446202"/>
              <a:ext cx="9144000" cy="762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9528" y="2851210"/>
            <a:ext cx="2930139" cy="3412620"/>
            <a:chOff x="-9834" y="3532236"/>
            <a:chExt cx="2199968" cy="3412620"/>
          </a:xfrm>
        </p:grpSpPr>
        <p:sp>
          <p:nvSpPr>
            <p:cNvPr id="7" name="Rectangle 6"/>
            <p:cNvSpPr/>
            <p:nvPr/>
          </p:nvSpPr>
          <p:spPr>
            <a:xfrm>
              <a:off x="-9833" y="3532236"/>
              <a:ext cx="2199967" cy="3335596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-9834" y="3532236"/>
              <a:ext cx="2199967" cy="582564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3400" y="3592685"/>
              <a:ext cx="81980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People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8471" y="4267200"/>
              <a:ext cx="2063357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itchFamily="34" charset="0"/>
                <a:buChar char="•"/>
              </a:pPr>
              <a:r>
                <a:rPr lang="en-US" sz="2400" dirty="0"/>
                <a:t>You can replace this sample text</a:t>
              </a:r>
            </a:p>
            <a:p>
              <a:pPr marL="342900" indent="-342900">
                <a:buFont typeface="Arial" pitchFamily="34" charset="0"/>
                <a:buChar char="•"/>
              </a:pPr>
              <a:r>
                <a:rPr lang="en-US" sz="2400" dirty="0"/>
                <a:t>You can replace this sample text</a:t>
              </a:r>
            </a:p>
            <a:p>
              <a:pPr marL="342900" indent="-342900">
                <a:buFont typeface="Arial" pitchFamily="34" charset="0"/>
                <a:buChar char="•"/>
              </a:pPr>
              <a:endParaRPr lang="en-US" sz="2400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081915" y="2851210"/>
            <a:ext cx="2930138" cy="3336413"/>
            <a:chOff x="2308122" y="3531419"/>
            <a:chExt cx="2199967" cy="3336413"/>
          </a:xfrm>
        </p:grpSpPr>
        <p:sp>
          <p:nvSpPr>
            <p:cNvPr id="9" name="Rectangle 8"/>
            <p:cNvSpPr/>
            <p:nvPr/>
          </p:nvSpPr>
          <p:spPr>
            <a:xfrm>
              <a:off x="2308122" y="3532236"/>
              <a:ext cx="2199967" cy="3335596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308122" y="3532236"/>
              <a:ext cx="2199967" cy="582564"/>
            </a:xfrm>
            <a:prstGeom prst="rect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892075" y="3531419"/>
              <a:ext cx="10112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Products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376426" y="4190176"/>
              <a:ext cx="2063357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itchFamily="34" charset="0"/>
                <a:buChar char="•"/>
              </a:pPr>
              <a:r>
                <a:rPr lang="en-US" sz="2400" dirty="0"/>
                <a:t>You can replace this sample text</a:t>
              </a:r>
            </a:p>
            <a:p>
              <a:pPr marL="342900" indent="-342900">
                <a:buFont typeface="Arial" pitchFamily="34" charset="0"/>
                <a:buChar char="•"/>
              </a:pPr>
              <a:r>
                <a:rPr lang="en-US" sz="2400" dirty="0"/>
                <a:t>You can replace this sample text</a:t>
              </a:r>
            </a:p>
            <a:p>
              <a:pPr marL="342900" indent="-342900">
                <a:buFont typeface="Arial" pitchFamily="34" charset="0"/>
                <a:buChar char="•"/>
              </a:pPr>
              <a:endParaRPr lang="en-US" sz="24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124301" y="2851210"/>
            <a:ext cx="2934209" cy="3348218"/>
            <a:chOff x="4623020" y="3521248"/>
            <a:chExt cx="2203024" cy="3348218"/>
          </a:xfrm>
        </p:grpSpPr>
        <p:sp>
          <p:nvSpPr>
            <p:cNvPr id="10" name="Rectangle 9"/>
            <p:cNvSpPr/>
            <p:nvPr/>
          </p:nvSpPr>
          <p:spPr>
            <a:xfrm>
              <a:off x="4626077" y="3532236"/>
              <a:ext cx="2199967" cy="3335596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23020" y="3532236"/>
              <a:ext cx="2203024" cy="582564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lumMod val="50000"/>
                    <a:shade val="30000"/>
                    <a:satMod val="115000"/>
                  </a:schemeClr>
                </a:gs>
                <a:gs pos="50000">
                  <a:schemeClr val="accent3">
                    <a:lumMod val="50000"/>
                    <a:shade val="67500"/>
                    <a:satMod val="115000"/>
                  </a:schemeClr>
                </a:gs>
                <a:gs pos="100000">
                  <a:schemeClr val="accent3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122697" y="3521248"/>
              <a:ext cx="11171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Processes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694381" y="4191810"/>
              <a:ext cx="2063357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itchFamily="34" charset="0"/>
                <a:buChar char="•"/>
              </a:pPr>
              <a:r>
                <a:rPr lang="en-US" sz="2400" dirty="0"/>
                <a:t>You can replace this sample text</a:t>
              </a:r>
            </a:p>
            <a:p>
              <a:pPr marL="342900" indent="-342900">
                <a:buFont typeface="Arial" pitchFamily="34" charset="0"/>
                <a:buChar char="•"/>
              </a:pPr>
              <a:r>
                <a:rPr lang="en-US" sz="2400" dirty="0"/>
                <a:t>You can replace this sample text</a:t>
              </a:r>
            </a:p>
            <a:p>
              <a:pPr marL="342900" indent="-342900">
                <a:buFont typeface="Arial" pitchFamily="34" charset="0"/>
                <a:buChar char="•"/>
              </a:pPr>
              <a:endParaRPr lang="en-US" sz="2400" dirty="0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9170758" y="2851210"/>
            <a:ext cx="2930138" cy="3337230"/>
            <a:chOff x="6944033" y="3532236"/>
            <a:chExt cx="2199967" cy="3337230"/>
          </a:xfrm>
        </p:grpSpPr>
        <p:sp>
          <p:nvSpPr>
            <p:cNvPr id="11" name="Rectangle 10"/>
            <p:cNvSpPr/>
            <p:nvPr/>
          </p:nvSpPr>
          <p:spPr>
            <a:xfrm>
              <a:off x="6944033" y="3532236"/>
              <a:ext cx="2199967" cy="333559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944033" y="3532236"/>
              <a:ext cx="2190135" cy="5825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50000"/>
                    <a:shade val="30000"/>
                    <a:satMod val="115000"/>
                  </a:schemeClr>
                </a:gs>
                <a:gs pos="50000">
                  <a:schemeClr val="accent5">
                    <a:lumMod val="50000"/>
                    <a:shade val="67500"/>
                    <a:satMod val="115000"/>
                  </a:schemeClr>
                </a:gs>
                <a:gs pos="100000">
                  <a:schemeClr val="accent5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30977" y="3532236"/>
              <a:ext cx="8162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Profits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007421" y="4191810"/>
              <a:ext cx="2063357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itchFamily="34" charset="0"/>
                <a:buChar char="•"/>
              </a:pPr>
              <a:r>
                <a:rPr lang="en-US" sz="2400" dirty="0"/>
                <a:t>You can replace this sample text</a:t>
              </a:r>
            </a:p>
            <a:p>
              <a:pPr marL="342900" indent="-342900">
                <a:buFont typeface="Arial" pitchFamily="34" charset="0"/>
                <a:buChar char="•"/>
              </a:pPr>
              <a:r>
                <a:rPr lang="en-US" sz="2400" dirty="0"/>
                <a:t>You can replace this sample text</a:t>
              </a:r>
            </a:p>
            <a:p>
              <a:pPr marL="342900" indent="-342900">
                <a:buFont typeface="Arial" pitchFamily="34" charset="0"/>
                <a:buChar char="•"/>
              </a:pPr>
              <a:endParaRPr lang="en-US" sz="2400" dirty="0"/>
            </a:p>
          </p:txBody>
        </p:sp>
      </p:grpSp>
      <p:cxnSp>
        <p:nvCxnSpPr>
          <p:cNvPr id="24" name="Straight Connector 23"/>
          <p:cNvCxnSpPr>
            <a:cxnSpLocks/>
          </p:cNvCxnSpPr>
          <p:nvPr/>
        </p:nvCxnSpPr>
        <p:spPr>
          <a:xfrm>
            <a:off x="17756" y="2851210"/>
            <a:ext cx="1219199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508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6E1E2-FEC6-4B2D-A167-333C021AB9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Mobius Strip</a:t>
            </a:r>
            <a:endParaRPr lang="en-IN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8E3F3C-4363-4147-8A65-E8DBE69A3F36}"/>
              </a:ext>
            </a:extLst>
          </p:cNvPr>
          <p:cNvSpPr/>
          <p:nvPr/>
        </p:nvSpPr>
        <p:spPr>
          <a:xfrm>
            <a:off x="4282678" y="2178998"/>
            <a:ext cx="2655665" cy="2999594"/>
          </a:xfrm>
          <a:custGeom>
            <a:avLst/>
            <a:gdLst>
              <a:gd name="connsiteX0" fmla="*/ 247755 w 2655665"/>
              <a:gd name="connsiteY0" fmla="*/ 2999594 h 2999594"/>
              <a:gd name="connsiteX1" fmla="*/ 0 w 2655665"/>
              <a:gd name="connsiteY1" fmla="*/ 2499265 h 2999594"/>
              <a:gd name="connsiteX2" fmla="*/ 1474565 w 2655665"/>
              <a:gd name="connsiteY2" fmla="*/ 0 h 2999594"/>
              <a:gd name="connsiteX3" fmla="*/ 2655665 w 2655665"/>
              <a:gd name="connsiteY3" fmla="*/ 1994059 h 2999594"/>
              <a:gd name="connsiteX4" fmla="*/ 2164956 w 2655665"/>
              <a:gd name="connsiteY4" fmla="*/ 1994059 h 2999594"/>
              <a:gd name="connsiteX5" fmla="*/ 1474603 w 2655665"/>
              <a:gd name="connsiteY5" fmla="*/ 861060 h 2999594"/>
              <a:gd name="connsiteX6" fmla="*/ 247879 w 2655665"/>
              <a:gd name="connsiteY6" fmla="*/ 2999518 h 2999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55665" h="2999594">
                <a:moveTo>
                  <a:pt x="247755" y="2999594"/>
                </a:moveTo>
                <a:lnTo>
                  <a:pt x="0" y="2499265"/>
                </a:lnTo>
                <a:lnTo>
                  <a:pt x="1474565" y="0"/>
                </a:lnTo>
                <a:lnTo>
                  <a:pt x="2655665" y="1994059"/>
                </a:lnTo>
                <a:lnTo>
                  <a:pt x="2164956" y="1994059"/>
                </a:lnTo>
                <a:lnTo>
                  <a:pt x="1474603" y="861060"/>
                </a:lnTo>
                <a:lnTo>
                  <a:pt x="247879" y="2999518"/>
                </a:lnTo>
                <a:close/>
              </a:path>
            </a:pathLst>
          </a:custGeom>
          <a:gradFill flip="none" rotWithShape="1">
            <a:gsLst>
              <a:gs pos="0">
                <a:schemeClr val="accent6">
                  <a:lumMod val="75000"/>
                  <a:shade val="30000"/>
                  <a:satMod val="115000"/>
                </a:schemeClr>
              </a:gs>
              <a:gs pos="50000">
                <a:schemeClr val="accent6">
                  <a:lumMod val="75000"/>
                  <a:shade val="67500"/>
                  <a:satMod val="115000"/>
                </a:schemeClr>
              </a:gs>
              <a:gs pos="100000">
                <a:schemeClr val="accent6">
                  <a:lumMod val="75000"/>
                  <a:shade val="100000"/>
                  <a:satMod val="115000"/>
                </a:schemeClr>
              </a:gs>
            </a:gsLst>
            <a:lin ang="18900000" scaled="1"/>
            <a:tileRect/>
          </a:gradFill>
          <a:ln w="127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D075949-C907-4265-B0AA-B15D19EFC94A}"/>
              </a:ext>
            </a:extLst>
          </p:cNvPr>
          <p:cNvSpPr/>
          <p:nvPr/>
        </p:nvSpPr>
        <p:spPr>
          <a:xfrm>
            <a:off x="4532090" y="3041525"/>
            <a:ext cx="3199266" cy="2133695"/>
          </a:xfrm>
          <a:custGeom>
            <a:avLst/>
            <a:gdLst>
              <a:gd name="connsiteX0" fmla="*/ 3199257 w 3199266"/>
              <a:gd name="connsiteY0" fmla="*/ 1640243 h 2133695"/>
              <a:gd name="connsiteX1" fmla="*/ 2955989 w 3199266"/>
              <a:gd name="connsiteY1" fmla="*/ 2132629 h 2133695"/>
              <a:gd name="connsiteX2" fmla="*/ 0 w 3199266"/>
              <a:gd name="connsiteY2" fmla="*/ 2133695 h 2133695"/>
              <a:gd name="connsiteX3" fmla="*/ 1225010 w 3199266"/>
              <a:gd name="connsiteY3" fmla="*/ 0 h 2133695"/>
              <a:gd name="connsiteX4" fmla="*/ 1443904 w 3199266"/>
              <a:gd name="connsiteY4" fmla="*/ 357016 h 2133695"/>
              <a:gd name="connsiteX5" fmla="*/ 735530 w 3199266"/>
              <a:gd name="connsiteY5" fmla="*/ 1642701 h 2133695"/>
              <a:gd name="connsiteX6" fmla="*/ 3199267 w 3199266"/>
              <a:gd name="connsiteY6" fmla="*/ 1640205 h 2133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199266" h="2133695">
                <a:moveTo>
                  <a:pt x="3199257" y="1640243"/>
                </a:moveTo>
                <a:lnTo>
                  <a:pt x="2955989" y="2132629"/>
                </a:lnTo>
                <a:lnTo>
                  <a:pt x="0" y="2133695"/>
                </a:lnTo>
                <a:lnTo>
                  <a:pt x="1225010" y="0"/>
                </a:lnTo>
                <a:lnTo>
                  <a:pt x="1443904" y="357016"/>
                </a:lnTo>
                <a:lnTo>
                  <a:pt x="735530" y="1642701"/>
                </a:lnTo>
                <a:lnTo>
                  <a:pt x="3199267" y="1640205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75000"/>
                  <a:shade val="30000"/>
                  <a:satMod val="115000"/>
                </a:schemeClr>
              </a:gs>
              <a:gs pos="50000">
                <a:schemeClr val="accent3">
                  <a:lumMod val="75000"/>
                  <a:shade val="67500"/>
                  <a:satMod val="115000"/>
                </a:schemeClr>
              </a:gs>
              <a:gs pos="100000">
                <a:schemeClr val="accent3">
                  <a:lumMod val="75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 w="127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0947437-0634-4B18-A485-6143C7AE872D}"/>
              </a:ext>
            </a:extLst>
          </p:cNvPr>
          <p:cNvSpPr/>
          <p:nvPr/>
        </p:nvSpPr>
        <p:spPr>
          <a:xfrm>
            <a:off x="5257800" y="2173824"/>
            <a:ext cx="2463355" cy="2510351"/>
          </a:xfrm>
          <a:custGeom>
            <a:avLst/>
            <a:gdLst>
              <a:gd name="connsiteX0" fmla="*/ 491680 w 2463355"/>
              <a:gd name="connsiteY0" fmla="*/ 0 h 2510351"/>
              <a:gd name="connsiteX1" fmla="*/ 986980 w 2463355"/>
              <a:gd name="connsiteY1" fmla="*/ 0 h 2510351"/>
              <a:gd name="connsiteX2" fmla="*/ 2463356 w 2463355"/>
              <a:gd name="connsiteY2" fmla="*/ 2505075 h 2510351"/>
              <a:gd name="connsiteX3" fmla="*/ 0 w 2463355"/>
              <a:gd name="connsiteY3" fmla="*/ 2510352 h 2510351"/>
              <a:gd name="connsiteX4" fmla="*/ 282178 w 2463355"/>
              <a:gd name="connsiteY4" fmla="*/ 2000250 h 2510351"/>
              <a:gd name="connsiteX5" fmla="*/ 1672828 w 2463355"/>
              <a:gd name="connsiteY5" fmla="*/ 2000250 h 2510351"/>
              <a:gd name="connsiteX6" fmla="*/ 491728 w 2463355"/>
              <a:gd name="connsiteY6" fmla="*/ 0 h 2510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63355" h="2510351">
                <a:moveTo>
                  <a:pt x="491680" y="0"/>
                </a:moveTo>
                <a:lnTo>
                  <a:pt x="986980" y="0"/>
                </a:lnTo>
                <a:lnTo>
                  <a:pt x="2463356" y="2505075"/>
                </a:lnTo>
                <a:lnTo>
                  <a:pt x="0" y="2510352"/>
                </a:lnTo>
                <a:lnTo>
                  <a:pt x="282178" y="2000250"/>
                </a:lnTo>
                <a:lnTo>
                  <a:pt x="1672828" y="2000250"/>
                </a:lnTo>
                <a:lnTo>
                  <a:pt x="491728" y="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75000"/>
                  <a:shade val="30000"/>
                  <a:satMod val="115000"/>
                </a:schemeClr>
              </a:gs>
              <a:gs pos="50000">
                <a:schemeClr val="accent5">
                  <a:lumMod val="75000"/>
                  <a:shade val="67500"/>
                  <a:satMod val="115000"/>
                </a:schemeClr>
              </a:gs>
              <a:gs pos="100000">
                <a:schemeClr val="accent5">
                  <a:lumMod val="75000"/>
                  <a:shade val="100000"/>
                  <a:satMod val="115000"/>
                </a:schemeClr>
              </a:gs>
            </a:gsLst>
            <a:lin ang="13500000" scaled="1"/>
            <a:tileRect/>
          </a:gradFill>
          <a:ln w="1270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097EDF0-2AE5-4BB2-B897-58312AED7A80}"/>
              </a:ext>
            </a:extLst>
          </p:cNvPr>
          <p:cNvGrpSpPr/>
          <p:nvPr/>
        </p:nvGrpSpPr>
        <p:grpSpPr>
          <a:xfrm>
            <a:off x="1903096" y="1998901"/>
            <a:ext cx="3166161" cy="1201395"/>
            <a:chOff x="525387" y="3909983"/>
            <a:chExt cx="3166161" cy="120139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91CDCF7-C991-4068-8035-6FB1AD6F35B1}"/>
                </a:ext>
              </a:extLst>
            </p:cNvPr>
            <p:cNvSpPr txBox="1"/>
            <p:nvPr/>
          </p:nvSpPr>
          <p:spPr>
            <a:xfrm>
              <a:off x="931609" y="3909983"/>
              <a:ext cx="27599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Text about Side 1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AE24E63-4FA0-470E-A2E3-B945D451C5D4}"/>
                </a:ext>
              </a:extLst>
            </p:cNvPr>
            <p:cNvSpPr txBox="1"/>
            <p:nvPr/>
          </p:nvSpPr>
          <p:spPr>
            <a:xfrm>
              <a:off x="525387" y="4403492"/>
              <a:ext cx="31661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sample text with your own text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942F6D0-7A72-47C0-9BB2-364283F18791}"/>
              </a:ext>
            </a:extLst>
          </p:cNvPr>
          <p:cNvGrpSpPr/>
          <p:nvPr/>
        </p:nvGrpSpPr>
        <p:grpSpPr>
          <a:xfrm>
            <a:off x="7104856" y="5203579"/>
            <a:ext cx="3166161" cy="1201395"/>
            <a:chOff x="525387" y="3909983"/>
            <a:chExt cx="3166161" cy="120139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7B12A92-E108-423A-8087-0429EC57DC61}"/>
                </a:ext>
              </a:extLst>
            </p:cNvPr>
            <p:cNvSpPr txBox="1"/>
            <p:nvPr/>
          </p:nvSpPr>
          <p:spPr>
            <a:xfrm>
              <a:off x="525387" y="3909983"/>
              <a:ext cx="27599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Text about Side 2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202CED3-E884-4785-B7AF-AFAAFF98B1D3}"/>
                </a:ext>
              </a:extLst>
            </p:cNvPr>
            <p:cNvSpPr txBox="1"/>
            <p:nvPr/>
          </p:nvSpPr>
          <p:spPr>
            <a:xfrm>
              <a:off x="525387" y="4403492"/>
              <a:ext cx="31661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sample text with your own text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2F7EC2D-54F8-481D-B082-D63732683206}"/>
              </a:ext>
            </a:extLst>
          </p:cNvPr>
          <p:cNvGrpSpPr/>
          <p:nvPr/>
        </p:nvGrpSpPr>
        <p:grpSpPr>
          <a:xfrm>
            <a:off x="7187755" y="2599598"/>
            <a:ext cx="3166161" cy="1201395"/>
            <a:chOff x="525387" y="3909983"/>
            <a:chExt cx="3166161" cy="120139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9B5D5F-5288-46E6-9E6B-69620EA9D754}"/>
                </a:ext>
              </a:extLst>
            </p:cNvPr>
            <p:cNvSpPr txBox="1"/>
            <p:nvPr/>
          </p:nvSpPr>
          <p:spPr>
            <a:xfrm>
              <a:off x="525387" y="3909983"/>
              <a:ext cx="27599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w Cen MT Condensed Extra Bold"/>
                  <a:ea typeface="+mn-ea"/>
                  <a:cs typeface="+mn-cs"/>
                </a:rPr>
                <a:t>Text about Side 3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 Condensed Extra Bold"/>
                <a:ea typeface="+mn-ea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92F2D8D-AC5C-45ED-AD98-8FF9CAC793F3}"/>
                </a:ext>
              </a:extLst>
            </p:cNvPr>
            <p:cNvSpPr txBox="1"/>
            <p:nvPr/>
          </p:nvSpPr>
          <p:spPr>
            <a:xfrm>
              <a:off x="525387" y="4403492"/>
              <a:ext cx="31661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You can replace this sample text with your own text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865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angle 107"/>
          <p:cNvSpPr/>
          <p:nvPr/>
        </p:nvSpPr>
        <p:spPr>
          <a:xfrm>
            <a:off x="48000" y="37708"/>
            <a:ext cx="12096000" cy="4343400"/>
          </a:xfrm>
          <a:prstGeom prst="rect">
            <a:avLst/>
          </a:prstGeom>
          <a:ln>
            <a:noFill/>
          </a:ln>
          <a:effectLst>
            <a:outerShdw blurRad="40000" dist="20000" dir="5400000" rotWithShape="0">
              <a:srgbClr val="000000">
                <a:alpha val="38000"/>
              </a:srgbClr>
            </a:outerShdw>
            <a:reflection blurRad="6350" stA="52000" endA="300" endPos="35000" dir="5400000" sy="-100000" algn="bl" rotWithShape="0"/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grpSp>
        <p:nvGrpSpPr>
          <p:cNvPr id="2" name="Group 37"/>
          <p:cNvGrpSpPr/>
          <p:nvPr/>
        </p:nvGrpSpPr>
        <p:grpSpPr>
          <a:xfrm>
            <a:off x="2133600" y="1417638"/>
            <a:ext cx="9296400" cy="4778558"/>
            <a:chOff x="1438388" y="1546042"/>
            <a:chExt cx="8315212" cy="4473758"/>
          </a:xfrm>
        </p:grpSpPr>
        <p:grpSp>
          <p:nvGrpSpPr>
            <p:cNvPr id="3" name="Group 94"/>
            <p:cNvGrpSpPr/>
            <p:nvPr/>
          </p:nvGrpSpPr>
          <p:grpSpPr>
            <a:xfrm>
              <a:off x="1438388" y="1546042"/>
              <a:ext cx="8315212" cy="4473758"/>
              <a:chOff x="838200" y="1357413"/>
              <a:chExt cx="8315212" cy="4473758"/>
            </a:xfrm>
            <a:scene3d>
              <a:camera prst="perspectiveContrastingRightFacing" fov="2100000">
                <a:rot lat="0" lon="19860000" rev="0"/>
              </a:camera>
              <a:lightRig rig="threePt" dir="t"/>
            </a:scene3d>
          </p:grpSpPr>
          <p:sp>
            <p:nvSpPr>
              <p:cNvPr id="4" name="Rectangle 3"/>
              <p:cNvSpPr/>
              <p:nvPr/>
            </p:nvSpPr>
            <p:spPr>
              <a:xfrm>
                <a:off x="838200" y="1600200"/>
                <a:ext cx="6746799" cy="4091464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  <a:sp3d extrusionH="254000">
                <a:extrusionClr>
                  <a:schemeClr val="bg1"/>
                </a:extrusionClr>
              </a:sp3d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1141427" y="1768719"/>
                <a:ext cx="5692290" cy="37472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10" name="Rectangle 9"/>
              <p:cNvSpPr/>
              <p:nvPr/>
            </p:nvSpPr>
            <p:spPr>
              <a:xfrm>
                <a:off x="1368847" y="1908390"/>
                <a:ext cx="6216152" cy="435637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28575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1368847" y="3206661"/>
                <a:ext cx="7353253" cy="435637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28575">
                <a:noFill/>
              </a:ln>
              <a:effectLst/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1368847" y="2770538"/>
                <a:ext cx="7125833" cy="435637"/>
              </a:xfrm>
              <a:prstGeom prst="rect">
                <a:avLst/>
              </a:prstGeom>
              <a:solidFill>
                <a:schemeClr val="accent3"/>
              </a:solidFill>
              <a:ln w="28575">
                <a:noFill/>
              </a:ln>
              <a:effectLst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1368847" y="2342006"/>
                <a:ext cx="6443572" cy="435637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28575">
                <a:noFill/>
              </a:ln>
              <a:effectLst/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1368847" y="3642297"/>
                <a:ext cx="7201639" cy="1756600"/>
              </a:xfrm>
              <a:prstGeom prst="rect">
                <a:avLst/>
              </a:prstGeom>
              <a:solidFill>
                <a:schemeClr val="accent3">
                  <a:lumMod val="50000"/>
                </a:schemeClr>
              </a:solidFill>
              <a:ln w="28575">
                <a:noFill/>
              </a:ln>
              <a:effectLst/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alibri" pitchFamily="34" charset="0"/>
                </a:endParaRPr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 rot="5400000" flipH="1" flipV="1">
                <a:off x="5568913" y="4519913"/>
                <a:ext cx="1756600" cy="137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 rot="5400000" flipH="1" flipV="1">
                <a:off x="4305925" y="4519913"/>
                <a:ext cx="1756600" cy="137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rot="5400000" flipH="1" flipV="1">
                <a:off x="3042936" y="4519913"/>
                <a:ext cx="1756600" cy="137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rot="5400000" flipH="1" flipV="1">
                <a:off x="1779947" y="4519913"/>
                <a:ext cx="1756600" cy="1370"/>
              </a:xfrm>
              <a:prstGeom prst="line">
                <a:avLst/>
              </a:prstGeom>
              <a:ln w="12700"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TextBox 51"/>
              <p:cNvSpPr txBox="1"/>
              <p:nvPr/>
            </p:nvSpPr>
            <p:spPr>
              <a:xfrm>
                <a:off x="3302530" y="1960975"/>
                <a:ext cx="2729042" cy="432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libri" pitchFamily="34" charset="0"/>
                  </a:rPr>
                  <a:t>Your text here</a:t>
                </a: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1371464" y="3951216"/>
                <a:ext cx="1288714" cy="777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Calibri" pitchFamily="34" charset="0"/>
                  </a:rPr>
                  <a:t>Your text here</a:t>
                </a:r>
              </a:p>
            </p:txBody>
          </p:sp>
          <p:sp>
            <p:nvSpPr>
              <p:cNvPr id="57" name="TextBox 56"/>
              <p:cNvSpPr txBox="1"/>
              <p:nvPr/>
            </p:nvSpPr>
            <p:spPr>
              <a:xfrm>
                <a:off x="2625454" y="3951216"/>
                <a:ext cx="1288714" cy="777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Calibri" pitchFamily="34" charset="0"/>
                  </a:rPr>
                  <a:t>Your text here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905194" y="3951216"/>
                <a:ext cx="1288714" cy="777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Calibri" pitchFamily="34" charset="0"/>
                  </a:rPr>
                  <a:t>Your text here</a:t>
                </a:r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5159184" y="3951216"/>
                <a:ext cx="1288714" cy="777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Calibri" pitchFamily="34" charset="0"/>
                  </a:rPr>
                  <a:t>Your text here</a:t>
                </a:r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6447898" y="3936681"/>
                <a:ext cx="1288714" cy="777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  <a:latin typeface="Calibri" pitchFamily="34" charset="0"/>
                  </a:rPr>
                  <a:t>Your text here</a:t>
                </a:r>
              </a:p>
            </p:txBody>
          </p:sp>
          <p:cxnSp>
            <p:nvCxnSpPr>
              <p:cNvPr id="39" name="Straight Connector 38"/>
              <p:cNvCxnSpPr/>
              <p:nvPr/>
            </p:nvCxnSpPr>
            <p:spPr>
              <a:xfrm rot="5400000">
                <a:off x="2013475" y="2977227"/>
                <a:ext cx="1288173" cy="15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rot="5400000">
                <a:off x="3269291" y="2977227"/>
                <a:ext cx="1288173" cy="15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 rot="5400000">
                <a:off x="4536601" y="2977227"/>
                <a:ext cx="1288173" cy="15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 rot="5400000">
                <a:off x="5803022" y="2977227"/>
                <a:ext cx="1288173" cy="158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dash"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/>
              <p:cNvSpPr txBox="1"/>
              <p:nvPr/>
            </p:nvSpPr>
            <p:spPr>
              <a:xfrm>
                <a:off x="2847689" y="2399721"/>
                <a:ext cx="3638723" cy="432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libri" pitchFamily="34" charset="0"/>
                  </a:rPr>
                  <a:t>Your text here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3150916" y="2835844"/>
                <a:ext cx="3032269" cy="432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libri" pitchFamily="34" charset="0"/>
                  </a:rPr>
                  <a:t>Your text here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3529950" y="3271966"/>
                <a:ext cx="2274201" cy="432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latin typeface="Calibri" pitchFamily="34" charset="0"/>
                  </a:rPr>
                  <a:t>Your text here</a:t>
                </a:r>
              </a:p>
            </p:txBody>
          </p:sp>
          <p:sp>
            <p:nvSpPr>
              <p:cNvPr id="81" name="Chevron 80"/>
              <p:cNvSpPr/>
              <p:nvPr/>
            </p:nvSpPr>
            <p:spPr>
              <a:xfrm>
                <a:off x="6913194" y="1602299"/>
                <a:ext cx="2240218" cy="4089365"/>
              </a:xfrm>
              <a:prstGeom prst="chevron">
                <a:avLst>
                  <a:gd name="adj" fmla="val 67102"/>
                </a:avLst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  <a:latin typeface="Calibri" pitchFamily="34" charset="0"/>
                </a:endParaRPr>
              </a:p>
            </p:txBody>
          </p:sp>
          <p:sp>
            <p:nvSpPr>
              <p:cNvPr id="88" name="Chevron 87"/>
              <p:cNvSpPr/>
              <p:nvPr/>
            </p:nvSpPr>
            <p:spPr>
              <a:xfrm>
                <a:off x="6675318" y="1768591"/>
                <a:ext cx="1819362" cy="3747413"/>
              </a:xfrm>
              <a:prstGeom prst="chevron">
                <a:avLst>
                  <a:gd name="adj" fmla="val 75953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solidFill>
                    <a:schemeClr val="tx1"/>
                  </a:solidFill>
                  <a:latin typeface="Calibri" pitchFamily="34" charset="0"/>
                </a:endParaRPr>
              </a:p>
            </p:txBody>
          </p:sp>
          <p:sp>
            <p:nvSpPr>
              <p:cNvPr id="90" name="Freeform 89"/>
              <p:cNvSpPr/>
              <p:nvPr/>
            </p:nvSpPr>
            <p:spPr>
              <a:xfrm>
                <a:off x="7879239" y="4449929"/>
                <a:ext cx="700559" cy="953007"/>
              </a:xfrm>
              <a:custGeom>
                <a:avLst/>
                <a:gdLst>
                  <a:gd name="connsiteX0" fmla="*/ 704193 w 704193"/>
                  <a:gd name="connsiteY0" fmla="*/ 0 h 1240221"/>
                  <a:gd name="connsiteX1" fmla="*/ 704193 w 704193"/>
                  <a:gd name="connsiteY1" fmla="*/ 1240221 h 1240221"/>
                  <a:gd name="connsiteX2" fmla="*/ 0 w 704193"/>
                  <a:gd name="connsiteY2" fmla="*/ 1240221 h 1240221"/>
                  <a:gd name="connsiteX3" fmla="*/ 704193 w 704193"/>
                  <a:gd name="connsiteY3" fmla="*/ 0 h 1240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04193" h="1240221">
                    <a:moveTo>
                      <a:pt x="704193" y="0"/>
                    </a:moveTo>
                    <a:lnTo>
                      <a:pt x="704193" y="1240221"/>
                    </a:lnTo>
                    <a:lnTo>
                      <a:pt x="0" y="1240221"/>
                    </a:lnTo>
                    <a:lnTo>
                      <a:pt x="704193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Calibri" pitchFamily="34" charset="0"/>
                </a:endParaRP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 rot="3183667">
                <a:off x="6763630" y="2353103"/>
                <a:ext cx="2514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Calibri" pitchFamily="34" charset="0"/>
                  </a:rPr>
                  <a:t>Margin</a:t>
                </a:r>
              </a:p>
            </p:txBody>
          </p:sp>
          <p:sp>
            <p:nvSpPr>
              <p:cNvPr id="93" name="TextBox 92"/>
              <p:cNvSpPr txBox="1"/>
              <p:nvPr/>
            </p:nvSpPr>
            <p:spPr>
              <a:xfrm rot="18416333" flipH="1">
                <a:off x="6810930" y="4312261"/>
                <a:ext cx="25146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bg1"/>
                    </a:solidFill>
                    <a:latin typeface="Calibri" pitchFamily="34" charset="0"/>
                  </a:rPr>
                  <a:t>Margin</a:t>
                </a:r>
              </a:p>
            </p:txBody>
          </p:sp>
        </p:grpSp>
        <p:sp>
          <p:nvSpPr>
            <p:cNvPr id="97" name="TextBox 96"/>
            <p:cNvSpPr txBox="1"/>
            <p:nvPr/>
          </p:nvSpPr>
          <p:spPr>
            <a:xfrm>
              <a:off x="1685075" y="1747350"/>
              <a:ext cx="495526" cy="2220310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US" sz="2400" dirty="0">
                  <a:latin typeface="Tw Cen MT Condensed Extra Bold" panose="020B0803020202020204" pitchFamily="34" charset="0"/>
                </a:rPr>
                <a:t>Support Activities</a:t>
              </a: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3751104" y="5179580"/>
              <a:ext cx="2594339" cy="432218"/>
            </a:xfrm>
            <a:prstGeom prst="rect">
              <a:avLst/>
            </a:prstGeom>
            <a:noFill/>
            <a:scene3d>
              <a:camera prst="perspectiveContrastingRightFacing" fov="2100000">
                <a:rot lat="21276061" lon="20133960" rev="273969"/>
              </a:camera>
              <a:lightRig rig="threePt" dir="t"/>
            </a:scene3d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Primary Activities</a:t>
              </a:r>
            </a:p>
          </p:txBody>
        </p:sp>
        <p:cxnSp>
          <p:nvCxnSpPr>
            <p:cNvPr id="104" name="Straight Arrow Connector 103"/>
            <p:cNvCxnSpPr/>
            <p:nvPr/>
          </p:nvCxnSpPr>
          <p:spPr>
            <a:xfrm rot="5400000">
              <a:off x="1218406" y="2895600"/>
              <a:ext cx="1981200" cy="1588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/>
            <p:nvPr/>
          </p:nvCxnSpPr>
          <p:spPr>
            <a:xfrm flipV="1">
              <a:off x="2057400" y="5191455"/>
              <a:ext cx="4346939" cy="142545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107" name="Title 10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Value Chain</a:t>
            </a:r>
          </a:p>
        </p:txBody>
      </p:sp>
    </p:spTree>
    <p:extLst>
      <p:ext uri="{BB962C8B-B14F-4D97-AF65-F5344CB8AC3E}">
        <p14:creationId xmlns:p14="http://schemas.microsoft.com/office/powerpoint/2010/main" val="38026455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6434" y="2619565"/>
            <a:ext cx="2446570" cy="3726719"/>
          </a:xfrm>
          <a:prstGeom prst="rect">
            <a:avLst/>
          </a:prstGeom>
          <a:solidFill>
            <a:schemeClr val="accent1">
              <a:lumMod val="1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031" name="Freeform 7"/>
          <p:cNvSpPr>
            <a:spLocks/>
          </p:cNvSpPr>
          <p:nvPr/>
        </p:nvSpPr>
        <p:spPr bwMode="auto">
          <a:xfrm>
            <a:off x="2440533" y="2619565"/>
            <a:ext cx="2317121" cy="372671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53" y="393"/>
              </a:cxn>
              <a:cxn ang="0">
                <a:pos x="1253" y="3075"/>
              </a:cxn>
              <a:cxn ang="0">
                <a:pos x="0" y="3486"/>
              </a:cxn>
              <a:cxn ang="0">
                <a:pos x="0" y="0"/>
              </a:cxn>
            </a:cxnLst>
            <a:rect l="0" t="0" r="r" b="b"/>
            <a:pathLst>
              <a:path w="1253" h="3486">
                <a:moveTo>
                  <a:pt x="0" y="0"/>
                </a:moveTo>
                <a:lnTo>
                  <a:pt x="1253" y="393"/>
                </a:lnTo>
                <a:lnTo>
                  <a:pt x="1253" y="3075"/>
                </a:lnTo>
                <a:lnTo>
                  <a:pt x="0" y="34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032" name="Freeform 8"/>
          <p:cNvSpPr>
            <a:spLocks/>
          </p:cNvSpPr>
          <p:nvPr/>
        </p:nvSpPr>
        <p:spPr bwMode="auto">
          <a:xfrm>
            <a:off x="4755406" y="3039492"/>
            <a:ext cx="2318970" cy="2867201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682"/>
              </a:cxn>
              <a:cxn ang="0">
                <a:pos x="1254" y="2290"/>
              </a:cxn>
              <a:cxn ang="0">
                <a:pos x="1254" y="460"/>
              </a:cxn>
              <a:cxn ang="0">
                <a:pos x="0" y="0"/>
              </a:cxn>
            </a:cxnLst>
            <a:rect l="0" t="0" r="r" b="b"/>
            <a:pathLst>
              <a:path w="1254" h="2682">
                <a:moveTo>
                  <a:pt x="0" y="0"/>
                </a:moveTo>
                <a:lnTo>
                  <a:pt x="0" y="2682"/>
                </a:lnTo>
                <a:lnTo>
                  <a:pt x="1254" y="2290"/>
                </a:lnTo>
                <a:lnTo>
                  <a:pt x="1254" y="4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033" name="Freeform 9"/>
          <p:cNvSpPr>
            <a:spLocks/>
          </p:cNvSpPr>
          <p:nvPr/>
        </p:nvSpPr>
        <p:spPr bwMode="auto">
          <a:xfrm>
            <a:off x="7079270" y="3524405"/>
            <a:ext cx="2320820" cy="195636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55" y="281"/>
              </a:cxn>
              <a:cxn ang="0">
                <a:pos x="1255" y="1433"/>
              </a:cxn>
              <a:cxn ang="0">
                <a:pos x="0" y="1830"/>
              </a:cxn>
              <a:cxn ang="0">
                <a:pos x="0" y="0"/>
              </a:cxn>
            </a:cxnLst>
            <a:rect l="0" t="0" r="r" b="b"/>
            <a:pathLst>
              <a:path w="1255" h="1830">
                <a:moveTo>
                  <a:pt x="0" y="0"/>
                </a:moveTo>
                <a:lnTo>
                  <a:pt x="1255" y="281"/>
                </a:lnTo>
                <a:lnTo>
                  <a:pt x="1255" y="1433"/>
                </a:lnTo>
                <a:lnTo>
                  <a:pt x="0" y="183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9403977" y="3811972"/>
            <a:ext cx="2788023" cy="1237963"/>
          </a:xfrm>
          <a:prstGeom prst="rect">
            <a:avLst/>
          </a:prstGeom>
          <a:solidFill>
            <a:schemeClr val="accent1">
              <a:lumMod val="9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28" name="Rectangle 12"/>
          <p:cNvSpPr>
            <a:spLocks noChangeArrowheads="1"/>
          </p:cNvSpPr>
          <p:nvPr/>
        </p:nvSpPr>
        <p:spPr bwMode="auto">
          <a:xfrm>
            <a:off x="-1674" y="4083979"/>
            <a:ext cx="2456011" cy="62798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29" name="Freeform 13"/>
          <p:cNvSpPr>
            <a:spLocks/>
          </p:cNvSpPr>
          <p:nvPr/>
        </p:nvSpPr>
        <p:spPr bwMode="auto">
          <a:xfrm>
            <a:off x="2435519" y="4083979"/>
            <a:ext cx="2327363" cy="627989"/>
          </a:xfrm>
          <a:custGeom>
            <a:avLst/>
            <a:gdLst/>
            <a:ahLst/>
            <a:cxnLst>
              <a:cxn ang="0">
                <a:pos x="1255" y="131"/>
              </a:cxn>
              <a:cxn ang="0">
                <a:pos x="1255" y="560"/>
              </a:cxn>
              <a:cxn ang="0">
                <a:pos x="0" y="560"/>
              </a:cxn>
              <a:cxn ang="0">
                <a:pos x="0" y="0"/>
              </a:cxn>
              <a:cxn ang="0">
                <a:pos x="1255" y="131"/>
              </a:cxn>
            </a:cxnLst>
            <a:rect l="0" t="0" r="r" b="b"/>
            <a:pathLst>
              <a:path w="1255" h="560">
                <a:moveTo>
                  <a:pt x="1255" y="131"/>
                </a:moveTo>
                <a:lnTo>
                  <a:pt x="1255" y="560"/>
                </a:lnTo>
                <a:lnTo>
                  <a:pt x="0" y="560"/>
                </a:lnTo>
                <a:lnTo>
                  <a:pt x="0" y="0"/>
                </a:lnTo>
                <a:lnTo>
                  <a:pt x="1255" y="131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30" name="Freeform 14"/>
          <p:cNvSpPr>
            <a:spLocks/>
          </p:cNvSpPr>
          <p:nvPr/>
        </p:nvSpPr>
        <p:spPr bwMode="auto">
          <a:xfrm>
            <a:off x="4758930" y="4246236"/>
            <a:ext cx="2312939" cy="482206"/>
          </a:xfrm>
          <a:custGeom>
            <a:avLst/>
            <a:gdLst/>
            <a:ahLst/>
            <a:cxnLst>
              <a:cxn ang="0">
                <a:pos x="1254" y="133"/>
              </a:cxn>
              <a:cxn ang="0">
                <a:pos x="1254" y="430"/>
              </a:cxn>
              <a:cxn ang="0">
                <a:pos x="0" y="430"/>
              </a:cxn>
              <a:cxn ang="0">
                <a:pos x="0" y="0"/>
              </a:cxn>
              <a:cxn ang="0">
                <a:pos x="1254" y="133"/>
              </a:cxn>
            </a:cxnLst>
            <a:rect l="0" t="0" r="r" b="b"/>
            <a:pathLst>
              <a:path w="1254" h="430">
                <a:moveTo>
                  <a:pt x="1254" y="133"/>
                </a:moveTo>
                <a:lnTo>
                  <a:pt x="1254" y="430"/>
                </a:lnTo>
                <a:lnTo>
                  <a:pt x="0" y="430"/>
                </a:lnTo>
                <a:lnTo>
                  <a:pt x="0" y="0"/>
                </a:lnTo>
                <a:lnTo>
                  <a:pt x="1254" y="133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31" name="Freeform 15"/>
          <p:cNvSpPr>
            <a:spLocks/>
          </p:cNvSpPr>
          <p:nvPr/>
        </p:nvSpPr>
        <p:spPr bwMode="auto">
          <a:xfrm>
            <a:off x="7072971" y="4409743"/>
            <a:ext cx="2339057" cy="335301"/>
          </a:xfrm>
          <a:custGeom>
            <a:avLst/>
            <a:gdLst/>
            <a:ahLst/>
            <a:cxnLst>
              <a:cxn ang="0">
                <a:pos x="1255" y="124"/>
              </a:cxn>
              <a:cxn ang="0">
                <a:pos x="1255" y="299"/>
              </a:cxn>
              <a:cxn ang="0">
                <a:pos x="0" y="299"/>
              </a:cxn>
              <a:cxn ang="0">
                <a:pos x="0" y="0"/>
              </a:cxn>
              <a:cxn ang="0">
                <a:pos x="1255" y="124"/>
              </a:cxn>
            </a:cxnLst>
            <a:rect l="0" t="0" r="r" b="b"/>
            <a:pathLst>
              <a:path w="1255" h="299">
                <a:moveTo>
                  <a:pt x="1255" y="124"/>
                </a:moveTo>
                <a:lnTo>
                  <a:pt x="1255" y="299"/>
                </a:lnTo>
                <a:lnTo>
                  <a:pt x="0" y="299"/>
                </a:lnTo>
                <a:lnTo>
                  <a:pt x="0" y="0"/>
                </a:lnTo>
                <a:lnTo>
                  <a:pt x="1255" y="124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32" name="Rectangle 16"/>
          <p:cNvSpPr>
            <a:spLocks noChangeArrowheads="1"/>
          </p:cNvSpPr>
          <p:nvPr/>
        </p:nvSpPr>
        <p:spPr bwMode="auto">
          <a:xfrm>
            <a:off x="9396550" y="4547423"/>
            <a:ext cx="2795450" cy="197622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1035" name="Freeform 11"/>
          <p:cNvSpPr>
            <a:spLocks/>
          </p:cNvSpPr>
          <p:nvPr/>
        </p:nvSpPr>
        <p:spPr bwMode="auto">
          <a:xfrm>
            <a:off x="9401572" y="2887350"/>
            <a:ext cx="2286621" cy="176931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235" y="0"/>
              </a:cxn>
              <a:cxn ang="0">
                <a:pos x="1235" y="1158"/>
              </a:cxn>
              <a:cxn ang="0">
                <a:pos x="0" y="1158"/>
              </a:cxn>
            </a:cxnLst>
            <a:rect l="0" t="0" r="r" b="b"/>
            <a:pathLst>
              <a:path w="1235" h="1158">
                <a:moveTo>
                  <a:pt x="0" y="0"/>
                </a:moveTo>
                <a:lnTo>
                  <a:pt x="1235" y="0"/>
                </a:lnTo>
                <a:lnTo>
                  <a:pt x="1235" y="1158"/>
                </a:lnTo>
                <a:lnTo>
                  <a:pt x="0" y="1158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latin typeface="Calibri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204" y="3152967"/>
            <a:ext cx="2341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" pitchFamily="34" charset="0"/>
              </a:rPr>
              <a:t>Need Recognition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381550" y="3229167"/>
            <a:ext cx="2341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" pitchFamily="34" charset="0"/>
              </a:rPr>
              <a:t>Information Search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705414" y="3446704"/>
            <a:ext cx="2341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" pitchFamily="34" charset="0"/>
              </a:rPr>
              <a:t>Evaluation </a:t>
            </a:r>
            <a:r>
              <a:rPr lang="en-US" sz="2000" dirty="0">
                <a:solidFill>
                  <a:schemeClr val="bg1"/>
                </a:solidFill>
                <a:latin typeface="Calibri" pitchFamily="34" charset="0"/>
              </a:rPr>
              <a:t>Of </a:t>
            </a:r>
            <a:r>
              <a:rPr lang="en-US" sz="2400" dirty="0">
                <a:solidFill>
                  <a:schemeClr val="bg1"/>
                </a:solidFill>
                <a:latin typeface="Calibri" pitchFamily="34" charset="0"/>
              </a:rPr>
              <a:t>Alternatives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015099" y="3669349"/>
            <a:ext cx="2341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" pitchFamily="34" charset="0"/>
              </a:rPr>
              <a:t>Purchase Decision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9364604" y="3830737"/>
            <a:ext cx="2341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Calibri" pitchFamily="34" charset="0"/>
              </a:rPr>
              <a:t>Purchase Evaluation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1981200" y="0"/>
            <a:ext cx="8229600" cy="1143000"/>
          </a:xfrm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dirty="0"/>
              <a:t>Marketing Activity based on Buying Process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7F9E533-5BBA-4CFA-B176-09A178F27393}"/>
              </a:ext>
            </a:extLst>
          </p:cNvPr>
          <p:cNvGrpSpPr/>
          <p:nvPr/>
        </p:nvGrpSpPr>
        <p:grpSpPr>
          <a:xfrm>
            <a:off x="349969" y="1019367"/>
            <a:ext cx="1854012" cy="1719583"/>
            <a:chOff x="349969" y="1019367"/>
            <a:chExt cx="1854012" cy="1719583"/>
          </a:xfrm>
        </p:grpSpPr>
        <p:sp>
          <p:nvSpPr>
            <p:cNvPr id="22" name="Pentagon 21"/>
            <p:cNvSpPr/>
            <p:nvPr/>
          </p:nvSpPr>
          <p:spPr>
            <a:xfrm rot="5400000">
              <a:off x="455282" y="990252"/>
              <a:ext cx="1643385" cy="1854012"/>
            </a:xfrm>
            <a:prstGeom prst="homePlate">
              <a:avLst>
                <a:gd name="adj" fmla="val 1297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33763" y="1019367"/>
              <a:ext cx="1756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Details of marketing activity here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ACDE960-9F62-47E4-B70B-DA5D0FF333A6}"/>
              </a:ext>
            </a:extLst>
          </p:cNvPr>
          <p:cNvGrpSpPr/>
          <p:nvPr/>
        </p:nvGrpSpPr>
        <p:grpSpPr>
          <a:xfrm>
            <a:off x="2692775" y="1247965"/>
            <a:ext cx="1854012" cy="1643385"/>
            <a:chOff x="2692775" y="1247965"/>
            <a:chExt cx="1854012" cy="1643385"/>
          </a:xfrm>
        </p:grpSpPr>
        <p:sp>
          <p:nvSpPr>
            <p:cNvPr id="21" name="Pentagon 20"/>
            <p:cNvSpPr/>
            <p:nvPr/>
          </p:nvSpPr>
          <p:spPr>
            <a:xfrm rot="5400000">
              <a:off x="2798088" y="1142652"/>
              <a:ext cx="1643385" cy="1854012"/>
            </a:xfrm>
            <a:prstGeom prst="homePlate">
              <a:avLst>
                <a:gd name="adj" fmla="val 1297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700369" y="1247967"/>
              <a:ext cx="1756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Details of marketing activity here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EDE69FC-ADA1-4ACD-843A-17FFD481D909}"/>
              </a:ext>
            </a:extLst>
          </p:cNvPr>
          <p:cNvGrpSpPr/>
          <p:nvPr/>
        </p:nvGrpSpPr>
        <p:grpSpPr>
          <a:xfrm>
            <a:off x="5103349" y="1735475"/>
            <a:ext cx="1854012" cy="1643385"/>
            <a:chOff x="5103349" y="1735475"/>
            <a:chExt cx="1854012" cy="1643385"/>
          </a:xfrm>
        </p:grpSpPr>
        <p:sp>
          <p:nvSpPr>
            <p:cNvPr id="20" name="Pentagon 19"/>
            <p:cNvSpPr/>
            <p:nvPr/>
          </p:nvSpPr>
          <p:spPr>
            <a:xfrm rot="5400000">
              <a:off x="5208662" y="1630162"/>
              <a:ext cx="1643385" cy="1854012"/>
            </a:xfrm>
            <a:prstGeom prst="homePlate">
              <a:avLst>
                <a:gd name="adj" fmla="val 1297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5187143" y="1735477"/>
              <a:ext cx="1756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Details of marketing activity here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F99FD06-8A19-4B83-8561-717A73684D7C}"/>
              </a:ext>
            </a:extLst>
          </p:cNvPr>
          <p:cNvGrpSpPr/>
          <p:nvPr/>
        </p:nvGrpSpPr>
        <p:grpSpPr>
          <a:xfrm>
            <a:off x="7369071" y="2145347"/>
            <a:ext cx="1854012" cy="1643385"/>
            <a:chOff x="7369071" y="2145347"/>
            <a:chExt cx="1854012" cy="1643385"/>
          </a:xfrm>
        </p:grpSpPr>
        <p:sp>
          <p:nvSpPr>
            <p:cNvPr id="34" name="Pentagon 33"/>
            <p:cNvSpPr/>
            <p:nvPr/>
          </p:nvSpPr>
          <p:spPr>
            <a:xfrm rot="5400000">
              <a:off x="7474384" y="2040034"/>
              <a:ext cx="1643385" cy="1854012"/>
            </a:xfrm>
            <a:prstGeom prst="homePlate">
              <a:avLst>
                <a:gd name="adj" fmla="val 1297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7376665" y="2145349"/>
              <a:ext cx="1756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Details of marketing activity here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8EDE7055-4BD0-497B-87F6-5D6D38A1F6D2}"/>
              </a:ext>
            </a:extLst>
          </p:cNvPr>
          <p:cNvGrpSpPr/>
          <p:nvPr/>
        </p:nvGrpSpPr>
        <p:grpSpPr>
          <a:xfrm>
            <a:off x="9631169" y="2306735"/>
            <a:ext cx="1854012" cy="1643385"/>
            <a:chOff x="9631169" y="2306735"/>
            <a:chExt cx="1854012" cy="1643385"/>
          </a:xfrm>
        </p:grpSpPr>
        <p:sp>
          <p:nvSpPr>
            <p:cNvPr id="35" name="Pentagon 34"/>
            <p:cNvSpPr/>
            <p:nvPr/>
          </p:nvSpPr>
          <p:spPr>
            <a:xfrm rot="5400000">
              <a:off x="9736482" y="2201422"/>
              <a:ext cx="1643385" cy="1854012"/>
            </a:xfrm>
            <a:prstGeom prst="homePlate">
              <a:avLst>
                <a:gd name="adj" fmla="val 12976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638763" y="2306737"/>
              <a:ext cx="175643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alibri" pitchFamily="34" charset="0"/>
                </a:rPr>
                <a:t>Details of marketing activity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54841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Freeform 6"/>
          <p:cNvSpPr>
            <a:spLocks noEditPoints="1"/>
          </p:cNvSpPr>
          <p:nvPr/>
        </p:nvSpPr>
        <p:spPr bwMode="auto">
          <a:xfrm>
            <a:off x="3872541" y="1468064"/>
            <a:ext cx="4770437" cy="4770437"/>
          </a:xfrm>
          <a:custGeom>
            <a:avLst/>
            <a:gdLst/>
            <a:ahLst/>
            <a:cxnLst>
              <a:cxn ang="0">
                <a:pos x="620" y="0"/>
              </a:cxn>
              <a:cxn ang="0">
                <a:pos x="0" y="620"/>
              </a:cxn>
              <a:cxn ang="0">
                <a:pos x="620" y="1240"/>
              </a:cxn>
              <a:cxn ang="0">
                <a:pos x="1240" y="620"/>
              </a:cxn>
              <a:cxn ang="0">
                <a:pos x="620" y="0"/>
              </a:cxn>
              <a:cxn ang="0">
                <a:pos x="620" y="1146"/>
              </a:cxn>
              <a:cxn ang="0">
                <a:pos x="94" y="620"/>
              </a:cxn>
              <a:cxn ang="0">
                <a:pos x="620" y="94"/>
              </a:cxn>
              <a:cxn ang="0">
                <a:pos x="1146" y="620"/>
              </a:cxn>
              <a:cxn ang="0">
                <a:pos x="620" y="1146"/>
              </a:cxn>
            </a:cxnLst>
            <a:rect l="0" t="0" r="r" b="b"/>
            <a:pathLst>
              <a:path w="1240" h="1240">
                <a:moveTo>
                  <a:pt x="620" y="0"/>
                </a:moveTo>
                <a:cubicBezTo>
                  <a:pt x="278" y="0"/>
                  <a:pt x="0" y="278"/>
                  <a:pt x="0" y="620"/>
                </a:cubicBezTo>
                <a:cubicBezTo>
                  <a:pt x="0" y="962"/>
                  <a:pt x="278" y="1240"/>
                  <a:pt x="620" y="1240"/>
                </a:cubicBezTo>
                <a:cubicBezTo>
                  <a:pt x="963" y="1240"/>
                  <a:pt x="1240" y="962"/>
                  <a:pt x="1240" y="620"/>
                </a:cubicBezTo>
                <a:cubicBezTo>
                  <a:pt x="1240" y="278"/>
                  <a:pt x="963" y="0"/>
                  <a:pt x="620" y="0"/>
                </a:cubicBezTo>
                <a:close/>
                <a:moveTo>
                  <a:pt x="620" y="1146"/>
                </a:moveTo>
                <a:cubicBezTo>
                  <a:pt x="330" y="1146"/>
                  <a:pt x="94" y="911"/>
                  <a:pt x="94" y="620"/>
                </a:cubicBezTo>
                <a:cubicBezTo>
                  <a:pt x="94" y="329"/>
                  <a:pt x="330" y="94"/>
                  <a:pt x="620" y="94"/>
                </a:cubicBezTo>
                <a:cubicBezTo>
                  <a:pt x="911" y="94"/>
                  <a:pt x="1146" y="329"/>
                  <a:pt x="1146" y="620"/>
                </a:cubicBezTo>
                <a:cubicBezTo>
                  <a:pt x="1146" y="911"/>
                  <a:pt x="911" y="1146"/>
                  <a:pt x="620" y="1146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10" cap="flat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939800" dist="1943100" dir="6480000" sx="94000" sy="94000" kx="800400" algn="br" rotWithShape="0">
              <a:prstClr val="black">
                <a:alpha val="19000"/>
              </a:prstClr>
            </a:outerShdw>
          </a:effectLst>
          <a:scene3d>
            <a:camera prst="isometricOffAxis1Right">
              <a:rot lat="17571898" lon="19840356" rev="1087230"/>
            </a:camera>
            <a:lightRig rig="contrasting" dir="t"/>
          </a:scene3d>
          <a:sp3d extrusionH="381000">
            <a:extrusionClr>
              <a:schemeClr val="bg1">
                <a:lumMod val="65000"/>
              </a:schemeClr>
            </a:extrusionClr>
          </a:sp3d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pitchFamily="34" charset="0"/>
            </a:endParaRPr>
          </a:p>
        </p:txBody>
      </p:sp>
      <p:grpSp>
        <p:nvGrpSpPr>
          <p:cNvPr id="2" name="Group 43"/>
          <p:cNvGrpSpPr/>
          <p:nvPr/>
        </p:nvGrpSpPr>
        <p:grpSpPr>
          <a:xfrm>
            <a:off x="7834940" y="3114300"/>
            <a:ext cx="960120" cy="1066800"/>
            <a:chOff x="4495800" y="457200"/>
            <a:chExt cx="1097280" cy="1219200"/>
          </a:xfrm>
        </p:grpSpPr>
        <p:sp>
          <p:nvSpPr>
            <p:cNvPr id="40" name="Ellipse 53"/>
            <p:cNvSpPr/>
            <p:nvPr/>
          </p:nvSpPr>
          <p:spPr bwMode="auto">
            <a:xfrm>
              <a:off x="4622800" y="1447800"/>
              <a:ext cx="711200" cy="228600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44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a-DK">
                <a:solidFill>
                  <a:srgbClr val="FFFFFF"/>
                </a:solidFill>
                <a:latin typeface="Calibri" pitchFamily="34" charset="0"/>
                <a:ea typeface="ＭＳ Ｐゴシック" charset="-128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4495800" y="457200"/>
              <a:ext cx="1097280" cy="1097280"/>
            </a:xfrm>
            <a:prstGeom prst="ellipse">
              <a:avLst/>
            </a:prstGeom>
            <a:gradFill flip="none" rotWithShape="1">
              <a:gsLst>
                <a:gs pos="0">
                  <a:srgbClr val="9A57CD"/>
                </a:gs>
                <a:gs pos="50000">
                  <a:srgbClr val="7030A0"/>
                </a:gs>
                <a:gs pos="100000">
                  <a:srgbClr val="38185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sp>
          <p:nvSpPr>
            <p:cNvPr id="26" name="Ellipse 302"/>
            <p:cNvSpPr>
              <a:spLocks noChangeArrowheads="1"/>
            </p:cNvSpPr>
            <p:nvPr/>
          </p:nvSpPr>
          <p:spPr bwMode="auto">
            <a:xfrm>
              <a:off x="4656910" y="518160"/>
              <a:ext cx="792480" cy="548640"/>
            </a:xfrm>
            <a:prstGeom prst="ellipse">
              <a:avLst/>
            </a:prstGeom>
            <a:gradFill rotWithShape="1">
              <a:gsLst>
                <a:gs pos="0">
                  <a:srgbClr val="FFFCF9">
                    <a:alpha val="76999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342900" indent="-342900" algn="ctr">
                <a:buFont typeface="Calibri" charset="0"/>
                <a:buAutoNum type="arabicPeriod"/>
              </a:pPr>
              <a:endParaRPr lang="en-US" noProof="1">
                <a:solidFill>
                  <a:srgbClr val="FFFFFF"/>
                </a:solidFill>
                <a:latin typeface="Calibri" pitchFamily="34" charset="0"/>
                <a:ea typeface="ＭＳ Ｐゴシック" pitchFamily="34" charset="-128"/>
              </a:endParaRPr>
            </a:p>
          </p:txBody>
        </p:sp>
      </p:grpSp>
      <p:grpSp>
        <p:nvGrpSpPr>
          <p:cNvPr id="3" name="Group 44"/>
          <p:cNvGrpSpPr/>
          <p:nvPr/>
        </p:nvGrpSpPr>
        <p:grpSpPr>
          <a:xfrm>
            <a:off x="4558340" y="3317500"/>
            <a:ext cx="914400" cy="1016000"/>
            <a:chOff x="5791200" y="533400"/>
            <a:chExt cx="1097280" cy="1219200"/>
          </a:xfrm>
        </p:grpSpPr>
        <p:sp>
          <p:nvSpPr>
            <p:cNvPr id="41" name="Ellipse 53"/>
            <p:cNvSpPr/>
            <p:nvPr/>
          </p:nvSpPr>
          <p:spPr bwMode="auto">
            <a:xfrm>
              <a:off x="6019800" y="1524000"/>
              <a:ext cx="762000" cy="228600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44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a-DK">
                <a:solidFill>
                  <a:srgbClr val="FFFFFF"/>
                </a:solidFill>
                <a:latin typeface="Calibri" pitchFamily="34" charset="0"/>
                <a:ea typeface="ＭＳ Ｐゴシック" charset="-128"/>
              </a:endParaRPr>
            </a:p>
          </p:txBody>
        </p:sp>
        <p:grpSp>
          <p:nvGrpSpPr>
            <p:cNvPr id="4" name="Group 31"/>
            <p:cNvGrpSpPr/>
            <p:nvPr/>
          </p:nvGrpSpPr>
          <p:grpSpPr>
            <a:xfrm>
              <a:off x="5791200" y="533400"/>
              <a:ext cx="1097280" cy="1097280"/>
              <a:chOff x="5791200" y="533400"/>
              <a:chExt cx="1097280" cy="1097280"/>
            </a:xfrm>
          </p:grpSpPr>
          <p:sp>
            <p:nvSpPr>
              <p:cNvPr id="30" name="Oval 29"/>
              <p:cNvSpPr/>
              <p:nvPr/>
            </p:nvSpPr>
            <p:spPr>
              <a:xfrm>
                <a:off x="5791200" y="533400"/>
                <a:ext cx="1097280" cy="10972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2">
                      <a:lumMod val="75000"/>
                    </a:schemeClr>
                  </a:gs>
                  <a:gs pos="50000">
                    <a:schemeClr val="bg2">
                      <a:lumMod val="25000"/>
                    </a:schemeClr>
                  </a:gs>
                  <a:gs pos="100000">
                    <a:schemeClr val="bg2">
                      <a:lumMod val="1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itchFamily="34" charset="0"/>
                </a:endParaRPr>
              </a:p>
            </p:txBody>
          </p:sp>
          <p:sp>
            <p:nvSpPr>
              <p:cNvPr id="31" name="Ellipse 302"/>
              <p:cNvSpPr>
                <a:spLocks noChangeArrowheads="1"/>
              </p:cNvSpPr>
              <p:nvPr/>
            </p:nvSpPr>
            <p:spPr bwMode="auto">
              <a:xfrm>
                <a:off x="5952310" y="579846"/>
                <a:ext cx="792480" cy="548640"/>
              </a:xfrm>
              <a:prstGeom prst="ellipse">
                <a:avLst/>
              </a:prstGeom>
              <a:gradFill rotWithShape="1">
                <a:gsLst>
                  <a:gs pos="0">
                    <a:srgbClr val="FFFCF9">
                      <a:alpha val="76999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342900" indent="-342900" algn="ctr">
                  <a:buFont typeface="Calibri" charset="0"/>
                  <a:buAutoNum type="arabicPeriod"/>
                </a:pPr>
                <a:endParaRPr lang="en-US" noProof="1">
                  <a:solidFill>
                    <a:srgbClr val="FFFFFF"/>
                  </a:solidFill>
                  <a:latin typeface="Calibri" pitchFamily="34" charset="0"/>
                  <a:ea typeface="ＭＳ Ｐゴシック" pitchFamily="34" charset="-128"/>
                </a:endParaRPr>
              </a:p>
            </p:txBody>
          </p:sp>
        </p:grpSp>
      </p:grpSp>
      <p:grpSp>
        <p:nvGrpSpPr>
          <p:cNvPr id="5" name="Group 41"/>
          <p:cNvGrpSpPr/>
          <p:nvPr/>
        </p:nvGrpSpPr>
        <p:grpSpPr>
          <a:xfrm>
            <a:off x="6082340" y="2276101"/>
            <a:ext cx="838200" cy="931333"/>
            <a:chOff x="1905000" y="457200"/>
            <a:chExt cx="1097280" cy="1219200"/>
          </a:xfrm>
        </p:grpSpPr>
        <p:sp>
          <p:nvSpPr>
            <p:cNvPr id="38" name="Ellipse 53"/>
            <p:cNvSpPr/>
            <p:nvPr/>
          </p:nvSpPr>
          <p:spPr bwMode="auto">
            <a:xfrm>
              <a:off x="2108200" y="1371600"/>
              <a:ext cx="762000" cy="304800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44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a-DK">
                <a:solidFill>
                  <a:srgbClr val="FFFFFF"/>
                </a:solidFill>
                <a:latin typeface="Calibri" pitchFamily="34" charset="0"/>
                <a:ea typeface="ＭＳ Ｐゴシック" charset="-128"/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1905000" y="457200"/>
              <a:ext cx="1097280" cy="109728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90000"/>
                  </a:schemeClr>
                </a:gs>
                <a:gs pos="50000">
                  <a:schemeClr val="accent6">
                    <a:lumMod val="50000"/>
                  </a:schemeClr>
                </a:gs>
                <a:gs pos="100000">
                  <a:schemeClr val="accent6">
                    <a:lumMod val="2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sp>
          <p:nvSpPr>
            <p:cNvPr id="35" name="Ellipse 302"/>
            <p:cNvSpPr>
              <a:spLocks noChangeArrowheads="1"/>
            </p:cNvSpPr>
            <p:nvPr/>
          </p:nvSpPr>
          <p:spPr bwMode="auto">
            <a:xfrm>
              <a:off x="2066110" y="518160"/>
              <a:ext cx="792480" cy="548640"/>
            </a:xfrm>
            <a:prstGeom prst="ellipse">
              <a:avLst/>
            </a:prstGeom>
            <a:gradFill rotWithShape="1">
              <a:gsLst>
                <a:gs pos="0">
                  <a:srgbClr val="FFFCF9">
                    <a:alpha val="76999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342900" indent="-342900" algn="ctr">
                <a:buFont typeface="Calibri" charset="0"/>
                <a:buAutoNum type="arabicPeriod"/>
              </a:pPr>
              <a:endParaRPr lang="en-US" noProof="1">
                <a:solidFill>
                  <a:srgbClr val="FFFFFF"/>
                </a:solidFill>
                <a:latin typeface="Calibri" pitchFamily="34" charset="0"/>
                <a:ea typeface="ＭＳ Ｐゴシック" pitchFamily="34" charset="-128"/>
              </a:endParaRPr>
            </a:p>
          </p:txBody>
        </p:sp>
      </p:grpSp>
      <p:grpSp>
        <p:nvGrpSpPr>
          <p:cNvPr id="6" name="Group 45"/>
          <p:cNvGrpSpPr/>
          <p:nvPr/>
        </p:nvGrpSpPr>
        <p:grpSpPr>
          <a:xfrm>
            <a:off x="4024940" y="2259168"/>
            <a:ext cx="838200" cy="931333"/>
            <a:chOff x="3169920" y="457200"/>
            <a:chExt cx="1097280" cy="1219200"/>
          </a:xfrm>
        </p:grpSpPr>
        <p:sp>
          <p:nvSpPr>
            <p:cNvPr id="39" name="Ellipse 53"/>
            <p:cNvSpPr/>
            <p:nvPr/>
          </p:nvSpPr>
          <p:spPr bwMode="auto">
            <a:xfrm>
              <a:off x="3200400" y="1447800"/>
              <a:ext cx="1016000" cy="228600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44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a-DK">
                <a:solidFill>
                  <a:srgbClr val="FFFFFF"/>
                </a:solidFill>
                <a:latin typeface="Calibri" pitchFamily="34" charset="0"/>
                <a:ea typeface="ＭＳ Ｐゴシック" charset="-128"/>
              </a:endParaRPr>
            </a:p>
          </p:txBody>
        </p:sp>
        <p:grpSp>
          <p:nvGrpSpPr>
            <p:cNvPr id="7" name="Group 42"/>
            <p:cNvGrpSpPr/>
            <p:nvPr/>
          </p:nvGrpSpPr>
          <p:grpSpPr>
            <a:xfrm>
              <a:off x="3169920" y="457200"/>
              <a:ext cx="1097280" cy="1097280"/>
              <a:chOff x="3169920" y="457200"/>
              <a:chExt cx="1097280" cy="1097280"/>
            </a:xfrm>
          </p:grpSpPr>
          <p:sp>
            <p:nvSpPr>
              <p:cNvPr id="36" name="Oval 35"/>
              <p:cNvSpPr/>
              <p:nvPr/>
            </p:nvSpPr>
            <p:spPr>
              <a:xfrm>
                <a:off x="3169920" y="457200"/>
                <a:ext cx="1097280" cy="1097280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3">
                      <a:lumMod val="60000"/>
                      <a:lumOff val="40000"/>
                    </a:schemeClr>
                  </a:gs>
                  <a:gs pos="50000">
                    <a:schemeClr val="accent3">
                      <a:lumMod val="50000"/>
                    </a:schemeClr>
                  </a:gs>
                  <a:gs pos="100000">
                    <a:srgbClr val="002060"/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Calibri" pitchFamily="34" charset="0"/>
                </a:endParaRPr>
              </a:p>
            </p:txBody>
          </p:sp>
          <p:sp>
            <p:nvSpPr>
              <p:cNvPr id="37" name="Ellipse 302"/>
              <p:cNvSpPr>
                <a:spLocks noChangeArrowheads="1"/>
              </p:cNvSpPr>
              <p:nvPr/>
            </p:nvSpPr>
            <p:spPr bwMode="auto">
              <a:xfrm>
                <a:off x="3361510" y="518160"/>
                <a:ext cx="792480" cy="548640"/>
              </a:xfrm>
              <a:prstGeom prst="ellipse">
                <a:avLst/>
              </a:prstGeom>
              <a:gradFill rotWithShape="1">
                <a:gsLst>
                  <a:gs pos="0">
                    <a:srgbClr val="FFFCF9">
                      <a:alpha val="76999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5400000"/>
              </a:gradFill>
              <a:ln w="9525">
                <a:noFill/>
                <a:round/>
                <a:headEnd/>
                <a:tailEnd/>
              </a:ln>
            </p:spPr>
            <p:txBody>
              <a:bodyPr anchor="ctr"/>
              <a:lstStyle/>
              <a:p>
                <a:pPr marL="342900" indent="-342900" algn="ctr">
                  <a:buFont typeface="Calibri" charset="0"/>
                  <a:buAutoNum type="arabicPeriod"/>
                </a:pPr>
                <a:endParaRPr lang="en-US" noProof="1">
                  <a:solidFill>
                    <a:srgbClr val="FFFFFF"/>
                  </a:solidFill>
                  <a:latin typeface="Calibri" pitchFamily="34" charset="0"/>
                  <a:ea typeface="ＭＳ Ｐゴシック" pitchFamily="34" charset="-128"/>
                </a:endParaRPr>
              </a:p>
            </p:txBody>
          </p:sp>
        </p:grpSp>
      </p:grpSp>
      <p:grpSp>
        <p:nvGrpSpPr>
          <p:cNvPr id="8" name="Group 46"/>
          <p:cNvGrpSpPr/>
          <p:nvPr/>
        </p:nvGrpSpPr>
        <p:grpSpPr>
          <a:xfrm>
            <a:off x="6463340" y="3723901"/>
            <a:ext cx="990600" cy="1100667"/>
            <a:chOff x="1905000" y="457200"/>
            <a:chExt cx="1097280" cy="1219200"/>
          </a:xfrm>
        </p:grpSpPr>
        <p:sp>
          <p:nvSpPr>
            <p:cNvPr id="48" name="Ellipse 53"/>
            <p:cNvSpPr/>
            <p:nvPr/>
          </p:nvSpPr>
          <p:spPr bwMode="auto">
            <a:xfrm>
              <a:off x="2108200" y="1371600"/>
              <a:ext cx="762000" cy="304800"/>
            </a:xfrm>
            <a:prstGeom prst="ellipse">
              <a:avLst/>
            </a:prstGeom>
            <a:gradFill flip="none" rotWithShape="1">
              <a:gsLst>
                <a:gs pos="24000">
                  <a:sysClr val="windowText" lastClr="000000">
                    <a:alpha val="44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da-DK">
                <a:solidFill>
                  <a:srgbClr val="FFFFFF"/>
                </a:solidFill>
                <a:latin typeface="Calibri" pitchFamily="34" charset="0"/>
                <a:ea typeface="ＭＳ Ｐゴシック" charset="-128"/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1905000" y="457200"/>
              <a:ext cx="1097280" cy="1097280"/>
            </a:xfrm>
            <a:prstGeom prst="ellipse">
              <a:avLst/>
            </a:prstGeom>
            <a:gradFill flip="none" rotWithShape="1">
              <a:gsLst>
                <a:gs pos="0">
                  <a:srgbClr val="FFD13F"/>
                </a:gs>
                <a:gs pos="50000">
                  <a:srgbClr val="FFC000"/>
                </a:gs>
                <a:gs pos="100000">
                  <a:srgbClr val="A47D00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itchFamily="34" charset="0"/>
              </a:endParaRPr>
            </a:p>
          </p:txBody>
        </p:sp>
        <p:sp>
          <p:nvSpPr>
            <p:cNvPr id="50" name="Ellipse 302"/>
            <p:cNvSpPr>
              <a:spLocks noChangeArrowheads="1"/>
            </p:cNvSpPr>
            <p:nvPr/>
          </p:nvSpPr>
          <p:spPr bwMode="auto">
            <a:xfrm>
              <a:off x="2066110" y="518160"/>
              <a:ext cx="792480" cy="548640"/>
            </a:xfrm>
            <a:prstGeom prst="ellipse">
              <a:avLst/>
            </a:prstGeom>
            <a:gradFill rotWithShape="1">
              <a:gsLst>
                <a:gs pos="0">
                  <a:srgbClr val="FFFCF9">
                    <a:alpha val="76999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00"/>
            </a:gra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marL="342900" indent="-342900" algn="ctr">
                <a:buFont typeface="Calibri" charset="0"/>
                <a:buAutoNum type="arabicPeriod"/>
              </a:pPr>
              <a:endParaRPr lang="en-US" noProof="1">
                <a:solidFill>
                  <a:srgbClr val="FFFFFF"/>
                </a:solidFill>
                <a:latin typeface="Calibri" pitchFamily="34" charset="0"/>
                <a:ea typeface="ＭＳ Ｐゴシック" pitchFamily="34" charset="-128"/>
              </a:endParaRPr>
            </a:p>
          </p:txBody>
        </p:sp>
      </p:grpSp>
      <p:grpSp>
        <p:nvGrpSpPr>
          <p:cNvPr id="9" name="Group 54"/>
          <p:cNvGrpSpPr/>
          <p:nvPr/>
        </p:nvGrpSpPr>
        <p:grpSpPr>
          <a:xfrm>
            <a:off x="9226436" y="2408963"/>
            <a:ext cx="2189684" cy="830997"/>
            <a:chOff x="6553200" y="2408108"/>
            <a:chExt cx="2189684" cy="830997"/>
          </a:xfrm>
        </p:grpSpPr>
        <p:sp>
          <p:nvSpPr>
            <p:cNvPr id="56" name="TextBox 153"/>
            <p:cNvSpPr txBox="1">
              <a:spLocks noChangeArrowheads="1"/>
            </p:cNvSpPr>
            <p:nvPr/>
          </p:nvSpPr>
          <p:spPr bwMode="auto">
            <a:xfrm>
              <a:off x="6609284" y="2408108"/>
              <a:ext cx="213360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may enter your text here</a:t>
              </a:r>
            </a:p>
          </p:txBody>
        </p:sp>
        <p:cxnSp>
          <p:nvCxnSpPr>
            <p:cNvPr id="57" name="Straight Connector 56"/>
            <p:cNvCxnSpPr/>
            <p:nvPr/>
          </p:nvCxnSpPr>
          <p:spPr>
            <a:xfrm rot="5400000">
              <a:off x="6211094" y="2780506"/>
              <a:ext cx="685800" cy="158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/>
          <p:cNvSpPr txBox="1"/>
          <p:nvPr/>
        </p:nvSpPr>
        <p:spPr>
          <a:xfrm>
            <a:off x="7702436" y="2593630"/>
            <a:ext cx="1428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Tw Cen MT Condensed Extra Bold" panose="020B0803020202020204" pitchFamily="34" charset="0"/>
              </a:rPr>
              <a:t>Implement</a:t>
            </a:r>
          </a:p>
        </p:txBody>
      </p:sp>
      <p:grpSp>
        <p:nvGrpSpPr>
          <p:cNvPr id="10" name="Group 58"/>
          <p:cNvGrpSpPr/>
          <p:nvPr/>
        </p:nvGrpSpPr>
        <p:grpSpPr>
          <a:xfrm>
            <a:off x="7173266" y="5247901"/>
            <a:ext cx="2177108" cy="830997"/>
            <a:chOff x="6553200" y="4406592"/>
            <a:chExt cx="2177108" cy="830997"/>
          </a:xfrm>
        </p:grpSpPr>
        <p:sp>
          <p:nvSpPr>
            <p:cNvPr id="60" name="TextBox 153"/>
            <p:cNvSpPr txBox="1">
              <a:spLocks noChangeArrowheads="1"/>
            </p:cNvSpPr>
            <p:nvPr/>
          </p:nvSpPr>
          <p:spPr bwMode="auto">
            <a:xfrm>
              <a:off x="6596708" y="4406592"/>
              <a:ext cx="213360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may enter your text here</a:t>
              </a:r>
            </a:p>
          </p:txBody>
        </p:sp>
        <p:cxnSp>
          <p:nvCxnSpPr>
            <p:cNvPr id="61" name="Straight Connector 60"/>
            <p:cNvCxnSpPr/>
            <p:nvPr/>
          </p:nvCxnSpPr>
          <p:spPr>
            <a:xfrm rot="5400000">
              <a:off x="6211094" y="4837906"/>
              <a:ext cx="685800" cy="158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TextBox 61"/>
          <p:cNvSpPr txBox="1"/>
          <p:nvPr/>
        </p:nvSpPr>
        <p:spPr>
          <a:xfrm>
            <a:off x="6258867" y="5415284"/>
            <a:ext cx="911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Tw Cen MT Condensed Extra Bold" panose="020B0803020202020204" pitchFamily="34" charset="0"/>
              </a:rPr>
              <a:t>Verify</a:t>
            </a:r>
          </a:p>
        </p:txBody>
      </p:sp>
      <p:grpSp>
        <p:nvGrpSpPr>
          <p:cNvPr id="11" name="Group 62"/>
          <p:cNvGrpSpPr/>
          <p:nvPr/>
        </p:nvGrpSpPr>
        <p:grpSpPr>
          <a:xfrm>
            <a:off x="2422623" y="4624438"/>
            <a:ext cx="2147880" cy="830997"/>
            <a:chOff x="442920" y="4499401"/>
            <a:chExt cx="2147880" cy="830997"/>
          </a:xfrm>
        </p:grpSpPr>
        <p:sp>
          <p:nvSpPr>
            <p:cNvPr id="64" name="TextBox 153"/>
            <p:cNvSpPr txBox="1">
              <a:spLocks noChangeArrowheads="1"/>
            </p:cNvSpPr>
            <p:nvPr/>
          </p:nvSpPr>
          <p:spPr bwMode="auto">
            <a:xfrm>
              <a:off x="442920" y="4499401"/>
              <a:ext cx="213360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sz="2400" dirty="0">
                  <a:latin typeface="Calibri" pitchFamily="34" charset="0"/>
                </a:rPr>
                <a:t>You may enter your text here</a:t>
              </a:r>
            </a:p>
          </p:txBody>
        </p:sp>
        <p:cxnSp>
          <p:nvCxnSpPr>
            <p:cNvPr id="65" name="Straight Connector 64"/>
            <p:cNvCxnSpPr/>
            <p:nvPr/>
          </p:nvCxnSpPr>
          <p:spPr>
            <a:xfrm rot="5400000">
              <a:off x="2247106" y="4914106"/>
              <a:ext cx="685800" cy="158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/>
          <p:cNvSpPr txBox="1"/>
          <p:nvPr/>
        </p:nvSpPr>
        <p:spPr>
          <a:xfrm>
            <a:off x="4572001" y="4792676"/>
            <a:ext cx="10966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Tw Cen MT Condensed Extra Bold" panose="020B0803020202020204" pitchFamily="34" charset="0"/>
              </a:rPr>
              <a:t>Solidify</a:t>
            </a:r>
          </a:p>
        </p:txBody>
      </p:sp>
      <p:grpSp>
        <p:nvGrpSpPr>
          <p:cNvPr id="12" name="Group 66"/>
          <p:cNvGrpSpPr/>
          <p:nvPr/>
        </p:nvGrpSpPr>
        <p:grpSpPr>
          <a:xfrm>
            <a:off x="1491160" y="1558602"/>
            <a:ext cx="2135188" cy="830997"/>
            <a:chOff x="381000" y="2365801"/>
            <a:chExt cx="2135188" cy="830997"/>
          </a:xfrm>
        </p:grpSpPr>
        <p:sp>
          <p:nvSpPr>
            <p:cNvPr id="68" name="TextBox 153"/>
            <p:cNvSpPr txBox="1">
              <a:spLocks noChangeArrowheads="1"/>
            </p:cNvSpPr>
            <p:nvPr/>
          </p:nvSpPr>
          <p:spPr bwMode="auto">
            <a:xfrm>
              <a:off x="381000" y="2365801"/>
              <a:ext cx="213360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sz="2400" dirty="0">
                  <a:latin typeface="Calibri" pitchFamily="34" charset="0"/>
                </a:rPr>
                <a:t>You may enter your text here</a:t>
              </a:r>
            </a:p>
          </p:txBody>
        </p:sp>
        <p:cxnSp>
          <p:nvCxnSpPr>
            <p:cNvPr id="69" name="Straight Connector 68"/>
            <p:cNvCxnSpPr/>
            <p:nvPr/>
          </p:nvCxnSpPr>
          <p:spPr>
            <a:xfrm rot="5400000">
              <a:off x="2172494" y="2780506"/>
              <a:ext cx="685800" cy="158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/>
          <p:cNvSpPr txBox="1"/>
          <p:nvPr/>
        </p:nvSpPr>
        <p:spPr>
          <a:xfrm>
            <a:off x="3624760" y="1709376"/>
            <a:ext cx="11726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Tw Cen MT Condensed Extra Bold" panose="020B0803020202020204" pitchFamily="34" charset="0"/>
              </a:rPr>
              <a:t>Evaluate</a:t>
            </a:r>
          </a:p>
        </p:txBody>
      </p:sp>
      <p:grpSp>
        <p:nvGrpSpPr>
          <p:cNvPr id="13" name="Group 70"/>
          <p:cNvGrpSpPr/>
          <p:nvPr/>
        </p:nvGrpSpPr>
        <p:grpSpPr>
          <a:xfrm>
            <a:off x="6400800" y="1373769"/>
            <a:ext cx="2187096" cy="830997"/>
            <a:chOff x="6553200" y="2364368"/>
            <a:chExt cx="2187096" cy="830997"/>
          </a:xfrm>
        </p:grpSpPr>
        <p:sp>
          <p:nvSpPr>
            <p:cNvPr id="72" name="TextBox 153"/>
            <p:cNvSpPr txBox="1">
              <a:spLocks noChangeArrowheads="1"/>
            </p:cNvSpPr>
            <p:nvPr/>
          </p:nvSpPr>
          <p:spPr bwMode="auto">
            <a:xfrm>
              <a:off x="6606696" y="2364368"/>
              <a:ext cx="2133600" cy="830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2400" dirty="0">
                  <a:latin typeface="Calibri" pitchFamily="34" charset="0"/>
                </a:rPr>
                <a:t>You may enter your text here</a:t>
              </a:r>
            </a:p>
          </p:txBody>
        </p:sp>
        <p:cxnSp>
          <p:nvCxnSpPr>
            <p:cNvPr id="73" name="Straight Connector 72"/>
            <p:cNvCxnSpPr/>
            <p:nvPr/>
          </p:nvCxnSpPr>
          <p:spPr>
            <a:xfrm rot="5400000">
              <a:off x="6211094" y="2780506"/>
              <a:ext cx="685800" cy="1588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TextBox 73"/>
          <p:cNvSpPr txBox="1"/>
          <p:nvPr/>
        </p:nvSpPr>
        <p:spPr>
          <a:xfrm>
            <a:off x="5677526" y="1592276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Tw Cen MT Condensed Extra Bold" panose="020B0803020202020204" pitchFamily="34" charset="0"/>
              </a:rPr>
              <a:t>Plan</a:t>
            </a:r>
          </a:p>
        </p:txBody>
      </p:sp>
      <p:sp>
        <p:nvSpPr>
          <p:cNvPr id="46" name="Title 4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Supply chain Management </a:t>
            </a:r>
          </a:p>
        </p:txBody>
      </p:sp>
    </p:spTree>
    <p:extLst>
      <p:ext uri="{BB962C8B-B14F-4D97-AF65-F5344CB8AC3E}">
        <p14:creationId xmlns:p14="http://schemas.microsoft.com/office/powerpoint/2010/main" val="36483417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7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7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800"/>
                            </p:stCondLst>
                            <p:childTnLst>
                              <p:par>
                                <p:cTn id="3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300"/>
                            </p:stCondLst>
                            <p:childTnLst>
                              <p:par>
                                <p:cTn id="4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8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0" grpId="0" animBg="1"/>
      <p:bldP spid="58" grpId="0"/>
      <p:bldP spid="62" grpId="0"/>
      <p:bldP spid="66" grpId="0"/>
      <p:bldP spid="70" grpId="0"/>
      <p:bldP spid="7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28800" y="1393372"/>
            <a:ext cx="1371600" cy="1371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276600" y="1393372"/>
            <a:ext cx="1371600" cy="1371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724400" y="1393372"/>
            <a:ext cx="1371600" cy="13716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28800" y="2841172"/>
            <a:ext cx="1371600" cy="1371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276600" y="2841172"/>
            <a:ext cx="1371600" cy="13716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724400" y="2841172"/>
            <a:ext cx="1371600" cy="1371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828800" y="4288972"/>
            <a:ext cx="1371600" cy="13716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276600" y="4288972"/>
            <a:ext cx="1371600" cy="1371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724400" y="4288972"/>
            <a:ext cx="1371600" cy="137160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  <a:shade val="30000"/>
                  <a:satMod val="115000"/>
                </a:schemeClr>
              </a:gs>
              <a:gs pos="50000">
                <a:schemeClr val="bg1">
                  <a:lumMod val="65000"/>
                  <a:shade val="67500"/>
                  <a:satMod val="115000"/>
                </a:schemeClr>
              </a:gs>
              <a:gs pos="100000">
                <a:schemeClr val="bg1">
                  <a:lumMod val="6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3 x 3 Matrix</a:t>
            </a:r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D2A05FA5-0F77-46EA-BFE7-D758998226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70136" y="1371601"/>
            <a:ext cx="3597864" cy="4754564"/>
          </a:xfrm>
        </p:spPr>
        <p:txBody>
          <a:bodyPr>
            <a:normAutofit/>
          </a:bodyPr>
          <a:lstStyle/>
          <a:p>
            <a:r>
              <a:rPr lang="en-US" sz="2400" dirty="0"/>
              <a:t>You can replace this placeholder text with yours</a:t>
            </a:r>
          </a:p>
          <a:p>
            <a:r>
              <a:rPr lang="en-US" sz="2400" dirty="0"/>
              <a:t>You can replace this placeholder text with yours</a:t>
            </a:r>
          </a:p>
          <a:p>
            <a:endParaRPr lang="en-US" sz="2400" dirty="0"/>
          </a:p>
        </p:txBody>
      </p:sp>
      <p:grpSp>
        <p:nvGrpSpPr>
          <p:cNvPr id="12" name="Group 30"/>
          <p:cNvGrpSpPr/>
          <p:nvPr/>
        </p:nvGrpSpPr>
        <p:grpSpPr>
          <a:xfrm>
            <a:off x="1249682" y="1393372"/>
            <a:ext cx="523220" cy="1371600"/>
            <a:chOff x="609602" y="1600200"/>
            <a:chExt cx="523220" cy="1371600"/>
          </a:xfrm>
        </p:grpSpPr>
        <p:sp>
          <p:nvSpPr>
            <p:cNvPr id="26" name="Rectangle 25"/>
            <p:cNvSpPr/>
            <p:nvPr/>
          </p:nvSpPr>
          <p:spPr>
            <a:xfrm>
              <a:off x="642611" y="1600200"/>
              <a:ext cx="457200" cy="13716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 rot="16200000">
              <a:off x="378170" y="2024390"/>
              <a:ext cx="9860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HIGH</a:t>
              </a:r>
            </a:p>
          </p:txBody>
        </p:sp>
      </p:grpSp>
      <p:grpSp>
        <p:nvGrpSpPr>
          <p:cNvPr id="13" name="Group 32"/>
          <p:cNvGrpSpPr/>
          <p:nvPr/>
        </p:nvGrpSpPr>
        <p:grpSpPr>
          <a:xfrm>
            <a:off x="1249682" y="4288972"/>
            <a:ext cx="523220" cy="1371600"/>
            <a:chOff x="538491" y="4495800"/>
            <a:chExt cx="523220" cy="1371600"/>
          </a:xfrm>
        </p:grpSpPr>
        <p:sp>
          <p:nvSpPr>
            <p:cNvPr id="24" name="Rectangle 23"/>
            <p:cNvSpPr/>
            <p:nvPr/>
          </p:nvSpPr>
          <p:spPr>
            <a:xfrm>
              <a:off x="571500" y="4495800"/>
              <a:ext cx="457200" cy="13716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 rot="16200000">
              <a:off x="353215" y="4919990"/>
              <a:ext cx="8937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LOW</a:t>
              </a:r>
            </a:p>
          </p:txBody>
        </p:sp>
      </p:grpSp>
      <p:grpSp>
        <p:nvGrpSpPr>
          <p:cNvPr id="14" name="Group 31"/>
          <p:cNvGrpSpPr/>
          <p:nvPr/>
        </p:nvGrpSpPr>
        <p:grpSpPr>
          <a:xfrm>
            <a:off x="1249682" y="2841172"/>
            <a:ext cx="523220" cy="1371600"/>
            <a:chOff x="609600" y="3048000"/>
            <a:chExt cx="523220" cy="1371600"/>
          </a:xfrm>
        </p:grpSpPr>
        <p:sp>
          <p:nvSpPr>
            <p:cNvPr id="29" name="Rectangle 28"/>
            <p:cNvSpPr/>
            <p:nvPr/>
          </p:nvSpPr>
          <p:spPr>
            <a:xfrm>
              <a:off x="642609" y="3048000"/>
              <a:ext cx="457200" cy="13716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421407" y="3472190"/>
              <a:ext cx="8996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MED</a:t>
              </a:r>
            </a:p>
          </p:txBody>
        </p:sp>
      </p:grpSp>
      <p:grpSp>
        <p:nvGrpSpPr>
          <p:cNvPr id="15" name="Group 40"/>
          <p:cNvGrpSpPr/>
          <p:nvPr/>
        </p:nvGrpSpPr>
        <p:grpSpPr>
          <a:xfrm>
            <a:off x="1828800" y="5736772"/>
            <a:ext cx="1371600" cy="523220"/>
            <a:chOff x="1143000" y="5943600"/>
            <a:chExt cx="1371600" cy="523220"/>
          </a:xfrm>
        </p:grpSpPr>
        <p:sp>
          <p:nvSpPr>
            <p:cNvPr id="35" name="Rectangle 34"/>
            <p:cNvSpPr/>
            <p:nvPr/>
          </p:nvSpPr>
          <p:spPr>
            <a:xfrm>
              <a:off x="1143000" y="5976610"/>
              <a:ext cx="1371600" cy="4572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381915" y="5943600"/>
              <a:ext cx="89377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LOW</a:t>
              </a:r>
            </a:p>
          </p:txBody>
        </p:sp>
      </p:grpSp>
      <p:grpSp>
        <p:nvGrpSpPr>
          <p:cNvPr id="16" name="Group 41"/>
          <p:cNvGrpSpPr/>
          <p:nvPr/>
        </p:nvGrpSpPr>
        <p:grpSpPr>
          <a:xfrm>
            <a:off x="3276600" y="5736772"/>
            <a:ext cx="1371600" cy="523220"/>
            <a:chOff x="2590800" y="5986790"/>
            <a:chExt cx="1371600" cy="523220"/>
          </a:xfrm>
        </p:grpSpPr>
        <p:sp>
          <p:nvSpPr>
            <p:cNvPr id="37" name="Rectangle 36"/>
            <p:cNvSpPr/>
            <p:nvPr/>
          </p:nvSpPr>
          <p:spPr>
            <a:xfrm>
              <a:off x="2590800" y="6019800"/>
              <a:ext cx="1371600" cy="4572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826798" y="5986790"/>
              <a:ext cx="8996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MED</a:t>
              </a:r>
            </a:p>
          </p:txBody>
        </p:sp>
      </p:grpSp>
      <p:grpSp>
        <p:nvGrpSpPr>
          <p:cNvPr id="17" name="Group 42"/>
          <p:cNvGrpSpPr/>
          <p:nvPr/>
        </p:nvGrpSpPr>
        <p:grpSpPr>
          <a:xfrm>
            <a:off x="4724400" y="5736772"/>
            <a:ext cx="1371600" cy="523220"/>
            <a:chOff x="4038600" y="5986790"/>
            <a:chExt cx="1371600" cy="523220"/>
          </a:xfrm>
        </p:grpSpPr>
        <p:sp>
          <p:nvSpPr>
            <p:cNvPr id="39" name="Rectangle 38"/>
            <p:cNvSpPr/>
            <p:nvPr/>
          </p:nvSpPr>
          <p:spPr>
            <a:xfrm>
              <a:off x="4038600" y="6019800"/>
              <a:ext cx="1371600" cy="457200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65000"/>
                    <a:lumOff val="35000"/>
                    <a:shade val="30000"/>
                    <a:satMod val="115000"/>
                  </a:schemeClr>
                </a:gs>
                <a:gs pos="50000">
                  <a:schemeClr val="tx1">
                    <a:lumMod val="65000"/>
                    <a:lumOff val="35000"/>
                    <a:shade val="67500"/>
                    <a:satMod val="115000"/>
                  </a:schemeClr>
                </a:gs>
                <a:gs pos="100000">
                  <a:schemeClr val="tx1">
                    <a:lumMod val="65000"/>
                    <a:lumOff val="3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270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243339" y="5986790"/>
              <a:ext cx="9621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</a:rPr>
                <a:t>HIGH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32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Propeller diagram : 3 blades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895600" y="1447800"/>
            <a:ext cx="2824864" cy="2455789"/>
            <a:chOff x="878892" y="1482690"/>
            <a:chExt cx="2824864" cy="2455789"/>
          </a:xfrm>
        </p:grpSpPr>
        <p:sp>
          <p:nvSpPr>
            <p:cNvPr id="3" name="Trapezoid 2"/>
            <p:cNvSpPr/>
            <p:nvPr/>
          </p:nvSpPr>
          <p:spPr>
            <a:xfrm rot="19430344" flipV="1">
              <a:off x="878892" y="1482690"/>
              <a:ext cx="2824864" cy="2455789"/>
            </a:xfrm>
            <a:custGeom>
              <a:avLst/>
              <a:gdLst>
                <a:gd name="connsiteX0" fmla="*/ 0 w 2590800"/>
                <a:gd name="connsiteY0" fmla="*/ 2133600 h 2133600"/>
                <a:gd name="connsiteX1" fmla="*/ 533400 w 2590800"/>
                <a:gd name="connsiteY1" fmla="*/ 0 h 2133600"/>
                <a:gd name="connsiteX2" fmla="*/ 2057400 w 2590800"/>
                <a:gd name="connsiteY2" fmla="*/ 0 h 2133600"/>
                <a:gd name="connsiteX3" fmla="*/ 2590800 w 2590800"/>
                <a:gd name="connsiteY3" fmla="*/ 2133600 h 2133600"/>
                <a:gd name="connsiteX4" fmla="*/ 0 w 2590800"/>
                <a:gd name="connsiteY4" fmla="*/ 2133600 h 2133600"/>
                <a:gd name="connsiteX0" fmla="*/ 78937 w 2669737"/>
                <a:gd name="connsiteY0" fmla="*/ 2133600 h 2133600"/>
                <a:gd name="connsiteX1" fmla="*/ 612337 w 2669737"/>
                <a:gd name="connsiteY1" fmla="*/ 0 h 2133600"/>
                <a:gd name="connsiteX2" fmla="*/ 2136337 w 2669737"/>
                <a:gd name="connsiteY2" fmla="*/ 0 h 2133600"/>
                <a:gd name="connsiteX3" fmla="*/ 2669737 w 2669737"/>
                <a:gd name="connsiteY3" fmla="*/ 2133600 h 2133600"/>
                <a:gd name="connsiteX4" fmla="*/ 78937 w 2669737"/>
                <a:gd name="connsiteY4" fmla="*/ 2133600 h 2133600"/>
                <a:gd name="connsiteX0" fmla="*/ 78937 w 2669737"/>
                <a:gd name="connsiteY0" fmla="*/ 2133600 h 2478821"/>
                <a:gd name="connsiteX1" fmla="*/ 612337 w 2669737"/>
                <a:gd name="connsiteY1" fmla="*/ 0 h 2478821"/>
                <a:gd name="connsiteX2" fmla="*/ 2136337 w 2669737"/>
                <a:gd name="connsiteY2" fmla="*/ 0 h 2478821"/>
                <a:gd name="connsiteX3" fmla="*/ 2669737 w 2669737"/>
                <a:gd name="connsiteY3" fmla="*/ 2133600 h 2478821"/>
                <a:gd name="connsiteX4" fmla="*/ 78937 w 2669737"/>
                <a:gd name="connsiteY4" fmla="*/ 2133600 h 2478821"/>
                <a:gd name="connsiteX0" fmla="*/ 110528 w 2701328"/>
                <a:gd name="connsiteY0" fmla="*/ 2133600 h 2133600"/>
                <a:gd name="connsiteX1" fmla="*/ 643928 w 2701328"/>
                <a:gd name="connsiteY1" fmla="*/ 0 h 2133600"/>
                <a:gd name="connsiteX2" fmla="*/ 2167928 w 2701328"/>
                <a:gd name="connsiteY2" fmla="*/ 0 h 2133600"/>
                <a:gd name="connsiteX3" fmla="*/ 2701328 w 2701328"/>
                <a:gd name="connsiteY3" fmla="*/ 2133600 h 2133600"/>
                <a:gd name="connsiteX4" fmla="*/ 110528 w 2701328"/>
                <a:gd name="connsiteY4" fmla="*/ 2133600 h 2133600"/>
                <a:gd name="connsiteX0" fmla="*/ 110528 w 2701328"/>
                <a:gd name="connsiteY0" fmla="*/ 2133600 h 2133600"/>
                <a:gd name="connsiteX1" fmla="*/ 643928 w 2701328"/>
                <a:gd name="connsiteY1" fmla="*/ 0 h 2133600"/>
                <a:gd name="connsiteX2" fmla="*/ 2167928 w 2701328"/>
                <a:gd name="connsiteY2" fmla="*/ 0 h 2133600"/>
                <a:gd name="connsiteX3" fmla="*/ 2701328 w 2701328"/>
                <a:gd name="connsiteY3" fmla="*/ 2133600 h 2133600"/>
                <a:gd name="connsiteX4" fmla="*/ 110528 w 2701328"/>
                <a:gd name="connsiteY4" fmla="*/ 2133600 h 2133600"/>
                <a:gd name="connsiteX0" fmla="*/ 110528 w 2701328"/>
                <a:gd name="connsiteY0" fmla="*/ 2133600 h 2551839"/>
                <a:gd name="connsiteX1" fmla="*/ 643928 w 2701328"/>
                <a:gd name="connsiteY1" fmla="*/ 0 h 2551839"/>
                <a:gd name="connsiteX2" fmla="*/ 2167928 w 2701328"/>
                <a:gd name="connsiteY2" fmla="*/ 0 h 2551839"/>
                <a:gd name="connsiteX3" fmla="*/ 2701328 w 2701328"/>
                <a:gd name="connsiteY3" fmla="*/ 2133600 h 2551839"/>
                <a:gd name="connsiteX4" fmla="*/ 110528 w 2701328"/>
                <a:gd name="connsiteY4" fmla="*/ 2133600 h 2551839"/>
                <a:gd name="connsiteX0" fmla="*/ 72231 w 2663031"/>
                <a:gd name="connsiteY0" fmla="*/ 2644878 h 3090117"/>
                <a:gd name="connsiteX1" fmla="*/ 841605 w 2663031"/>
                <a:gd name="connsiteY1" fmla="*/ 0 h 3090117"/>
                <a:gd name="connsiteX2" fmla="*/ 2129631 w 2663031"/>
                <a:gd name="connsiteY2" fmla="*/ 511278 h 3090117"/>
                <a:gd name="connsiteX3" fmla="*/ 2663031 w 2663031"/>
                <a:gd name="connsiteY3" fmla="*/ 2644878 h 3090117"/>
                <a:gd name="connsiteX4" fmla="*/ 72231 w 2663031"/>
                <a:gd name="connsiteY4" fmla="*/ 2644878 h 3090117"/>
                <a:gd name="connsiteX0" fmla="*/ 72231 w 2663031"/>
                <a:gd name="connsiteY0" fmla="*/ 2644878 h 3090117"/>
                <a:gd name="connsiteX1" fmla="*/ 841605 w 2663031"/>
                <a:gd name="connsiteY1" fmla="*/ 0 h 3090117"/>
                <a:gd name="connsiteX2" fmla="*/ 2129631 w 2663031"/>
                <a:gd name="connsiteY2" fmla="*/ 511278 h 3090117"/>
                <a:gd name="connsiteX3" fmla="*/ 2663031 w 2663031"/>
                <a:gd name="connsiteY3" fmla="*/ 2644878 h 3090117"/>
                <a:gd name="connsiteX4" fmla="*/ 72231 w 2663031"/>
                <a:gd name="connsiteY4" fmla="*/ 2644878 h 3090117"/>
                <a:gd name="connsiteX0" fmla="*/ 72231 w 2663031"/>
                <a:gd name="connsiteY0" fmla="*/ 2644878 h 3090117"/>
                <a:gd name="connsiteX1" fmla="*/ 841605 w 2663031"/>
                <a:gd name="connsiteY1" fmla="*/ 0 h 3090117"/>
                <a:gd name="connsiteX2" fmla="*/ 2129631 w 2663031"/>
                <a:gd name="connsiteY2" fmla="*/ 511278 h 3090117"/>
                <a:gd name="connsiteX3" fmla="*/ 2663031 w 2663031"/>
                <a:gd name="connsiteY3" fmla="*/ 2644878 h 3090117"/>
                <a:gd name="connsiteX4" fmla="*/ 72231 w 2663031"/>
                <a:gd name="connsiteY4" fmla="*/ 2644878 h 3090117"/>
                <a:gd name="connsiteX0" fmla="*/ 72231 w 2663031"/>
                <a:gd name="connsiteY0" fmla="*/ 2695440 h 3140679"/>
                <a:gd name="connsiteX1" fmla="*/ 841605 w 2663031"/>
                <a:gd name="connsiteY1" fmla="*/ 50562 h 3140679"/>
                <a:gd name="connsiteX2" fmla="*/ 2129631 w 2663031"/>
                <a:gd name="connsiteY2" fmla="*/ 561840 h 3140679"/>
                <a:gd name="connsiteX3" fmla="*/ 2663031 w 2663031"/>
                <a:gd name="connsiteY3" fmla="*/ 2695440 h 3140679"/>
                <a:gd name="connsiteX4" fmla="*/ 72231 w 2663031"/>
                <a:gd name="connsiteY4" fmla="*/ 2695440 h 3140679"/>
                <a:gd name="connsiteX0" fmla="*/ 72231 w 3007011"/>
                <a:gd name="connsiteY0" fmla="*/ 2695440 h 3140679"/>
                <a:gd name="connsiteX1" fmla="*/ 841605 w 3007011"/>
                <a:gd name="connsiteY1" fmla="*/ 50562 h 3140679"/>
                <a:gd name="connsiteX2" fmla="*/ 2129631 w 3007011"/>
                <a:gd name="connsiteY2" fmla="*/ 561840 h 3140679"/>
                <a:gd name="connsiteX3" fmla="*/ 2663031 w 3007011"/>
                <a:gd name="connsiteY3" fmla="*/ 2695440 h 3140679"/>
                <a:gd name="connsiteX4" fmla="*/ 72231 w 3007011"/>
                <a:gd name="connsiteY4" fmla="*/ 2695440 h 3140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7011" h="3140679">
                  <a:moveTo>
                    <a:pt x="72231" y="2695440"/>
                  </a:moveTo>
                  <a:cubicBezTo>
                    <a:pt x="-231340" y="2254627"/>
                    <a:pt x="498705" y="406162"/>
                    <a:pt x="841605" y="50562"/>
                  </a:cubicBezTo>
                  <a:cubicBezTo>
                    <a:pt x="1526586" y="-83812"/>
                    <a:pt x="1700289" y="37452"/>
                    <a:pt x="2129631" y="561840"/>
                  </a:cubicBezTo>
                  <a:cubicBezTo>
                    <a:pt x="2041960" y="1145220"/>
                    <a:pt x="3704021" y="1966214"/>
                    <a:pt x="2663031" y="2695440"/>
                  </a:cubicBezTo>
                  <a:cubicBezTo>
                    <a:pt x="1622041" y="3424666"/>
                    <a:pt x="375802" y="3136253"/>
                    <a:pt x="72231" y="269544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5400000" scaled="1"/>
              <a:tileRect/>
            </a:gradFill>
            <a:ln w="63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101600" sx="103000" sy="103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5" name="Group 14"/>
            <p:cNvGrpSpPr/>
            <p:nvPr/>
          </p:nvGrpSpPr>
          <p:grpSpPr>
            <a:xfrm rot="19188745">
              <a:off x="2217013" y="3036827"/>
              <a:ext cx="499689" cy="363793"/>
              <a:chOff x="3962400" y="2903331"/>
              <a:chExt cx="499689" cy="363793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3962400" y="3124200"/>
                <a:ext cx="123617" cy="12361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4338472" y="3143507"/>
                <a:ext cx="123617" cy="12361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4143205" y="2903331"/>
                <a:ext cx="123617" cy="12361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 rot="19600194">
              <a:off x="1060386" y="1876724"/>
              <a:ext cx="192745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 can replace this text</a:t>
              </a:r>
            </a:p>
          </p:txBody>
        </p:sp>
      </p:grpSp>
      <p:grpSp>
        <p:nvGrpSpPr>
          <p:cNvPr id="6" name="Group 46"/>
          <p:cNvGrpSpPr/>
          <p:nvPr/>
        </p:nvGrpSpPr>
        <p:grpSpPr>
          <a:xfrm>
            <a:off x="8112708" y="3733799"/>
            <a:ext cx="2668588" cy="1363312"/>
            <a:chOff x="6018212" y="1643792"/>
            <a:chExt cx="2668588" cy="1363312"/>
          </a:xfrm>
        </p:grpSpPr>
        <p:sp>
          <p:nvSpPr>
            <p:cNvPr id="44" name="TextBox 43"/>
            <p:cNvSpPr txBox="1"/>
            <p:nvPr/>
          </p:nvSpPr>
          <p:spPr>
            <a:xfrm>
              <a:off x="6041575" y="1695271"/>
              <a:ext cx="264522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Your text here. Your text here. Your text here. </a:t>
              </a:r>
            </a:p>
          </p:txBody>
        </p:sp>
        <p:cxnSp>
          <p:nvCxnSpPr>
            <p:cNvPr id="45" name="Straight Connector 44"/>
            <p:cNvCxnSpPr/>
            <p:nvPr/>
          </p:nvCxnSpPr>
          <p:spPr>
            <a:xfrm flipH="1">
              <a:off x="6018212" y="1648570"/>
              <a:ext cx="1588" cy="13585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6019800" y="1643792"/>
              <a:ext cx="25146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9"/>
          <p:cNvGrpSpPr/>
          <p:nvPr/>
        </p:nvGrpSpPr>
        <p:grpSpPr>
          <a:xfrm>
            <a:off x="2942304" y="3861936"/>
            <a:ext cx="2824864" cy="2455789"/>
            <a:chOff x="925596" y="3896826"/>
            <a:chExt cx="2824864" cy="2455789"/>
          </a:xfrm>
        </p:grpSpPr>
        <p:sp>
          <p:nvSpPr>
            <p:cNvPr id="42" name="Trapezoid 2"/>
            <p:cNvSpPr/>
            <p:nvPr/>
          </p:nvSpPr>
          <p:spPr>
            <a:xfrm rot="12097018" flipV="1">
              <a:off x="925596" y="3896826"/>
              <a:ext cx="2824864" cy="2455789"/>
            </a:xfrm>
            <a:custGeom>
              <a:avLst/>
              <a:gdLst>
                <a:gd name="connsiteX0" fmla="*/ 0 w 2590800"/>
                <a:gd name="connsiteY0" fmla="*/ 2133600 h 2133600"/>
                <a:gd name="connsiteX1" fmla="*/ 533400 w 2590800"/>
                <a:gd name="connsiteY1" fmla="*/ 0 h 2133600"/>
                <a:gd name="connsiteX2" fmla="*/ 2057400 w 2590800"/>
                <a:gd name="connsiteY2" fmla="*/ 0 h 2133600"/>
                <a:gd name="connsiteX3" fmla="*/ 2590800 w 2590800"/>
                <a:gd name="connsiteY3" fmla="*/ 2133600 h 2133600"/>
                <a:gd name="connsiteX4" fmla="*/ 0 w 2590800"/>
                <a:gd name="connsiteY4" fmla="*/ 2133600 h 2133600"/>
                <a:gd name="connsiteX0" fmla="*/ 78937 w 2669737"/>
                <a:gd name="connsiteY0" fmla="*/ 2133600 h 2133600"/>
                <a:gd name="connsiteX1" fmla="*/ 612337 w 2669737"/>
                <a:gd name="connsiteY1" fmla="*/ 0 h 2133600"/>
                <a:gd name="connsiteX2" fmla="*/ 2136337 w 2669737"/>
                <a:gd name="connsiteY2" fmla="*/ 0 h 2133600"/>
                <a:gd name="connsiteX3" fmla="*/ 2669737 w 2669737"/>
                <a:gd name="connsiteY3" fmla="*/ 2133600 h 2133600"/>
                <a:gd name="connsiteX4" fmla="*/ 78937 w 2669737"/>
                <a:gd name="connsiteY4" fmla="*/ 2133600 h 2133600"/>
                <a:gd name="connsiteX0" fmla="*/ 78937 w 2669737"/>
                <a:gd name="connsiteY0" fmla="*/ 2133600 h 2478821"/>
                <a:gd name="connsiteX1" fmla="*/ 612337 w 2669737"/>
                <a:gd name="connsiteY1" fmla="*/ 0 h 2478821"/>
                <a:gd name="connsiteX2" fmla="*/ 2136337 w 2669737"/>
                <a:gd name="connsiteY2" fmla="*/ 0 h 2478821"/>
                <a:gd name="connsiteX3" fmla="*/ 2669737 w 2669737"/>
                <a:gd name="connsiteY3" fmla="*/ 2133600 h 2478821"/>
                <a:gd name="connsiteX4" fmla="*/ 78937 w 2669737"/>
                <a:gd name="connsiteY4" fmla="*/ 2133600 h 2478821"/>
                <a:gd name="connsiteX0" fmla="*/ 110528 w 2701328"/>
                <a:gd name="connsiteY0" fmla="*/ 2133600 h 2133600"/>
                <a:gd name="connsiteX1" fmla="*/ 643928 w 2701328"/>
                <a:gd name="connsiteY1" fmla="*/ 0 h 2133600"/>
                <a:gd name="connsiteX2" fmla="*/ 2167928 w 2701328"/>
                <a:gd name="connsiteY2" fmla="*/ 0 h 2133600"/>
                <a:gd name="connsiteX3" fmla="*/ 2701328 w 2701328"/>
                <a:gd name="connsiteY3" fmla="*/ 2133600 h 2133600"/>
                <a:gd name="connsiteX4" fmla="*/ 110528 w 2701328"/>
                <a:gd name="connsiteY4" fmla="*/ 2133600 h 2133600"/>
                <a:gd name="connsiteX0" fmla="*/ 110528 w 2701328"/>
                <a:gd name="connsiteY0" fmla="*/ 2133600 h 2133600"/>
                <a:gd name="connsiteX1" fmla="*/ 643928 w 2701328"/>
                <a:gd name="connsiteY1" fmla="*/ 0 h 2133600"/>
                <a:gd name="connsiteX2" fmla="*/ 2167928 w 2701328"/>
                <a:gd name="connsiteY2" fmla="*/ 0 h 2133600"/>
                <a:gd name="connsiteX3" fmla="*/ 2701328 w 2701328"/>
                <a:gd name="connsiteY3" fmla="*/ 2133600 h 2133600"/>
                <a:gd name="connsiteX4" fmla="*/ 110528 w 2701328"/>
                <a:gd name="connsiteY4" fmla="*/ 2133600 h 2133600"/>
                <a:gd name="connsiteX0" fmla="*/ 110528 w 2701328"/>
                <a:gd name="connsiteY0" fmla="*/ 2133600 h 2551839"/>
                <a:gd name="connsiteX1" fmla="*/ 643928 w 2701328"/>
                <a:gd name="connsiteY1" fmla="*/ 0 h 2551839"/>
                <a:gd name="connsiteX2" fmla="*/ 2167928 w 2701328"/>
                <a:gd name="connsiteY2" fmla="*/ 0 h 2551839"/>
                <a:gd name="connsiteX3" fmla="*/ 2701328 w 2701328"/>
                <a:gd name="connsiteY3" fmla="*/ 2133600 h 2551839"/>
                <a:gd name="connsiteX4" fmla="*/ 110528 w 2701328"/>
                <a:gd name="connsiteY4" fmla="*/ 2133600 h 2551839"/>
                <a:gd name="connsiteX0" fmla="*/ 72231 w 2663031"/>
                <a:gd name="connsiteY0" fmla="*/ 2644878 h 3090117"/>
                <a:gd name="connsiteX1" fmla="*/ 841605 w 2663031"/>
                <a:gd name="connsiteY1" fmla="*/ 0 h 3090117"/>
                <a:gd name="connsiteX2" fmla="*/ 2129631 w 2663031"/>
                <a:gd name="connsiteY2" fmla="*/ 511278 h 3090117"/>
                <a:gd name="connsiteX3" fmla="*/ 2663031 w 2663031"/>
                <a:gd name="connsiteY3" fmla="*/ 2644878 h 3090117"/>
                <a:gd name="connsiteX4" fmla="*/ 72231 w 2663031"/>
                <a:gd name="connsiteY4" fmla="*/ 2644878 h 3090117"/>
                <a:gd name="connsiteX0" fmla="*/ 72231 w 2663031"/>
                <a:gd name="connsiteY0" fmla="*/ 2644878 h 3090117"/>
                <a:gd name="connsiteX1" fmla="*/ 841605 w 2663031"/>
                <a:gd name="connsiteY1" fmla="*/ 0 h 3090117"/>
                <a:gd name="connsiteX2" fmla="*/ 2129631 w 2663031"/>
                <a:gd name="connsiteY2" fmla="*/ 511278 h 3090117"/>
                <a:gd name="connsiteX3" fmla="*/ 2663031 w 2663031"/>
                <a:gd name="connsiteY3" fmla="*/ 2644878 h 3090117"/>
                <a:gd name="connsiteX4" fmla="*/ 72231 w 2663031"/>
                <a:gd name="connsiteY4" fmla="*/ 2644878 h 3090117"/>
                <a:gd name="connsiteX0" fmla="*/ 72231 w 2663031"/>
                <a:gd name="connsiteY0" fmla="*/ 2644878 h 3090117"/>
                <a:gd name="connsiteX1" fmla="*/ 841605 w 2663031"/>
                <a:gd name="connsiteY1" fmla="*/ 0 h 3090117"/>
                <a:gd name="connsiteX2" fmla="*/ 2129631 w 2663031"/>
                <a:gd name="connsiteY2" fmla="*/ 511278 h 3090117"/>
                <a:gd name="connsiteX3" fmla="*/ 2663031 w 2663031"/>
                <a:gd name="connsiteY3" fmla="*/ 2644878 h 3090117"/>
                <a:gd name="connsiteX4" fmla="*/ 72231 w 2663031"/>
                <a:gd name="connsiteY4" fmla="*/ 2644878 h 3090117"/>
                <a:gd name="connsiteX0" fmla="*/ 72231 w 2663031"/>
                <a:gd name="connsiteY0" fmla="*/ 2695440 h 3140679"/>
                <a:gd name="connsiteX1" fmla="*/ 841605 w 2663031"/>
                <a:gd name="connsiteY1" fmla="*/ 50562 h 3140679"/>
                <a:gd name="connsiteX2" fmla="*/ 2129631 w 2663031"/>
                <a:gd name="connsiteY2" fmla="*/ 561840 h 3140679"/>
                <a:gd name="connsiteX3" fmla="*/ 2663031 w 2663031"/>
                <a:gd name="connsiteY3" fmla="*/ 2695440 h 3140679"/>
                <a:gd name="connsiteX4" fmla="*/ 72231 w 2663031"/>
                <a:gd name="connsiteY4" fmla="*/ 2695440 h 3140679"/>
                <a:gd name="connsiteX0" fmla="*/ 72231 w 3007011"/>
                <a:gd name="connsiteY0" fmla="*/ 2695440 h 3140679"/>
                <a:gd name="connsiteX1" fmla="*/ 841605 w 3007011"/>
                <a:gd name="connsiteY1" fmla="*/ 50562 h 3140679"/>
                <a:gd name="connsiteX2" fmla="*/ 2129631 w 3007011"/>
                <a:gd name="connsiteY2" fmla="*/ 561840 h 3140679"/>
                <a:gd name="connsiteX3" fmla="*/ 2663031 w 3007011"/>
                <a:gd name="connsiteY3" fmla="*/ 2695440 h 3140679"/>
                <a:gd name="connsiteX4" fmla="*/ 72231 w 3007011"/>
                <a:gd name="connsiteY4" fmla="*/ 2695440 h 3140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7011" h="3140679">
                  <a:moveTo>
                    <a:pt x="72231" y="2695440"/>
                  </a:moveTo>
                  <a:cubicBezTo>
                    <a:pt x="-231340" y="2254627"/>
                    <a:pt x="498705" y="406162"/>
                    <a:pt x="841605" y="50562"/>
                  </a:cubicBezTo>
                  <a:cubicBezTo>
                    <a:pt x="1526586" y="-83812"/>
                    <a:pt x="1700289" y="37452"/>
                    <a:pt x="2129631" y="561840"/>
                  </a:cubicBezTo>
                  <a:cubicBezTo>
                    <a:pt x="2041960" y="1145220"/>
                    <a:pt x="3704021" y="1966214"/>
                    <a:pt x="2663031" y="2695440"/>
                  </a:cubicBezTo>
                  <a:cubicBezTo>
                    <a:pt x="1622041" y="3424666"/>
                    <a:pt x="375802" y="3136253"/>
                    <a:pt x="72231" y="269544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5400000" scaled="1"/>
              <a:tileRect/>
            </a:gradFill>
            <a:ln w="63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101600" sx="103000" sy="103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374299" y="5000864"/>
              <a:ext cx="192745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 can replace this text</a:t>
              </a:r>
            </a:p>
          </p:txBody>
        </p:sp>
        <p:grpSp>
          <p:nvGrpSpPr>
            <p:cNvPr id="8" name="Group 50"/>
            <p:cNvGrpSpPr/>
            <p:nvPr/>
          </p:nvGrpSpPr>
          <p:grpSpPr>
            <a:xfrm rot="1640717" flipV="1">
              <a:off x="2482119" y="4510862"/>
              <a:ext cx="499689" cy="363793"/>
              <a:chOff x="3962400" y="2903331"/>
              <a:chExt cx="499689" cy="363793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3962400" y="3124200"/>
                <a:ext cx="123617" cy="12361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4338472" y="3143507"/>
                <a:ext cx="123617" cy="12361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4143205" y="2903331"/>
                <a:ext cx="123617" cy="12361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" name="Group 7"/>
          <p:cNvGrpSpPr/>
          <p:nvPr/>
        </p:nvGrpSpPr>
        <p:grpSpPr>
          <a:xfrm>
            <a:off x="5180540" y="2433866"/>
            <a:ext cx="2455789" cy="2824864"/>
            <a:chOff x="3163831" y="2468757"/>
            <a:chExt cx="2455789" cy="2824864"/>
          </a:xfrm>
        </p:grpSpPr>
        <p:sp>
          <p:nvSpPr>
            <p:cNvPr id="43" name="Trapezoid 2"/>
            <p:cNvSpPr/>
            <p:nvPr/>
          </p:nvSpPr>
          <p:spPr>
            <a:xfrm rot="4961845" flipV="1">
              <a:off x="2979294" y="2653294"/>
              <a:ext cx="2824864" cy="2455789"/>
            </a:xfrm>
            <a:custGeom>
              <a:avLst/>
              <a:gdLst>
                <a:gd name="connsiteX0" fmla="*/ 0 w 2590800"/>
                <a:gd name="connsiteY0" fmla="*/ 2133600 h 2133600"/>
                <a:gd name="connsiteX1" fmla="*/ 533400 w 2590800"/>
                <a:gd name="connsiteY1" fmla="*/ 0 h 2133600"/>
                <a:gd name="connsiteX2" fmla="*/ 2057400 w 2590800"/>
                <a:gd name="connsiteY2" fmla="*/ 0 h 2133600"/>
                <a:gd name="connsiteX3" fmla="*/ 2590800 w 2590800"/>
                <a:gd name="connsiteY3" fmla="*/ 2133600 h 2133600"/>
                <a:gd name="connsiteX4" fmla="*/ 0 w 2590800"/>
                <a:gd name="connsiteY4" fmla="*/ 2133600 h 2133600"/>
                <a:gd name="connsiteX0" fmla="*/ 78937 w 2669737"/>
                <a:gd name="connsiteY0" fmla="*/ 2133600 h 2133600"/>
                <a:gd name="connsiteX1" fmla="*/ 612337 w 2669737"/>
                <a:gd name="connsiteY1" fmla="*/ 0 h 2133600"/>
                <a:gd name="connsiteX2" fmla="*/ 2136337 w 2669737"/>
                <a:gd name="connsiteY2" fmla="*/ 0 h 2133600"/>
                <a:gd name="connsiteX3" fmla="*/ 2669737 w 2669737"/>
                <a:gd name="connsiteY3" fmla="*/ 2133600 h 2133600"/>
                <a:gd name="connsiteX4" fmla="*/ 78937 w 2669737"/>
                <a:gd name="connsiteY4" fmla="*/ 2133600 h 2133600"/>
                <a:gd name="connsiteX0" fmla="*/ 78937 w 2669737"/>
                <a:gd name="connsiteY0" fmla="*/ 2133600 h 2478821"/>
                <a:gd name="connsiteX1" fmla="*/ 612337 w 2669737"/>
                <a:gd name="connsiteY1" fmla="*/ 0 h 2478821"/>
                <a:gd name="connsiteX2" fmla="*/ 2136337 w 2669737"/>
                <a:gd name="connsiteY2" fmla="*/ 0 h 2478821"/>
                <a:gd name="connsiteX3" fmla="*/ 2669737 w 2669737"/>
                <a:gd name="connsiteY3" fmla="*/ 2133600 h 2478821"/>
                <a:gd name="connsiteX4" fmla="*/ 78937 w 2669737"/>
                <a:gd name="connsiteY4" fmla="*/ 2133600 h 2478821"/>
                <a:gd name="connsiteX0" fmla="*/ 110528 w 2701328"/>
                <a:gd name="connsiteY0" fmla="*/ 2133600 h 2133600"/>
                <a:gd name="connsiteX1" fmla="*/ 643928 w 2701328"/>
                <a:gd name="connsiteY1" fmla="*/ 0 h 2133600"/>
                <a:gd name="connsiteX2" fmla="*/ 2167928 w 2701328"/>
                <a:gd name="connsiteY2" fmla="*/ 0 h 2133600"/>
                <a:gd name="connsiteX3" fmla="*/ 2701328 w 2701328"/>
                <a:gd name="connsiteY3" fmla="*/ 2133600 h 2133600"/>
                <a:gd name="connsiteX4" fmla="*/ 110528 w 2701328"/>
                <a:gd name="connsiteY4" fmla="*/ 2133600 h 2133600"/>
                <a:gd name="connsiteX0" fmla="*/ 110528 w 2701328"/>
                <a:gd name="connsiteY0" fmla="*/ 2133600 h 2133600"/>
                <a:gd name="connsiteX1" fmla="*/ 643928 w 2701328"/>
                <a:gd name="connsiteY1" fmla="*/ 0 h 2133600"/>
                <a:gd name="connsiteX2" fmla="*/ 2167928 w 2701328"/>
                <a:gd name="connsiteY2" fmla="*/ 0 h 2133600"/>
                <a:gd name="connsiteX3" fmla="*/ 2701328 w 2701328"/>
                <a:gd name="connsiteY3" fmla="*/ 2133600 h 2133600"/>
                <a:gd name="connsiteX4" fmla="*/ 110528 w 2701328"/>
                <a:gd name="connsiteY4" fmla="*/ 2133600 h 2133600"/>
                <a:gd name="connsiteX0" fmla="*/ 110528 w 2701328"/>
                <a:gd name="connsiteY0" fmla="*/ 2133600 h 2551839"/>
                <a:gd name="connsiteX1" fmla="*/ 643928 w 2701328"/>
                <a:gd name="connsiteY1" fmla="*/ 0 h 2551839"/>
                <a:gd name="connsiteX2" fmla="*/ 2167928 w 2701328"/>
                <a:gd name="connsiteY2" fmla="*/ 0 h 2551839"/>
                <a:gd name="connsiteX3" fmla="*/ 2701328 w 2701328"/>
                <a:gd name="connsiteY3" fmla="*/ 2133600 h 2551839"/>
                <a:gd name="connsiteX4" fmla="*/ 110528 w 2701328"/>
                <a:gd name="connsiteY4" fmla="*/ 2133600 h 2551839"/>
                <a:gd name="connsiteX0" fmla="*/ 72231 w 2663031"/>
                <a:gd name="connsiteY0" fmla="*/ 2644878 h 3090117"/>
                <a:gd name="connsiteX1" fmla="*/ 841605 w 2663031"/>
                <a:gd name="connsiteY1" fmla="*/ 0 h 3090117"/>
                <a:gd name="connsiteX2" fmla="*/ 2129631 w 2663031"/>
                <a:gd name="connsiteY2" fmla="*/ 511278 h 3090117"/>
                <a:gd name="connsiteX3" fmla="*/ 2663031 w 2663031"/>
                <a:gd name="connsiteY3" fmla="*/ 2644878 h 3090117"/>
                <a:gd name="connsiteX4" fmla="*/ 72231 w 2663031"/>
                <a:gd name="connsiteY4" fmla="*/ 2644878 h 3090117"/>
                <a:gd name="connsiteX0" fmla="*/ 72231 w 2663031"/>
                <a:gd name="connsiteY0" fmla="*/ 2644878 h 3090117"/>
                <a:gd name="connsiteX1" fmla="*/ 841605 w 2663031"/>
                <a:gd name="connsiteY1" fmla="*/ 0 h 3090117"/>
                <a:gd name="connsiteX2" fmla="*/ 2129631 w 2663031"/>
                <a:gd name="connsiteY2" fmla="*/ 511278 h 3090117"/>
                <a:gd name="connsiteX3" fmla="*/ 2663031 w 2663031"/>
                <a:gd name="connsiteY3" fmla="*/ 2644878 h 3090117"/>
                <a:gd name="connsiteX4" fmla="*/ 72231 w 2663031"/>
                <a:gd name="connsiteY4" fmla="*/ 2644878 h 3090117"/>
                <a:gd name="connsiteX0" fmla="*/ 72231 w 2663031"/>
                <a:gd name="connsiteY0" fmla="*/ 2644878 h 3090117"/>
                <a:gd name="connsiteX1" fmla="*/ 841605 w 2663031"/>
                <a:gd name="connsiteY1" fmla="*/ 0 h 3090117"/>
                <a:gd name="connsiteX2" fmla="*/ 2129631 w 2663031"/>
                <a:gd name="connsiteY2" fmla="*/ 511278 h 3090117"/>
                <a:gd name="connsiteX3" fmla="*/ 2663031 w 2663031"/>
                <a:gd name="connsiteY3" fmla="*/ 2644878 h 3090117"/>
                <a:gd name="connsiteX4" fmla="*/ 72231 w 2663031"/>
                <a:gd name="connsiteY4" fmla="*/ 2644878 h 3090117"/>
                <a:gd name="connsiteX0" fmla="*/ 72231 w 2663031"/>
                <a:gd name="connsiteY0" fmla="*/ 2695440 h 3140679"/>
                <a:gd name="connsiteX1" fmla="*/ 841605 w 2663031"/>
                <a:gd name="connsiteY1" fmla="*/ 50562 h 3140679"/>
                <a:gd name="connsiteX2" fmla="*/ 2129631 w 2663031"/>
                <a:gd name="connsiteY2" fmla="*/ 561840 h 3140679"/>
                <a:gd name="connsiteX3" fmla="*/ 2663031 w 2663031"/>
                <a:gd name="connsiteY3" fmla="*/ 2695440 h 3140679"/>
                <a:gd name="connsiteX4" fmla="*/ 72231 w 2663031"/>
                <a:gd name="connsiteY4" fmla="*/ 2695440 h 3140679"/>
                <a:gd name="connsiteX0" fmla="*/ 72231 w 3007011"/>
                <a:gd name="connsiteY0" fmla="*/ 2695440 h 3140679"/>
                <a:gd name="connsiteX1" fmla="*/ 841605 w 3007011"/>
                <a:gd name="connsiteY1" fmla="*/ 50562 h 3140679"/>
                <a:gd name="connsiteX2" fmla="*/ 2129631 w 3007011"/>
                <a:gd name="connsiteY2" fmla="*/ 561840 h 3140679"/>
                <a:gd name="connsiteX3" fmla="*/ 2663031 w 3007011"/>
                <a:gd name="connsiteY3" fmla="*/ 2695440 h 3140679"/>
                <a:gd name="connsiteX4" fmla="*/ 72231 w 3007011"/>
                <a:gd name="connsiteY4" fmla="*/ 2695440 h 3140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7011" h="3140679">
                  <a:moveTo>
                    <a:pt x="72231" y="2695440"/>
                  </a:moveTo>
                  <a:cubicBezTo>
                    <a:pt x="-231340" y="2254627"/>
                    <a:pt x="498705" y="406162"/>
                    <a:pt x="841605" y="50562"/>
                  </a:cubicBezTo>
                  <a:cubicBezTo>
                    <a:pt x="1526586" y="-83812"/>
                    <a:pt x="1700289" y="37452"/>
                    <a:pt x="2129631" y="561840"/>
                  </a:cubicBezTo>
                  <a:cubicBezTo>
                    <a:pt x="2041960" y="1145220"/>
                    <a:pt x="3704021" y="1966214"/>
                    <a:pt x="2663031" y="2695440"/>
                  </a:cubicBezTo>
                  <a:cubicBezTo>
                    <a:pt x="1622041" y="3424666"/>
                    <a:pt x="375802" y="3136253"/>
                    <a:pt x="72231" y="269544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1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91000">
                  <a:srgbClr val="292929"/>
                </a:gs>
                <a:gs pos="98000">
                  <a:srgbClr val="777777"/>
                </a:gs>
                <a:gs pos="100000">
                  <a:srgbClr val="EAEAEA"/>
                </a:gs>
              </a:gsLst>
              <a:lin ang="5400000" scaled="1"/>
              <a:tileRect/>
            </a:gradFill>
            <a:ln w="6350"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101600" sx="103000" sy="103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069064" y="3166999"/>
              <a:ext cx="134113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 can replace this text</a:t>
              </a:r>
            </a:p>
          </p:txBody>
        </p:sp>
        <p:grpSp>
          <p:nvGrpSpPr>
            <p:cNvPr id="10" name="Group 54"/>
            <p:cNvGrpSpPr/>
            <p:nvPr/>
          </p:nvGrpSpPr>
          <p:grpSpPr>
            <a:xfrm rot="5230013">
              <a:off x="3527017" y="3658030"/>
              <a:ext cx="499689" cy="363793"/>
              <a:chOff x="3962400" y="2903331"/>
              <a:chExt cx="499689" cy="363793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3962400" y="3124200"/>
                <a:ext cx="123617" cy="12361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4338472" y="3143507"/>
                <a:ext cx="123617" cy="12361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>
                <a:off x="4143205" y="2903331"/>
                <a:ext cx="123617" cy="12361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2" name="Oval 31"/>
          <p:cNvSpPr/>
          <p:nvPr/>
        </p:nvSpPr>
        <p:spPr>
          <a:xfrm>
            <a:off x="4483566" y="3277635"/>
            <a:ext cx="1054802" cy="1054802"/>
          </a:xfrm>
          <a:prstGeom prst="ellipse">
            <a:avLst/>
          </a:prstGeom>
          <a:solidFill>
            <a:schemeClr val="tx1"/>
          </a:solidFill>
          <a:ln>
            <a:noFill/>
          </a:ln>
          <a:scene3d>
            <a:camera prst="orthographicFront"/>
            <a:lightRig rig="threePt" dir="t"/>
          </a:scene3d>
          <a:sp3d>
            <a:bevelT w="525780" h="525780"/>
            <a:bevelB w="525780" h="52578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849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0"/>
          <p:cNvGrpSpPr/>
          <p:nvPr/>
        </p:nvGrpSpPr>
        <p:grpSpPr>
          <a:xfrm>
            <a:off x="1981200" y="1676400"/>
            <a:ext cx="4744750" cy="4722978"/>
            <a:chOff x="1655339" y="969539"/>
            <a:chExt cx="4744750" cy="4722978"/>
          </a:xfrm>
        </p:grpSpPr>
        <p:grpSp>
          <p:nvGrpSpPr>
            <p:cNvPr id="3" name="Group 15"/>
            <p:cNvGrpSpPr/>
            <p:nvPr/>
          </p:nvGrpSpPr>
          <p:grpSpPr>
            <a:xfrm>
              <a:off x="1655339" y="969539"/>
              <a:ext cx="4744750" cy="4722978"/>
              <a:chOff x="1655339" y="969539"/>
              <a:chExt cx="4744750" cy="4722978"/>
            </a:xfrm>
          </p:grpSpPr>
          <p:sp>
            <p:nvSpPr>
              <p:cNvPr id="8" name="Freeform 7"/>
              <p:cNvSpPr/>
              <p:nvPr/>
            </p:nvSpPr>
            <p:spPr>
              <a:xfrm rot="544336" flipH="1">
                <a:off x="2971802" y="969539"/>
                <a:ext cx="2127733" cy="2219975"/>
              </a:xfrm>
              <a:custGeom>
                <a:avLst/>
                <a:gdLst>
                  <a:gd name="connsiteX0" fmla="*/ 976128 w 1905000"/>
                  <a:gd name="connsiteY0" fmla="*/ 2209460 h 2209800"/>
                  <a:gd name="connsiteX1" fmla="*/ 105438 w 1905000"/>
                  <a:gd name="connsiteY1" fmla="*/ 1610190 h 2209800"/>
                  <a:gd name="connsiteX2" fmla="*/ 97014 w 1905000"/>
                  <a:gd name="connsiteY2" fmla="*/ 619083 h 2209800"/>
                  <a:gd name="connsiteX3" fmla="*/ 952501 w 1905000"/>
                  <a:gd name="connsiteY3" fmla="*/ 0 h 2209800"/>
                  <a:gd name="connsiteX4" fmla="*/ 976128 w 1905000"/>
                  <a:gd name="connsiteY4" fmla="*/ 2209460 h 2209800"/>
                  <a:gd name="connsiteX0" fmla="*/ 1011370 w 1526585"/>
                  <a:gd name="connsiteY0" fmla="*/ 2209460 h 2219975"/>
                  <a:gd name="connsiteX1" fmla="*/ 140680 w 1526585"/>
                  <a:gd name="connsiteY1" fmla="*/ 1610190 h 2219975"/>
                  <a:gd name="connsiteX2" fmla="*/ 132256 w 1526585"/>
                  <a:gd name="connsiteY2" fmla="*/ 619083 h 2219975"/>
                  <a:gd name="connsiteX3" fmla="*/ 987743 w 1526585"/>
                  <a:gd name="connsiteY3" fmla="*/ 0 h 2219975"/>
                  <a:gd name="connsiteX4" fmla="*/ 1526585 w 1526585"/>
                  <a:gd name="connsiteY4" fmla="*/ 0 h 2219975"/>
                  <a:gd name="connsiteX5" fmla="*/ 1011370 w 1526585"/>
                  <a:gd name="connsiteY5" fmla="*/ 2209460 h 2219975"/>
                  <a:gd name="connsiteX0" fmla="*/ 1011370 w 2127733"/>
                  <a:gd name="connsiteY0" fmla="*/ 2209460 h 2219975"/>
                  <a:gd name="connsiteX1" fmla="*/ 140680 w 2127733"/>
                  <a:gd name="connsiteY1" fmla="*/ 1610190 h 2219975"/>
                  <a:gd name="connsiteX2" fmla="*/ 132256 w 2127733"/>
                  <a:gd name="connsiteY2" fmla="*/ 619083 h 2219975"/>
                  <a:gd name="connsiteX3" fmla="*/ 987743 w 2127733"/>
                  <a:gd name="connsiteY3" fmla="*/ 0 h 2219975"/>
                  <a:gd name="connsiteX4" fmla="*/ 1526585 w 2127733"/>
                  <a:gd name="connsiteY4" fmla="*/ 0 h 2219975"/>
                  <a:gd name="connsiteX5" fmla="*/ 1011370 w 2127733"/>
                  <a:gd name="connsiteY5" fmla="*/ 2209460 h 2219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27733" h="2219975">
                    <a:moveTo>
                      <a:pt x="1011370" y="2209460"/>
                    </a:moveTo>
                    <a:cubicBezTo>
                      <a:pt x="646072" y="2219975"/>
                      <a:pt x="307789" y="1987144"/>
                      <a:pt x="140680" y="1610190"/>
                    </a:cubicBezTo>
                    <a:cubicBezTo>
                      <a:pt x="3123" y="1299896"/>
                      <a:pt x="0" y="932463"/>
                      <a:pt x="132256" y="619083"/>
                    </a:cubicBezTo>
                    <a:cubicBezTo>
                      <a:pt x="292156" y="240202"/>
                      <a:pt x="624082" y="0"/>
                      <a:pt x="987743" y="0"/>
                    </a:cubicBezTo>
                    <a:lnTo>
                      <a:pt x="1526585" y="0"/>
                    </a:lnTo>
                    <a:cubicBezTo>
                      <a:pt x="2127733" y="1259001"/>
                      <a:pt x="1183108" y="1472973"/>
                      <a:pt x="1011370" y="22094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1000">
                    <a:srgbClr val="5F5F5F"/>
                  </a:gs>
                  <a:gs pos="21001">
                    <a:srgbClr val="5F5F5F"/>
                  </a:gs>
                  <a:gs pos="63000">
                    <a:srgbClr val="FFFFFF"/>
                  </a:gs>
                  <a:gs pos="67000">
                    <a:srgbClr val="B2B2B2"/>
                  </a:gs>
                  <a:gs pos="91000">
                    <a:srgbClr val="292929"/>
                  </a:gs>
                  <a:gs pos="98000">
                    <a:srgbClr val="777777"/>
                  </a:gs>
                  <a:gs pos="100000">
                    <a:srgbClr val="EAEAEA"/>
                  </a:gs>
                </a:gsLst>
                <a:lin ang="5400000" scaled="1"/>
                <a:tileRect/>
              </a:gradFill>
              <a:ln w="6350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5400000" sx="101000" sy="101000" algn="t" rotWithShape="0">
                  <a:prstClr val="black">
                    <a:alpha val="56000"/>
                  </a:prstClr>
                </a:outerShdw>
              </a:effectLst>
              <a:sp3d z="1841500" extrusionH="1905000">
                <a:bevelT w="13970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 10"/>
              <p:cNvSpPr/>
              <p:nvPr/>
            </p:nvSpPr>
            <p:spPr>
              <a:xfrm rot="16443850" flipH="1">
                <a:off x="1701460" y="2272535"/>
                <a:ext cx="2127733" cy="2219975"/>
              </a:xfrm>
              <a:custGeom>
                <a:avLst/>
                <a:gdLst>
                  <a:gd name="connsiteX0" fmla="*/ 976128 w 1905000"/>
                  <a:gd name="connsiteY0" fmla="*/ 2209460 h 2209800"/>
                  <a:gd name="connsiteX1" fmla="*/ 105438 w 1905000"/>
                  <a:gd name="connsiteY1" fmla="*/ 1610190 h 2209800"/>
                  <a:gd name="connsiteX2" fmla="*/ 97014 w 1905000"/>
                  <a:gd name="connsiteY2" fmla="*/ 619083 h 2209800"/>
                  <a:gd name="connsiteX3" fmla="*/ 952501 w 1905000"/>
                  <a:gd name="connsiteY3" fmla="*/ 0 h 2209800"/>
                  <a:gd name="connsiteX4" fmla="*/ 976128 w 1905000"/>
                  <a:gd name="connsiteY4" fmla="*/ 2209460 h 2209800"/>
                  <a:gd name="connsiteX0" fmla="*/ 1011370 w 1526585"/>
                  <a:gd name="connsiteY0" fmla="*/ 2209460 h 2219975"/>
                  <a:gd name="connsiteX1" fmla="*/ 140680 w 1526585"/>
                  <a:gd name="connsiteY1" fmla="*/ 1610190 h 2219975"/>
                  <a:gd name="connsiteX2" fmla="*/ 132256 w 1526585"/>
                  <a:gd name="connsiteY2" fmla="*/ 619083 h 2219975"/>
                  <a:gd name="connsiteX3" fmla="*/ 987743 w 1526585"/>
                  <a:gd name="connsiteY3" fmla="*/ 0 h 2219975"/>
                  <a:gd name="connsiteX4" fmla="*/ 1526585 w 1526585"/>
                  <a:gd name="connsiteY4" fmla="*/ 0 h 2219975"/>
                  <a:gd name="connsiteX5" fmla="*/ 1011370 w 1526585"/>
                  <a:gd name="connsiteY5" fmla="*/ 2209460 h 2219975"/>
                  <a:gd name="connsiteX0" fmla="*/ 1011370 w 2127733"/>
                  <a:gd name="connsiteY0" fmla="*/ 2209460 h 2219975"/>
                  <a:gd name="connsiteX1" fmla="*/ 140680 w 2127733"/>
                  <a:gd name="connsiteY1" fmla="*/ 1610190 h 2219975"/>
                  <a:gd name="connsiteX2" fmla="*/ 132256 w 2127733"/>
                  <a:gd name="connsiteY2" fmla="*/ 619083 h 2219975"/>
                  <a:gd name="connsiteX3" fmla="*/ 987743 w 2127733"/>
                  <a:gd name="connsiteY3" fmla="*/ 0 h 2219975"/>
                  <a:gd name="connsiteX4" fmla="*/ 1526585 w 2127733"/>
                  <a:gd name="connsiteY4" fmla="*/ 0 h 2219975"/>
                  <a:gd name="connsiteX5" fmla="*/ 1011370 w 2127733"/>
                  <a:gd name="connsiteY5" fmla="*/ 2209460 h 2219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27733" h="2219975">
                    <a:moveTo>
                      <a:pt x="1011370" y="2209460"/>
                    </a:moveTo>
                    <a:cubicBezTo>
                      <a:pt x="646072" y="2219975"/>
                      <a:pt x="307789" y="1987144"/>
                      <a:pt x="140680" y="1610190"/>
                    </a:cubicBezTo>
                    <a:cubicBezTo>
                      <a:pt x="3123" y="1299896"/>
                      <a:pt x="0" y="932463"/>
                      <a:pt x="132256" y="619083"/>
                    </a:cubicBezTo>
                    <a:cubicBezTo>
                      <a:pt x="292156" y="240202"/>
                      <a:pt x="624082" y="0"/>
                      <a:pt x="987743" y="0"/>
                    </a:cubicBezTo>
                    <a:lnTo>
                      <a:pt x="1526585" y="0"/>
                    </a:lnTo>
                    <a:cubicBezTo>
                      <a:pt x="2127733" y="1259001"/>
                      <a:pt x="1183108" y="1472973"/>
                      <a:pt x="1011370" y="22094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1000">
                    <a:srgbClr val="5F5F5F"/>
                  </a:gs>
                  <a:gs pos="21001">
                    <a:srgbClr val="5F5F5F"/>
                  </a:gs>
                  <a:gs pos="63000">
                    <a:srgbClr val="FFFFFF"/>
                  </a:gs>
                  <a:gs pos="67000">
                    <a:srgbClr val="B2B2B2"/>
                  </a:gs>
                  <a:gs pos="91000">
                    <a:srgbClr val="292929"/>
                  </a:gs>
                  <a:gs pos="98000">
                    <a:srgbClr val="777777"/>
                  </a:gs>
                  <a:gs pos="100000">
                    <a:srgbClr val="EAEAEA"/>
                  </a:gs>
                </a:gsLst>
                <a:lin ang="5400000" scaled="1"/>
                <a:tileRect/>
              </a:gradFill>
              <a:ln w="6350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5400000" sx="101000" sy="101000" algn="t" rotWithShape="0">
                  <a:prstClr val="black">
                    <a:alpha val="56000"/>
                  </a:prstClr>
                </a:outerShdw>
              </a:effectLst>
              <a:sp3d z="1841500" extrusionH="1905000">
                <a:bevelT w="13970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Freeform 11"/>
              <p:cNvSpPr/>
              <p:nvPr/>
            </p:nvSpPr>
            <p:spPr>
              <a:xfrm rot="11311263" flipH="1">
                <a:off x="2982686" y="3472542"/>
                <a:ext cx="2127733" cy="2219975"/>
              </a:xfrm>
              <a:custGeom>
                <a:avLst/>
                <a:gdLst>
                  <a:gd name="connsiteX0" fmla="*/ 976128 w 1905000"/>
                  <a:gd name="connsiteY0" fmla="*/ 2209460 h 2209800"/>
                  <a:gd name="connsiteX1" fmla="*/ 105438 w 1905000"/>
                  <a:gd name="connsiteY1" fmla="*/ 1610190 h 2209800"/>
                  <a:gd name="connsiteX2" fmla="*/ 97014 w 1905000"/>
                  <a:gd name="connsiteY2" fmla="*/ 619083 h 2209800"/>
                  <a:gd name="connsiteX3" fmla="*/ 952501 w 1905000"/>
                  <a:gd name="connsiteY3" fmla="*/ 0 h 2209800"/>
                  <a:gd name="connsiteX4" fmla="*/ 976128 w 1905000"/>
                  <a:gd name="connsiteY4" fmla="*/ 2209460 h 2209800"/>
                  <a:gd name="connsiteX0" fmla="*/ 1011370 w 1526585"/>
                  <a:gd name="connsiteY0" fmla="*/ 2209460 h 2219975"/>
                  <a:gd name="connsiteX1" fmla="*/ 140680 w 1526585"/>
                  <a:gd name="connsiteY1" fmla="*/ 1610190 h 2219975"/>
                  <a:gd name="connsiteX2" fmla="*/ 132256 w 1526585"/>
                  <a:gd name="connsiteY2" fmla="*/ 619083 h 2219975"/>
                  <a:gd name="connsiteX3" fmla="*/ 987743 w 1526585"/>
                  <a:gd name="connsiteY3" fmla="*/ 0 h 2219975"/>
                  <a:gd name="connsiteX4" fmla="*/ 1526585 w 1526585"/>
                  <a:gd name="connsiteY4" fmla="*/ 0 h 2219975"/>
                  <a:gd name="connsiteX5" fmla="*/ 1011370 w 1526585"/>
                  <a:gd name="connsiteY5" fmla="*/ 2209460 h 2219975"/>
                  <a:gd name="connsiteX0" fmla="*/ 1011370 w 2127733"/>
                  <a:gd name="connsiteY0" fmla="*/ 2209460 h 2219975"/>
                  <a:gd name="connsiteX1" fmla="*/ 140680 w 2127733"/>
                  <a:gd name="connsiteY1" fmla="*/ 1610190 h 2219975"/>
                  <a:gd name="connsiteX2" fmla="*/ 132256 w 2127733"/>
                  <a:gd name="connsiteY2" fmla="*/ 619083 h 2219975"/>
                  <a:gd name="connsiteX3" fmla="*/ 987743 w 2127733"/>
                  <a:gd name="connsiteY3" fmla="*/ 0 h 2219975"/>
                  <a:gd name="connsiteX4" fmla="*/ 1526585 w 2127733"/>
                  <a:gd name="connsiteY4" fmla="*/ 0 h 2219975"/>
                  <a:gd name="connsiteX5" fmla="*/ 1011370 w 2127733"/>
                  <a:gd name="connsiteY5" fmla="*/ 2209460 h 2219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27733" h="2219975">
                    <a:moveTo>
                      <a:pt x="1011370" y="2209460"/>
                    </a:moveTo>
                    <a:cubicBezTo>
                      <a:pt x="646072" y="2219975"/>
                      <a:pt x="307789" y="1987144"/>
                      <a:pt x="140680" y="1610190"/>
                    </a:cubicBezTo>
                    <a:cubicBezTo>
                      <a:pt x="3123" y="1299896"/>
                      <a:pt x="0" y="932463"/>
                      <a:pt x="132256" y="619083"/>
                    </a:cubicBezTo>
                    <a:cubicBezTo>
                      <a:pt x="292156" y="240202"/>
                      <a:pt x="624082" y="0"/>
                      <a:pt x="987743" y="0"/>
                    </a:cubicBezTo>
                    <a:lnTo>
                      <a:pt x="1526585" y="0"/>
                    </a:lnTo>
                    <a:cubicBezTo>
                      <a:pt x="2127733" y="1259001"/>
                      <a:pt x="1183108" y="1472973"/>
                      <a:pt x="1011370" y="22094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1000">
                    <a:srgbClr val="5F5F5F"/>
                  </a:gs>
                  <a:gs pos="21001">
                    <a:srgbClr val="5F5F5F"/>
                  </a:gs>
                  <a:gs pos="63000">
                    <a:srgbClr val="FFFFFF"/>
                  </a:gs>
                  <a:gs pos="67000">
                    <a:srgbClr val="B2B2B2"/>
                  </a:gs>
                  <a:gs pos="91000">
                    <a:srgbClr val="292929"/>
                  </a:gs>
                  <a:gs pos="98000">
                    <a:srgbClr val="777777"/>
                  </a:gs>
                  <a:gs pos="100000">
                    <a:srgbClr val="EAEAEA"/>
                  </a:gs>
                </a:gsLst>
                <a:lin ang="5400000" scaled="1"/>
                <a:tileRect/>
              </a:gradFill>
              <a:ln w="6350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5400000" sx="101000" sy="101000" algn="t" rotWithShape="0">
                  <a:prstClr val="black">
                    <a:alpha val="56000"/>
                  </a:prstClr>
                </a:outerShdw>
              </a:effectLst>
              <a:sp3d z="1841500" extrusionH="1905000">
                <a:bevelT w="13970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Freeform 12"/>
              <p:cNvSpPr/>
              <p:nvPr/>
            </p:nvSpPr>
            <p:spPr>
              <a:xfrm rot="5592632" flipH="1">
                <a:off x="4226235" y="2163677"/>
                <a:ext cx="2127733" cy="2219975"/>
              </a:xfrm>
              <a:custGeom>
                <a:avLst/>
                <a:gdLst>
                  <a:gd name="connsiteX0" fmla="*/ 976128 w 1905000"/>
                  <a:gd name="connsiteY0" fmla="*/ 2209460 h 2209800"/>
                  <a:gd name="connsiteX1" fmla="*/ 105438 w 1905000"/>
                  <a:gd name="connsiteY1" fmla="*/ 1610190 h 2209800"/>
                  <a:gd name="connsiteX2" fmla="*/ 97014 w 1905000"/>
                  <a:gd name="connsiteY2" fmla="*/ 619083 h 2209800"/>
                  <a:gd name="connsiteX3" fmla="*/ 952501 w 1905000"/>
                  <a:gd name="connsiteY3" fmla="*/ 0 h 2209800"/>
                  <a:gd name="connsiteX4" fmla="*/ 976128 w 1905000"/>
                  <a:gd name="connsiteY4" fmla="*/ 2209460 h 2209800"/>
                  <a:gd name="connsiteX0" fmla="*/ 1011370 w 1526585"/>
                  <a:gd name="connsiteY0" fmla="*/ 2209460 h 2219975"/>
                  <a:gd name="connsiteX1" fmla="*/ 140680 w 1526585"/>
                  <a:gd name="connsiteY1" fmla="*/ 1610190 h 2219975"/>
                  <a:gd name="connsiteX2" fmla="*/ 132256 w 1526585"/>
                  <a:gd name="connsiteY2" fmla="*/ 619083 h 2219975"/>
                  <a:gd name="connsiteX3" fmla="*/ 987743 w 1526585"/>
                  <a:gd name="connsiteY3" fmla="*/ 0 h 2219975"/>
                  <a:gd name="connsiteX4" fmla="*/ 1526585 w 1526585"/>
                  <a:gd name="connsiteY4" fmla="*/ 0 h 2219975"/>
                  <a:gd name="connsiteX5" fmla="*/ 1011370 w 1526585"/>
                  <a:gd name="connsiteY5" fmla="*/ 2209460 h 2219975"/>
                  <a:gd name="connsiteX0" fmla="*/ 1011370 w 2127733"/>
                  <a:gd name="connsiteY0" fmla="*/ 2209460 h 2219975"/>
                  <a:gd name="connsiteX1" fmla="*/ 140680 w 2127733"/>
                  <a:gd name="connsiteY1" fmla="*/ 1610190 h 2219975"/>
                  <a:gd name="connsiteX2" fmla="*/ 132256 w 2127733"/>
                  <a:gd name="connsiteY2" fmla="*/ 619083 h 2219975"/>
                  <a:gd name="connsiteX3" fmla="*/ 987743 w 2127733"/>
                  <a:gd name="connsiteY3" fmla="*/ 0 h 2219975"/>
                  <a:gd name="connsiteX4" fmla="*/ 1526585 w 2127733"/>
                  <a:gd name="connsiteY4" fmla="*/ 0 h 2219975"/>
                  <a:gd name="connsiteX5" fmla="*/ 1011370 w 2127733"/>
                  <a:gd name="connsiteY5" fmla="*/ 2209460 h 2219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27733" h="2219975">
                    <a:moveTo>
                      <a:pt x="1011370" y="2209460"/>
                    </a:moveTo>
                    <a:cubicBezTo>
                      <a:pt x="646072" y="2219975"/>
                      <a:pt x="307789" y="1987144"/>
                      <a:pt x="140680" y="1610190"/>
                    </a:cubicBezTo>
                    <a:cubicBezTo>
                      <a:pt x="3123" y="1299896"/>
                      <a:pt x="0" y="932463"/>
                      <a:pt x="132256" y="619083"/>
                    </a:cubicBezTo>
                    <a:cubicBezTo>
                      <a:pt x="292156" y="240202"/>
                      <a:pt x="624082" y="0"/>
                      <a:pt x="987743" y="0"/>
                    </a:cubicBezTo>
                    <a:lnTo>
                      <a:pt x="1526585" y="0"/>
                    </a:lnTo>
                    <a:cubicBezTo>
                      <a:pt x="2127733" y="1259001"/>
                      <a:pt x="1183108" y="1472973"/>
                      <a:pt x="1011370" y="22094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85000"/>
                      <a:lumOff val="15000"/>
                    </a:schemeClr>
                  </a:gs>
                  <a:gs pos="11000">
                    <a:srgbClr val="5F5F5F"/>
                  </a:gs>
                  <a:gs pos="21001">
                    <a:srgbClr val="5F5F5F"/>
                  </a:gs>
                  <a:gs pos="63000">
                    <a:srgbClr val="FFFFFF"/>
                  </a:gs>
                  <a:gs pos="67000">
                    <a:srgbClr val="B2B2B2"/>
                  </a:gs>
                  <a:gs pos="91000">
                    <a:srgbClr val="292929"/>
                  </a:gs>
                  <a:gs pos="98000">
                    <a:srgbClr val="777777"/>
                  </a:gs>
                  <a:gs pos="100000">
                    <a:srgbClr val="EAEAEA"/>
                  </a:gs>
                </a:gsLst>
                <a:lin ang="5400000" scaled="1"/>
                <a:tileRect/>
              </a:gradFill>
              <a:ln w="6350">
                <a:solidFill>
                  <a:schemeClr val="bg1">
                    <a:lumMod val="65000"/>
                  </a:schemeClr>
                </a:solidFill>
              </a:ln>
              <a:effectLst>
                <a:outerShdw blurRad="50800" dist="38100" dir="5400000" sx="101000" sy="101000" algn="t" rotWithShape="0">
                  <a:prstClr val="black">
                    <a:alpha val="56000"/>
                  </a:prstClr>
                </a:outerShdw>
              </a:effectLst>
              <a:sp3d z="1841500" extrusionH="1905000">
                <a:bevelT w="139700" prst="cross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3494318" y="2821443"/>
                <a:ext cx="1078992" cy="1075643"/>
              </a:xfrm>
              <a:prstGeom prst="ellipse">
                <a:avLst/>
              </a:prstGeom>
              <a:solidFill>
                <a:schemeClr val="tx1"/>
              </a:solidFill>
              <a:ln w="6350">
                <a:solidFill>
                  <a:schemeClr val="bg1">
                    <a:lumMod val="65000"/>
                  </a:schemeClr>
                </a:solidFill>
              </a:ln>
              <a:effectLst/>
              <a:scene3d>
                <a:camera prst="orthographicFront"/>
                <a:lightRig rig="threePt" dir="t"/>
              </a:scene3d>
              <a:sp3d z="1841500" extrusionH="1905000">
                <a:bevelT w="539750" h="539750"/>
                <a:bevelB w="539750" h="53975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>
              <a:off x="3526970" y="1643740"/>
              <a:ext cx="1447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724400" y="3048000"/>
              <a:ext cx="1447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124200" y="4343400"/>
              <a:ext cx="1447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05000" y="2819400"/>
              <a:ext cx="1447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Your text here</a:t>
              </a:r>
            </a:p>
          </p:txBody>
        </p:sp>
      </p:grpSp>
      <p:grpSp>
        <p:nvGrpSpPr>
          <p:cNvPr id="4" name="Group 44"/>
          <p:cNvGrpSpPr/>
          <p:nvPr/>
        </p:nvGrpSpPr>
        <p:grpSpPr>
          <a:xfrm>
            <a:off x="7162800" y="1828800"/>
            <a:ext cx="3200400" cy="1371600"/>
            <a:chOff x="457200" y="1676400"/>
            <a:chExt cx="3200400" cy="1371600"/>
          </a:xfrm>
        </p:grpSpPr>
        <p:sp>
          <p:nvSpPr>
            <p:cNvPr id="23" name="TextBox 22"/>
            <p:cNvSpPr txBox="1"/>
            <p:nvPr/>
          </p:nvSpPr>
          <p:spPr>
            <a:xfrm>
              <a:off x="609600" y="1828800"/>
              <a:ext cx="3048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Your text here. Your text here. Your text here. Your text here. </a:t>
              </a:r>
            </a:p>
          </p:txBody>
        </p:sp>
        <p:cxnSp>
          <p:nvCxnSpPr>
            <p:cNvPr id="24" name="Straight Connector 23"/>
            <p:cNvCxnSpPr/>
            <p:nvPr/>
          </p:nvCxnSpPr>
          <p:spPr>
            <a:xfrm>
              <a:off x="457200" y="1676400"/>
              <a:ext cx="29718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-227804" y="2361406"/>
              <a:ext cx="13716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Propeller diagram : 4 blades</a:t>
            </a:r>
          </a:p>
        </p:txBody>
      </p:sp>
    </p:spTree>
    <p:extLst>
      <p:ext uri="{BB962C8B-B14F-4D97-AF65-F5344CB8AC3E}">
        <p14:creationId xmlns:p14="http://schemas.microsoft.com/office/powerpoint/2010/main" val="401187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dirty="0"/>
              <a:t>Propeller diagram : 5 blades</a:t>
            </a:r>
          </a:p>
        </p:txBody>
      </p:sp>
      <p:grpSp>
        <p:nvGrpSpPr>
          <p:cNvPr id="4" name="Group 48"/>
          <p:cNvGrpSpPr/>
          <p:nvPr/>
        </p:nvGrpSpPr>
        <p:grpSpPr>
          <a:xfrm>
            <a:off x="2020605" y="1371600"/>
            <a:ext cx="5010036" cy="4863639"/>
            <a:chOff x="608806" y="1537161"/>
            <a:chExt cx="5010036" cy="4863639"/>
          </a:xfrm>
        </p:grpSpPr>
        <p:sp>
          <p:nvSpPr>
            <p:cNvPr id="3" name="Trapezoid 2"/>
            <p:cNvSpPr/>
            <p:nvPr/>
          </p:nvSpPr>
          <p:spPr>
            <a:xfrm flipV="1">
              <a:off x="2076666" y="1537161"/>
              <a:ext cx="2119798" cy="2214028"/>
            </a:xfrm>
            <a:custGeom>
              <a:avLst/>
              <a:gdLst>
                <a:gd name="connsiteX0" fmla="*/ 0 w 2590800"/>
                <a:gd name="connsiteY0" fmla="*/ 2133600 h 2133600"/>
                <a:gd name="connsiteX1" fmla="*/ 533400 w 2590800"/>
                <a:gd name="connsiteY1" fmla="*/ 0 h 2133600"/>
                <a:gd name="connsiteX2" fmla="*/ 2057400 w 2590800"/>
                <a:gd name="connsiteY2" fmla="*/ 0 h 2133600"/>
                <a:gd name="connsiteX3" fmla="*/ 2590800 w 2590800"/>
                <a:gd name="connsiteY3" fmla="*/ 2133600 h 2133600"/>
                <a:gd name="connsiteX4" fmla="*/ 0 w 2590800"/>
                <a:gd name="connsiteY4" fmla="*/ 2133600 h 2133600"/>
                <a:gd name="connsiteX0" fmla="*/ 78937 w 2669737"/>
                <a:gd name="connsiteY0" fmla="*/ 2133600 h 2133600"/>
                <a:gd name="connsiteX1" fmla="*/ 612337 w 2669737"/>
                <a:gd name="connsiteY1" fmla="*/ 0 h 2133600"/>
                <a:gd name="connsiteX2" fmla="*/ 2136337 w 2669737"/>
                <a:gd name="connsiteY2" fmla="*/ 0 h 2133600"/>
                <a:gd name="connsiteX3" fmla="*/ 2669737 w 2669737"/>
                <a:gd name="connsiteY3" fmla="*/ 2133600 h 2133600"/>
                <a:gd name="connsiteX4" fmla="*/ 78937 w 2669737"/>
                <a:gd name="connsiteY4" fmla="*/ 2133600 h 2133600"/>
                <a:gd name="connsiteX0" fmla="*/ 78937 w 2669737"/>
                <a:gd name="connsiteY0" fmla="*/ 2133600 h 2478821"/>
                <a:gd name="connsiteX1" fmla="*/ 612337 w 2669737"/>
                <a:gd name="connsiteY1" fmla="*/ 0 h 2478821"/>
                <a:gd name="connsiteX2" fmla="*/ 2136337 w 2669737"/>
                <a:gd name="connsiteY2" fmla="*/ 0 h 2478821"/>
                <a:gd name="connsiteX3" fmla="*/ 2669737 w 2669737"/>
                <a:gd name="connsiteY3" fmla="*/ 2133600 h 2478821"/>
                <a:gd name="connsiteX4" fmla="*/ 78937 w 2669737"/>
                <a:gd name="connsiteY4" fmla="*/ 2133600 h 2478821"/>
                <a:gd name="connsiteX0" fmla="*/ 110528 w 2701328"/>
                <a:gd name="connsiteY0" fmla="*/ 2133600 h 2133600"/>
                <a:gd name="connsiteX1" fmla="*/ 643928 w 2701328"/>
                <a:gd name="connsiteY1" fmla="*/ 0 h 2133600"/>
                <a:gd name="connsiteX2" fmla="*/ 2167928 w 2701328"/>
                <a:gd name="connsiteY2" fmla="*/ 0 h 2133600"/>
                <a:gd name="connsiteX3" fmla="*/ 2701328 w 2701328"/>
                <a:gd name="connsiteY3" fmla="*/ 2133600 h 2133600"/>
                <a:gd name="connsiteX4" fmla="*/ 110528 w 2701328"/>
                <a:gd name="connsiteY4" fmla="*/ 2133600 h 2133600"/>
                <a:gd name="connsiteX0" fmla="*/ 110528 w 2701328"/>
                <a:gd name="connsiteY0" fmla="*/ 2133600 h 2133600"/>
                <a:gd name="connsiteX1" fmla="*/ 643928 w 2701328"/>
                <a:gd name="connsiteY1" fmla="*/ 0 h 2133600"/>
                <a:gd name="connsiteX2" fmla="*/ 2167928 w 2701328"/>
                <a:gd name="connsiteY2" fmla="*/ 0 h 2133600"/>
                <a:gd name="connsiteX3" fmla="*/ 2701328 w 2701328"/>
                <a:gd name="connsiteY3" fmla="*/ 2133600 h 2133600"/>
                <a:gd name="connsiteX4" fmla="*/ 110528 w 2701328"/>
                <a:gd name="connsiteY4" fmla="*/ 2133600 h 2133600"/>
                <a:gd name="connsiteX0" fmla="*/ 110528 w 2701328"/>
                <a:gd name="connsiteY0" fmla="*/ 2133600 h 2551839"/>
                <a:gd name="connsiteX1" fmla="*/ 643928 w 2701328"/>
                <a:gd name="connsiteY1" fmla="*/ 0 h 2551839"/>
                <a:gd name="connsiteX2" fmla="*/ 2167928 w 2701328"/>
                <a:gd name="connsiteY2" fmla="*/ 0 h 2551839"/>
                <a:gd name="connsiteX3" fmla="*/ 2701328 w 2701328"/>
                <a:gd name="connsiteY3" fmla="*/ 2133600 h 2551839"/>
                <a:gd name="connsiteX4" fmla="*/ 110528 w 2701328"/>
                <a:gd name="connsiteY4" fmla="*/ 2133600 h 2551839"/>
                <a:gd name="connsiteX0" fmla="*/ 72231 w 2663031"/>
                <a:gd name="connsiteY0" fmla="*/ 2644878 h 3090117"/>
                <a:gd name="connsiteX1" fmla="*/ 841605 w 2663031"/>
                <a:gd name="connsiteY1" fmla="*/ 0 h 3090117"/>
                <a:gd name="connsiteX2" fmla="*/ 2129631 w 2663031"/>
                <a:gd name="connsiteY2" fmla="*/ 511278 h 3090117"/>
                <a:gd name="connsiteX3" fmla="*/ 2663031 w 2663031"/>
                <a:gd name="connsiteY3" fmla="*/ 2644878 h 3090117"/>
                <a:gd name="connsiteX4" fmla="*/ 72231 w 2663031"/>
                <a:gd name="connsiteY4" fmla="*/ 2644878 h 3090117"/>
                <a:gd name="connsiteX0" fmla="*/ 72231 w 2663031"/>
                <a:gd name="connsiteY0" fmla="*/ 2644878 h 3090117"/>
                <a:gd name="connsiteX1" fmla="*/ 841605 w 2663031"/>
                <a:gd name="connsiteY1" fmla="*/ 0 h 3090117"/>
                <a:gd name="connsiteX2" fmla="*/ 2129631 w 2663031"/>
                <a:gd name="connsiteY2" fmla="*/ 511278 h 3090117"/>
                <a:gd name="connsiteX3" fmla="*/ 2663031 w 2663031"/>
                <a:gd name="connsiteY3" fmla="*/ 2644878 h 3090117"/>
                <a:gd name="connsiteX4" fmla="*/ 72231 w 2663031"/>
                <a:gd name="connsiteY4" fmla="*/ 2644878 h 3090117"/>
                <a:gd name="connsiteX0" fmla="*/ 72231 w 2663031"/>
                <a:gd name="connsiteY0" fmla="*/ 2644878 h 3090117"/>
                <a:gd name="connsiteX1" fmla="*/ 841605 w 2663031"/>
                <a:gd name="connsiteY1" fmla="*/ 0 h 3090117"/>
                <a:gd name="connsiteX2" fmla="*/ 2129631 w 2663031"/>
                <a:gd name="connsiteY2" fmla="*/ 511278 h 3090117"/>
                <a:gd name="connsiteX3" fmla="*/ 2663031 w 2663031"/>
                <a:gd name="connsiteY3" fmla="*/ 2644878 h 3090117"/>
                <a:gd name="connsiteX4" fmla="*/ 72231 w 2663031"/>
                <a:gd name="connsiteY4" fmla="*/ 2644878 h 3090117"/>
                <a:gd name="connsiteX0" fmla="*/ 72231 w 2663031"/>
                <a:gd name="connsiteY0" fmla="*/ 2695440 h 3140679"/>
                <a:gd name="connsiteX1" fmla="*/ 841605 w 2663031"/>
                <a:gd name="connsiteY1" fmla="*/ 50562 h 3140679"/>
                <a:gd name="connsiteX2" fmla="*/ 2129631 w 2663031"/>
                <a:gd name="connsiteY2" fmla="*/ 561840 h 3140679"/>
                <a:gd name="connsiteX3" fmla="*/ 2663031 w 2663031"/>
                <a:gd name="connsiteY3" fmla="*/ 2695440 h 3140679"/>
                <a:gd name="connsiteX4" fmla="*/ 72231 w 2663031"/>
                <a:gd name="connsiteY4" fmla="*/ 2695440 h 3140679"/>
                <a:gd name="connsiteX0" fmla="*/ 72231 w 3007011"/>
                <a:gd name="connsiteY0" fmla="*/ 2695440 h 3140679"/>
                <a:gd name="connsiteX1" fmla="*/ 841605 w 3007011"/>
                <a:gd name="connsiteY1" fmla="*/ 50562 h 3140679"/>
                <a:gd name="connsiteX2" fmla="*/ 2129631 w 3007011"/>
                <a:gd name="connsiteY2" fmla="*/ 561840 h 3140679"/>
                <a:gd name="connsiteX3" fmla="*/ 2663031 w 3007011"/>
                <a:gd name="connsiteY3" fmla="*/ 2695440 h 3140679"/>
                <a:gd name="connsiteX4" fmla="*/ 72231 w 3007011"/>
                <a:gd name="connsiteY4" fmla="*/ 2695440 h 3140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7011" h="3140679">
                  <a:moveTo>
                    <a:pt x="72231" y="2695440"/>
                  </a:moveTo>
                  <a:cubicBezTo>
                    <a:pt x="-231340" y="2254627"/>
                    <a:pt x="498705" y="406162"/>
                    <a:pt x="841605" y="50562"/>
                  </a:cubicBezTo>
                  <a:cubicBezTo>
                    <a:pt x="1526586" y="-83812"/>
                    <a:pt x="1700289" y="37452"/>
                    <a:pt x="2129631" y="561840"/>
                  </a:cubicBezTo>
                  <a:cubicBezTo>
                    <a:pt x="2041960" y="1145220"/>
                    <a:pt x="3704021" y="1966214"/>
                    <a:pt x="2663031" y="2695440"/>
                  </a:cubicBezTo>
                  <a:cubicBezTo>
                    <a:pt x="1622041" y="3424666"/>
                    <a:pt x="375802" y="3136253"/>
                    <a:pt x="72231" y="2695440"/>
                  </a:cubicBezTo>
                  <a:close/>
                </a:path>
              </a:pathLst>
            </a:cu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50000">
                  <a:srgbClr val="AC5600"/>
                </a:gs>
                <a:gs pos="100000">
                  <a:srgbClr val="993300"/>
                </a:gs>
              </a:gsLst>
              <a:lin ang="5400000" scaled="0"/>
            </a:gradFill>
            <a:ln>
              <a:solidFill>
                <a:srgbClr val="AC5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rapezoid 2"/>
            <p:cNvSpPr/>
            <p:nvPr/>
          </p:nvSpPr>
          <p:spPr>
            <a:xfrm rot="4333566" flipV="1">
              <a:off x="3451929" y="2532518"/>
              <a:ext cx="2119798" cy="2214028"/>
            </a:xfrm>
            <a:custGeom>
              <a:avLst/>
              <a:gdLst>
                <a:gd name="connsiteX0" fmla="*/ 0 w 2590800"/>
                <a:gd name="connsiteY0" fmla="*/ 2133600 h 2133600"/>
                <a:gd name="connsiteX1" fmla="*/ 533400 w 2590800"/>
                <a:gd name="connsiteY1" fmla="*/ 0 h 2133600"/>
                <a:gd name="connsiteX2" fmla="*/ 2057400 w 2590800"/>
                <a:gd name="connsiteY2" fmla="*/ 0 h 2133600"/>
                <a:gd name="connsiteX3" fmla="*/ 2590800 w 2590800"/>
                <a:gd name="connsiteY3" fmla="*/ 2133600 h 2133600"/>
                <a:gd name="connsiteX4" fmla="*/ 0 w 2590800"/>
                <a:gd name="connsiteY4" fmla="*/ 2133600 h 2133600"/>
                <a:gd name="connsiteX0" fmla="*/ 78937 w 2669737"/>
                <a:gd name="connsiteY0" fmla="*/ 2133600 h 2133600"/>
                <a:gd name="connsiteX1" fmla="*/ 612337 w 2669737"/>
                <a:gd name="connsiteY1" fmla="*/ 0 h 2133600"/>
                <a:gd name="connsiteX2" fmla="*/ 2136337 w 2669737"/>
                <a:gd name="connsiteY2" fmla="*/ 0 h 2133600"/>
                <a:gd name="connsiteX3" fmla="*/ 2669737 w 2669737"/>
                <a:gd name="connsiteY3" fmla="*/ 2133600 h 2133600"/>
                <a:gd name="connsiteX4" fmla="*/ 78937 w 2669737"/>
                <a:gd name="connsiteY4" fmla="*/ 2133600 h 2133600"/>
                <a:gd name="connsiteX0" fmla="*/ 78937 w 2669737"/>
                <a:gd name="connsiteY0" fmla="*/ 2133600 h 2478821"/>
                <a:gd name="connsiteX1" fmla="*/ 612337 w 2669737"/>
                <a:gd name="connsiteY1" fmla="*/ 0 h 2478821"/>
                <a:gd name="connsiteX2" fmla="*/ 2136337 w 2669737"/>
                <a:gd name="connsiteY2" fmla="*/ 0 h 2478821"/>
                <a:gd name="connsiteX3" fmla="*/ 2669737 w 2669737"/>
                <a:gd name="connsiteY3" fmla="*/ 2133600 h 2478821"/>
                <a:gd name="connsiteX4" fmla="*/ 78937 w 2669737"/>
                <a:gd name="connsiteY4" fmla="*/ 2133600 h 2478821"/>
                <a:gd name="connsiteX0" fmla="*/ 110528 w 2701328"/>
                <a:gd name="connsiteY0" fmla="*/ 2133600 h 2133600"/>
                <a:gd name="connsiteX1" fmla="*/ 643928 w 2701328"/>
                <a:gd name="connsiteY1" fmla="*/ 0 h 2133600"/>
                <a:gd name="connsiteX2" fmla="*/ 2167928 w 2701328"/>
                <a:gd name="connsiteY2" fmla="*/ 0 h 2133600"/>
                <a:gd name="connsiteX3" fmla="*/ 2701328 w 2701328"/>
                <a:gd name="connsiteY3" fmla="*/ 2133600 h 2133600"/>
                <a:gd name="connsiteX4" fmla="*/ 110528 w 2701328"/>
                <a:gd name="connsiteY4" fmla="*/ 2133600 h 2133600"/>
                <a:gd name="connsiteX0" fmla="*/ 110528 w 2701328"/>
                <a:gd name="connsiteY0" fmla="*/ 2133600 h 2133600"/>
                <a:gd name="connsiteX1" fmla="*/ 643928 w 2701328"/>
                <a:gd name="connsiteY1" fmla="*/ 0 h 2133600"/>
                <a:gd name="connsiteX2" fmla="*/ 2167928 w 2701328"/>
                <a:gd name="connsiteY2" fmla="*/ 0 h 2133600"/>
                <a:gd name="connsiteX3" fmla="*/ 2701328 w 2701328"/>
                <a:gd name="connsiteY3" fmla="*/ 2133600 h 2133600"/>
                <a:gd name="connsiteX4" fmla="*/ 110528 w 2701328"/>
                <a:gd name="connsiteY4" fmla="*/ 2133600 h 2133600"/>
                <a:gd name="connsiteX0" fmla="*/ 110528 w 2701328"/>
                <a:gd name="connsiteY0" fmla="*/ 2133600 h 2551839"/>
                <a:gd name="connsiteX1" fmla="*/ 643928 w 2701328"/>
                <a:gd name="connsiteY1" fmla="*/ 0 h 2551839"/>
                <a:gd name="connsiteX2" fmla="*/ 2167928 w 2701328"/>
                <a:gd name="connsiteY2" fmla="*/ 0 h 2551839"/>
                <a:gd name="connsiteX3" fmla="*/ 2701328 w 2701328"/>
                <a:gd name="connsiteY3" fmla="*/ 2133600 h 2551839"/>
                <a:gd name="connsiteX4" fmla="*/ 110528 w 2701328"/>
                <a:gd name="connsiteY4" fmla="*/ 2133600 h 2551839"/>
                <a:gd name="connsiteX0" fmla="*/ 72231 w 2663031"/>
                <a:gd name="connsiteY0" fmla="*/ 2644878 h 3090117"/>
                <a:gd name="connsiteX1" fmla="*/ 841605 w 2663031"/>
                <a:gd name="connsiteY1" fmla="*/ 0 h 3090117"/>
                <a:gd name="connsiteX2" fmla="*/ 2129631 w 2663031"/>
                <a:gd name="connsiteY2" fmla="*/ 511278 h 3090117"/>
                <a:gd name="connsiteX3" fmla="*/ 2663031 w 2663031"/>
                <a:gd name="connsiteY3" fmla="*/ 2644878 h 3090117"/>
                <a:gd name="connsiteX4" fmla="*/ 72231 w 2663031"/>
                <a:gd name="connsiteY4" fmla="*/ 2644878 h 3090117"/>
                <a:gd name="connsiteX0" fmla="*/ 72231 w 2663031"/>
                <a:gd name="connsiteY0" fmla="*/ 2644878 h 3090117"/>
                <a:gd name="connsiteX1" fmla="*/ 841605 w 2663031"/>
                <a:gd name="connsiteY1" fmla="*/ 0 h 3090117"/>
                <a:gd name="connsiteX2" fmla="*/ 2129631 w 2663031"/>
                <a:gd name="connsiteY2" fmla="*/ 511278 h 3090117"/>
                <a:gd name="connsiteX3" fmla="*/ 2663031 w 2663031"/>
                <a:gd name="connsiteY3" fmla="*/ 2644878 h 3090117"/>
                <a:gd name="connsiteX4" fmla="*/ 72231 w 2663031"/>
                <a:gd name="connsiteY4" fmla="*/ 2644878 h 3090117"/>
                <a:gd name="connsiteX0" fmla="*/ 72231 w 2663031"/>
                <a:gd name="connsiteY0" fmla="*/ 2644878 h 3090117"/>
                <a:gd name="connsiteX1" fmla="*/ 841605 w 2663031"/>
                <a:gd name="connsiteY1" fmla="*/ 0 h 3090117"/>
                <a:gd name="connsiteX2" fmla="*/ 2129631 w 2663031"/>
                <a:gd name="connsiteY2" fmla="*/ 511278 h 3090117"/>
                <a:gd name="connsiteX3" fmla="*/ 2663031 w 2663031"/>
                <a:gd name="connsiteY3" fmla="*/ 2644878 h 3090117"/>
                <a:gd name="connsiteX4" fmla="*/ 72231 w 2663031"/>
                <a:gd name="connsiteY4" fmla="*/ 2644878 h 3090117"/>
                <a:gd name="connsiteX0" fmla="*/ 72231 w 2663031"/>
                <a:gd name="connsiteY0" fmla="*/ 2695440 h 3140679"/>
                <a:gd name="connsiteX1" fmla="*/ 841605 w 2663031"/>
                <a:gd name="connsiteY1" fmla="*/ 50562 h 3140679"/>
                <a:gd name="connsiteX2" fmla="*/ 2129631 w 2663031"/>
                <a:gd name="connsiteY2" fmla="*/ 561840 h 3140679"/>
                <a:gd name="connsiteX3" fmla="*/ 2663031 w 2663031"/>
                <a:gd name="connsiteY3" fmla="*/ 2695440 h 3140679"/>
                <a:gd name="connsiteX4" fmla="*/ 72231 w 2663031"/>
                <a:gd name="connsiteY4" fmla="*/ 2695440 h 3140679"/>
                <a:gd name="connsiteX0" fmla="*/ 72231 w 3007011"/>
                <a:gd name="connsiteY0" fmla="*/ 2695440 h 3140679"/>
                <a:gd name="connsiteX1" fmla="*/ 841605 w 3007011"/>
                <a:gd name="connsiteY1" fmla="*/ 50562 h 3140679"/>
                <a:gd name="connsiteX2" fmla="*/ 2129631 w 3007011"/>
                <a:gd name="connsiteY2" fmla="*/ 561840 h 3140679"/>
                <a:gd name="connsiteX3" fmla="*/ 2663031 w 3007011"/>
                <a:gd name="connsiteY3" fmla="*/ 2695440 h 3140679"/>
                <a:gd name="connsiteX4" fmla="*/ 72231 w 3007011"/>
                <a:gd name="connsiteY4" fmla="*/ 2695440 h 3140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7011" h="3140679">
                  <a:moveTo>
                    <a:pt x="72231" y="2695440"/>
                  </a:moveTo>
                  <a:cubicBezTo>
                    <a:pt x="-231340" y="2254627"/>
                    <a:pt x="498705" y="406162"/>
                    <a:pt x="841605" y="50562"/>
                  </a:cubicBezTo>
                  <a:cubicBezTo>
                    <a:pt x="1526586" y="-83812"/>
                    <a:pt x="1700289" y="37452"/>
                    <a:pt x="2129631" y="561840"/>
                  </a:cubicBezTo>
                  <a:cubicBezTo>
                    <a:pt x="2041960" y="1145220"/>
                    <a:pt x="3704021" y="1966214"/>
                    <a:pt x="2663031" y="2695440"/>
                  </a:cubicBezTo>
                  <a:cubicBezTo>
                    <a:pt x="1622041" y="3424666"/>
                    <a:pt x="375802" y="3136253"/>
                    <a:pt x="72231" y="2695440"/>
                  </a:cubicBezTo>
                  <a:close/>
                </a:path>
              </a:pathLst>
            </a:cu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50000">
                  <a:srgbClr val="AC5600"/>
                </a:gs>
                <a:gs pos="100000">
                  <a:srgbClr val="993300"/>
                </a:gs>
              </a:gsLst>
              <a:lin ang="5400000" scaled="0"/>
            </a:gradFill>
            <a:ln>
              <a:solidFill>
                <a:srgbClr val="AC5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rapezoid 2"/>
            <p:cNvSpPr/>
            <p:nvPr/>
          </p:nvSpPr>
          <p:spPr>
            <a:xfrm rot="8296251" flipV="1">
              <a:off x="2977713" y="4138238"/>
              <a:ext cx="2119798" cy="2214028"/>
            </a:xfrm>
            <a:custGeom>
              <a:avLst/>
              <a:gdLst>
                <a:gd name="connsiteX0" fmla="*/ 0 w 2590800"/>
                <a:gd name="connsiteY0" fmla="*/ 2133600 h 2133600"/>
                <a:gd name="connsiteX1" fmla="*/ 533400 w 2590800"/>
                <a:gd name="connsiteY1" fmla="*/ 0 h 2133600"/>
                <a:gd name="connsiteX2" fmla="*/ 2057400 w 2590800"/>
                <a:gd name="connsiteY2" fmla="*/ 0 h 2133600"/>
                <a:gd name="connsiteX3" fmla="*/ 2590800 w 2590800"/>
                <a:gd name="connsiteY3" fmla="*/ 2133600 h 2133600"/>
                <a:gd name="connsiteX4" fmla="*/ 0 w 2590800"/>
                <a:gd name="connsiteY4" fmla="*/ 2133600 h 2133600"/>
                <a:gd name="connsiteX0" fmla="*/ 78937 w 2669737"/>
                <a:gd name="connsiteY0" fmla="*/ 2133600 h 2133600"/>
                <a:gd name="connsiteX1" fmla="*/ 612337 w 2669737"/>
                <a:gd name="connsiteY1" fmla="*/ 0 h 2133600"/>
                <a:gd name="connsiteX2" fmla="*/ 2136337 w 2669737"/>
                <a:gd name="connsiteY2" fmla="*/ 0 h 2133600"/>
                <a:gd name="connsiteX3" fmla="*/ 2669737 w 2669737"/>
                <a:gd name="connsiteY3" fmla="*/ 2133600 h 2133600"/>
                <a:gd name="connsiteX4" fmla="*/ 78937 w 2669737"/>
                <a:gd name="connsiteY4" fmla="*/ 2133600 h 2133600"/>
                <a:gd name="connsiteX0" fmla="*/ 78937 w 2669737"/>
                <a:gd name="connsiteY0" fmla="*/ 2133600 h 2478821"/>
                <a:gd name="connsiteX1" fmla="*/ 612337 w 2669737"/>
                <a:gd name="connsiteY1" fmla="*/ 0 h 2478821"/>
                <a:gd name="connsiteX2" fmla="*/ 2136337 w 2669737"/>
                <a:gd name="connsiteY2" fmla="*/ 0 h 2478821"/>
                <a:gd name="connsiteX3" fmla="*/ 2669737 w 2669737"/>
                <a:gd name="connsiteY3" fmla="*/ 2133600 h 2478821"/>
                <a:gd name="connsiteX4" fmla="*/ 78937 w 2669737"/>
                <a:gd name="connsiteY4" fmla="*/ 2133600 h 2478821"/>
                <a:gd name="connsiteX0" fmla="*/ 110528 w 2701328"/>
                <a:gd name="connsiteY0" fmla="*/ 2133600 h 2133600"/>
                <a:gd name="connsiteX1" fmla="*/ 643928 w 2701328"/>
                <a:gd name="connsiteY1" fmla="*/ 0 h 2133600"/>
                <a:gd name="connsiteX2" fmla="*/ 2167928 w 2701328"/>
                <a:gd name="connsiteY2" fmla="*/ 0 h 2133600"/>
                <a:gd name="connsiteX3" fmla="*/ 2701328 w 2701328"/>
                <a:gd name="connsiteY3" fmla="*/ 2133600 h 2133600"/>
                <a:gd name="connsiteX4" fmla="*/ 110528 w 2701328"/>
                <a:gd name="connsiteY4" fmla="*/ 2133600 h 2133600"/>
                <a:gd name="connsiteX0" fmla="*/ 110528 w 2701328"/>
                <a:gd name="connsiteY0" fmla="*/ 2133600 h 2133600"/>
                <a:gd name="connsiteX1" fmla="*/ 643928 w 2701328"/>
                <a:gd name="connsiteY1" fmla="*/ 0 h 2133600"/>
                <a:gd name="connsiteX2" fmla="*/ 2167928 w 2701328"/>
                <a:gd name="connsiteY2" fmla="*/ 0 h 2133600"/>
                <a:gd name="connsiteX3" fmla="*/ 2701328 w 2701328"/>
                <a:gd name="connsiteY3" fmla="*/ 2133600 h 2133600"/>
                <a:gd name="connsiteX4" fmla="*/ 110528 w 2701328"/>
                <a:gd name="connsiteY4" fmla="*/ 2133600 h 2133600"/>
                <a:gd name="connsiteX0" fmla="*/ 110528 w 2701328"/>
                <a:gd name="connsiteY0" fmla="*/ 2133600 h 2551839"/>
                <a:gd name="connsiteX1" fmla="*/ 643928 w 2701328"/>
                <a:gd name="connsiteY1" fmla="*/ 0 h 2551839"/>
                <a:gd name="connsiteX2" fmla="*/ 2167928 w 2701328"/>
                <a:gd name="connsiteY2" fmla="*/ 0 h 2551839"/>
                <a:gd name="connsiteX3" fmla="*/ 2701328 w 2701328"/>
                <a:gd name="connsiteY3" fmla="*/ 2133600 h 2551839"/>
                <a:gd name="connsiteX4" fmla="*/ 110528 w 2701328"/>
                <a:gd name="connsiteY4" fmla="*/ 2133600 h 2551839"/>
                <a:gd name="connsiteX0" fmla="*/ 72231 w 2663031"/>
                <a:gd name="connsiteY0" fmla="*/ 2644878 h 3090117"/>
                <a:gd name="connsiteX1" fmla="*/ 841605 w 2663031"/>
                <a:gd name="connsiteY1" fmla="*/ 0 h 3090117"/>
                <a:gd name="connsiteX2" fmla="*/ 2129631 w 2663031"/>
                <a:gd name="connsiteY2" fmla="*/ 511278 h 3090117"/>
                <a:gd name="connsiteX3" fmla="*/ 2663031 w 2663031"/>
                <a:gd name="connsiteY3" fmla="*/ 2644878 h 3090117"/>
                <a:gd name="connsiteX4" fmla="*/ 72231 w 2663031"/>
                <a:gd name="connsiteY4" fmla="*/ 2644878 h 3090117"/>
                <a:gd name="connsiteX0" fmla="*/ 72231 w 2663031"/>
                <a:gd name="connsiteY0" fmla="*/ 2644878 h 3090117"/>
                <a:gd name="connsiteX1" fmla="*/ 841605 w 2663031"/>
                <a:gd name="connsiteY1" fmla="*/ 0 h 3090117"/>
                <a:gd name="connsiteX2" fmla="*/ 2129631 w 2663031"/>
                <a:gd name="connsiteY2" fmla="*/ 511278 h 3090117"/>
                <a:gd name="connsiteX3" fmla="*/ 2663031 w 2663031"/>
                <a:gd name="connsiteY3" fmla="*/ 2644878 h 3090117"/>
                <a:gd name="connsiteX4" fmla="*/ 72231 w 2663031"/>
                <a:gd name="connsiteY4" fmla="*/ 2644878 h 3090117"/>
                <a:gd name="connsiteX0" fmla="*/ 72231 w 2663031"/>
                <a:gd name="connsiteY0" fmla="*/ 2644878 h 3090117"/>
                <a:gd name="connsiteX1" fmla="*/ 841605 w 2663031"/>
                <a:gd name="connsiteY1" fmla="*/ 0 h 3090117"/>
                <a:gd name="connsiteX2" fmla="*/ 2129631 w 2663031"/>
                <a:gd name="connsiteY2" fmla="*/ 511278 h 3090117"/>
                <a:gd name="connsiteX3" fmla="*/ 2663031 w 2663031"/>
                <a:gd name="connsiteY3" fmla="*/ 2644878 h 3090117"/>
                <a:gd name="connsiteX4" fmla="*/ 72231 w 2663031"/>
                <a:gd name="connsiteY4" fmla="*/ 2644878 h 3090117"/>
                <a:gd name="connsiteX0" fmla="*/ 72231 w 2663031"/>
                <a:gd name="connsiteY0" fmla="*/ 2695440 h 3140679"/>
                <a:gd name="connsiteX1" fmla="*/ 841605 w 2663031"/>
                <a:gd name="connsiteY1" fmla="*/ 50562 h 3140679"/>
                <a:gd name="connsiteX2" fmla="*/ 2129631 w 2663031"/>
                <a:gd name="connsiteY2" fmla="*/ 561840 h 3140679"/>
                <a:gd name="connsiteX3" fmla="*/ 2663031 w 2663031"/>
                <a:gd name="connsiteY3" fmla="*/ 2695440 h 3140679"/>
                <a:gd name="connsiteX4" fmla="*/ 72231 w 2663031"/>
                <a:gd name="connsiteY4" fmla="*/ 2695440 h 3140679"/>
                <a:gd name="connsiteX0" fmla="*/ 72231 w 3007011"/>
                <a:gd name="connsiteY0" fmla="*/ 2695440 h 3140679"/>
                <a:gd name="connsiteX1" fmla="*/ 841605 w 3007011"/>
                <a:gd name="connsiteY1" fmla="*/ 50562 h 3140679"/>
                <a:gd name="connsiteX2" fmla="*/ 2129631 w 3007011"/>
                <a:gd name="connsiteY2" fmla="*/ 561840 h 3140679"/>
                <a:gd name="connsiteX3" fmla="*/ 2663031 w 3007011"/>
                <a:gd name="connsiteY3" fmla="*/ 2695440 h 3140679"/>
                <a:gd name="connsiteX4" fmla="*/ 72231 w 3007011"/>
                <a:gd name="connsiteY4" fmla="*/ 2695440 h 3140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7011" h="3140679">
                  <a:moveTo>
                    <a:pt x="72231" y="2695440"/>
                  </a:moveTo>
                  <a:cubicBezTo>
                    <a:pt x="-231340" y="2254627"/>
                    <a:pt x="498705" y="406162"/>
                    <a:pt x="841605" y="50562"/>
                  </a:cubicBezTo>
                  <a:cubicBezTo>
                    <a:pt x="1526586" y="-83812"/>
                    <a:pt x="1700289" y="37452"/>
                    <a:pt x="2129631" y="561840"/>
                  </a:cubicBezTo>
                  <a:cubicBezTo>
                    <a:pt x="2041960" y="1145220"/>
                    <a:pt x="3704021" y="1966214"/>
                    <a:pt x="2663031" y="2695440"/>
                  </a:cubicBezTo>
                  <a:cubicBezTo>
                    <a:pt x="1622041" y="3424666"/>
                    <a:pt x="375802" y="3136253"/>
                    <a:pt x="72231" y="2695440"/>
                  </a:cubicBezTo>
                  <a:close/>
                </a:path>
              </a:pathLst>
            </a:cu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50000">
                  <a:srgbClr val="AC5600"/>
                </a:gs>
                <a:gs pos="100000">
                  <a:srgbClr val="993300"/>
                </a:gs>
              </a:gsLst>
              <a:lin ang="5400000" scaled="0"/>
            </a:gradFill>
            <a:ln>
              <a:solidFill>
                <a:srgbClr val="AC5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rapezoid 2"/>
            <p:cNvSpPr/>
            <p:nvPr/>
          </p:nvSpPr>
          <p:spPr>
            <a:xfrm rot="12812937" flipV="1">
              <a:off x="1251388" y="4186772"/>
              <a:ext cx="2119798" cy="2214028"/>
            </a:xfrm>
            <a:custGeom>
              <a:avLst/>
              <a:gdLst>
                <a:gd name="connsiteX0" fmla="*/ 0 w 2590800"/>
                <a:gd name="connsiteY0" fmla="*/ 2133600 h 2133600"/>
                <a:gd name="connsiteX1" fmla="*/ 533400 w 2590800"/>
                <a:gd name="connsiteY1" fmla="*/ 0 h 2133600"/>
                <a:gd name="connsiteX2" fmla="*/ 2057400 w 2590800"/>
                <a:gd name="connsiteY2" fmla="*/ 0 h 2133600"/>
                <a:gd name="connsiteX3" fmla="*/ 2590800 w 2590800"/>
                <a:gd name="connsiteY3" fmla="*/ 2133600 h 2133600"/>
                <a:gd name="connsiteX4" fmla="*/ 0 w 2590800"/>
                <a:gd name="connsiteY4" fmla="*/ 2133600 h 2133600"/>
                <a:gd name="connsiteX0" fmla="*/ 78937 w 2669737"/>
                <a:gd name="connsiteY0" fmla="*/ 2133600 h 2133600"/>
                <a:gd name="connsiteX1" fmla="*/ 612337 w 2669737"/>
                <a:gd name="connsiteY1" fmla="*/ 0 h 2133600"/>
                <a:gd name="connsiteX2" fmla="*/ 2136337 w 2669737"/>
                <a:gd name="connsiteY2" fmla="*/ 0 h 2133600"/>
                <a:gd name="connsiteX3" fmla="*/ 2669737 w 2669737"/>
                <a:gd name="connsiteY3" fmla="*/ 2133600 h 2133600"/>
                <a:gd name="connsiteX4" fmla="*/ 78937 w 2669737"/>
                <a:gd name="connsiteY4" fmla="*/ 2133600 h 2133600"/>
                <a:gd name="connsiteX0" fmla="*/ 78937 w 2669737"/>
                <a:gd name="connsiteY0" fmla="*/ 2133600 h 2478821"/>
                <a:gd name="connsiteX1" fmla="*/ 612337 w 2669737"/>
                <a:gd name="connsiteY1" fmla="*/ 0 h 2478821"/>
                <a:gd name="connsiteX2" fmla="*/ 2136337 w 2669737"/>
                <a:gd name="connsiteY2" fmla="*/ 0 h 2478821"/>
                <a:gd name="connsiteX3" fmla="*/ 2669737 w 2669737"/>
                <a:gd name="connsiteY3" fmla="*/ 2133600 h 2478821"/>
                <a:gd name="connsiteX4" fmla="*/ 78937 w 2669737"/>
                <a:gd name="connsiteY4" fmla="*/ 2133600 h 2478821"/>
                <a:gd name="connsiteX0" fmla="*/ 110528 w 2701328"/>
                <a:gd name="connsiteY0" fmla="*/ 2133600 h 2133600"/>
                <a:gd name="connsiteX1" fmla="*/ 643928 w 2701328"/>
                <a:gd name="connsiteY1" fmla="*/ 0 h 2133600"/>
                <a:gd name="connsiteX2" fmla="*/ 2167928 w 2701328"/>
                <a:gd name="connsiteY2" fmla="*/ 0 h 2133600"/>
                <a:gd name="connsiteX3" fmla="*/ 2701328 w 2701328"/>
                <a:gd name="connsiteY3" fmla="*/ 2133600 h 2133600"/>
                <a:gd name="connsiteX4" fmla="*/ 110528 w 2701328"/>
                <a:gd name="connsiteY4" fmla="*/ 2133600 h 2133600"/>
                <a:gd name="connsiteX0" fmla="*/ 110528 w 2701328"/>
                <a:gd name="connsiteY0" fmla="*/ 2133600 h 2133600"/>
                <a:gd name="connsiteX1" fmla="*/ 643928 w 2701328"/>
                <a:gd name="connsiteY1" fmla="*/ 0 h 2133600"/>
                <a:gd name="connsiteX2" fmla="*/ 2167928 w 2701328"/>
                <a:gd name="connsiteY2" fmla="*/ 0 h 2133600"/>
                <a:gd name="connsiteX3" fmla="*/ 2701328 w 2701328"/>
                <a:gd name="connsiteY3" fmla="*/ 2133600 h 2133600"/>
                <a:gd name="connsiteX4" fmla="*/ 110528 w 2701328"/>
                <a:gd name="connsiteY4" fmla="*/ 2133600 h 2133600"/>
                <a:gd name="connsiteX0" fmla="*/ 110528 w 2701328"/>
                <a:gd name="connsiteY0" fmla="*/ 2133600 h 2551839"/>
                <a:gd name="connsiteX1" fmla="*/ 643928 w 2701328"/>
                <a:gd name="connsiteY1" fmla="*/ 0 h 2551839"/>
                <a:gd name="connsiteX2" fmla="*/ 2167928 w 2701328"/>
                <a:gd name="connsiteY2" fmla="*/ 0 h 2551839"/>
                <a:gd name="connsiteX3" fmla="*/ 2701328 w 2701328"/>
                <a:gd name="connsiteY3" fmla="*/ 2133600 h 2551839"/>
                <a:gd name="connsiteX4" fmla="*/ 110528 w 2701328"/>
                <a:gd name="connsiteY4" fmla="*/ 2133600 h 2551839"/>
                <a:gd name="connsiteX0" fmla="*/ 72231 w 2663031"/>
                <a:gd name="connsiteY0" fmla="*/ 2644878 h 3090117"/>
                <a:gd name="connsiteX1" fmla="*/ 841605 w 2663031"/>
                <a:gd name="connsiteY1" fmla="*/ 0 h 3090117"/>
                <a:gd name="connsiteX2" fmla="*/ 2129631 w 2663031"/>
                <a:gd name="connsiteY2" fmla="*/ 511278 h 3090117"/>
                <a:gd name="connsiteX3" fmla="*/ 2663031 w 2663031"/>
                <a:gd name="connsiteY3" fmla="*/ 2644878 h 3090117"/>
                <a:gd name="connsiteX4" fmla="*/ 72231 w 2663031"/>
                <a:gd name="connsiteY4" fmla="*/ 2644878 h 3090117"/>
                <a:gd name="connsiteX0" fmla="*/ 72231 w 2663031"/>
                <a:gd name="connsiteY0" fmla="*/ 2644878 h 3090117"/>
                <a:gd name="connsiteX1" fmla="*/ 841605 w 2663031"/>
                <a:gd name="connsiteY1" fmla="*/ 0 h 3090117"/>
                <a:gd name="connsiteX2" fmla="*/ 2129631 w 2663031"/>
                <a:gd name="connsiteY2" fmla="*/ 511278 h 3090117"/>
                <a:gd name="connsiteX3" fmla="*/ 2663031 w 2663031"/>
                <a:gd name="connsiteY3" fmla="*/ 2644878 h 3090117"/>
                <a:gd name="connsiteX4" fmla="*/ 72231 w 2663031"/>
                <a:gd name="connsiteY4" fmla="*/ 2644878 h 3090117"/>
                <a:gd name="connsiteX0" fmla="*/ 72231 w 2663031"/>
                <a:gd name="connsiteY0" fmla="*/ 2644878 h 3090117"/>
                <a:gd name="connsiteX1" fmla="*/ 841605 w 2663031"/>
                <a:gd name="connsiteY1" fmla="*/ 0 h 3090117"/>
                <a:gd name="connsiteX2" fmla="*/ 2129631 w 2663031"/>
                <a:gd name="connsiteY2" fmla="*/ 511278 h 3090117"/>
                <a:gd name="connsiteX3" fmla="*/ 2663031 w 2663031"/>
                <a:gd name="connsiteY3" fmla="*/ 2644878 h 3090117"/>
                <a:gd name="connsiteX4" fmla="*/ 72231 w 2663031"/>
                <a:gd name="connsiteY4" fmla="*/ 2644878 h 3090117"/>
                <a:gd name="connsiteX0" fmla="*/ 72231 w 2663031"/>
                <a:gd name="connsiteY0" fmla="*/ 2695440 h 3140679"/>
                <a:gd name="connsiteX1" fmla="*/ 841605 w 2663031"/>
                <a:gd name="connsiteY1" fmla="*/ 50562 h 3140679"/>
                <a:gd name="connsiteX2" fmla="*/ 2129631 w 2663031"/>
                <a:gd name="connsiteY2" fmla="*/ 561840 h 3140679"/>
                <a:gd name="connsiteX3" fmla="*/ 2663031 w 2663031"/>
                <a:gd name="connsiteY3" fmla="*/ 2695440 h 3140679"/>
                <a:gd name="connsiteX4" fmla="*/ 72231 w 2663031"/>
                <a:gd name="connsiteY4" fmla="*/ 2695440 h 3140679"/>
                <a:gd name="connsiteX0" fmla="*/ 72231 w 3007011"/>
                <a:gd name="connsiteY0" fmla="*/ 2695440 h 3140679"/>
                <a:gd name="connsiteX1" fmla="*/ 841605 w 3007011"/>
                <a:gd name="connsiteY1" fmla="*/ 50562 h 3140679"/>
                <a:gd name="connsiteX2" fmla="*/ 2129631 w 3007011"/>
                <a:gd name="connsiteY2" fmla="*/ 561840 h 3140679"/>
                <a:gd name="connsiteX3" fmla="*/ 2663031 w 3007011"/>
                <a:gd name="connsiteY3" fmla="*/ 2695440 h 3140679"/>
                <a:gd name="connsiteX4" fmla="*/ 72231 w 3007011"/>
                <a:gd name="connsiteY4" fmla="*/ 2695440 h 3140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7011" h="3140679">
                  <a:moveTo>
                    <a:pt x="72231" y="2695440"/>
                  </a:moveTo>
                  <a:cubicBezTo>
                    <a:pt x="-231340" y="2254627"/>
                    <a:pt x="498705" y="406162"/>
                    <a:pt x="841605" y="50562"/>
                  </a:cubicBezTo>
                  <a:cubicBezTo>
                    <a:pt x="1526586" y="-83812"/>
                    <a:pt x="1700289" y="37452"/>
                    <a:pt x="2129631" y="561840"/>
                  </a:cubicBezTo>
                  <a:cubicBezTo>
                    <a:pt x="2041960" y="1145220"/>
                    <a:pt x="3704021" y="1966214"/>
                    <a:pt x="2663031" y="2695440"/>
                  </a:cubicBezTo>
                  <a:cubicBezTo>
                    <a:pt x="1622041" y="3424666"/>
                    <a:pt x="375802" y="3136253"/>
                    <a:pt x="72231" y="2695440"/>
                  </a:cubicBezTo>
                  <a:close/>
                </a:path>
              </a:pathLst>
            </a:cu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50000">
                  <a:srgbClr val="AC5600"/>
                </a:gs>
                <a:gs pos="100000">
                  <a:srgbClr val="993300"/>
                </a:gs>
              </a:gsLst>
              <a:lin ang="5400000" scaled="0"/>
            </a:gradFill>
            <a:ln>
              <a:solidFill>
                <a:srgbClr val="AC5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rapezoid 2"/>
            <p:cNvSpPr/>
            <p:nvPr/>
          </p:nvSpPr>
          <p:spPr>
            <a:xfrm rot="17104346" flipV="1">
              <a:off x="655921" y="2572889"/>
              <a:ext cx="2119798" cy="2214028"/>
            </a:xfrm>
            <a:custGeom>
              <a:avLst/>
              <a:gdLst>
                <a:gd name="connsiteX0" fmla="*/ 0 w 2590800"/>
                <a:gd name="connsiteY0" fmla="*/ 2133600 h 2133600"/>
                <a:gd name="connsiteX1" fmla="*/ 533400 w 2590800"/>
                <a:gd name="connsiteY1" fmla="*/ 0 h 2133600"/>
                <a:gd name="connsiteX2" fmla="*/ 2057400 w 2590800"/>
                <a:gd name="connsiteY2" fmla="*/ 0 h 2133600"/>
                <a:gd name="connsiteX3" fmla="*/ 2590800 w 2590800"/>
                <a:gd name="connsiteY3" fmla="*/ 2133600 h 2133600"/>
                <a:gd name="connsiteX4" fmla="*/ 0 w 2590800"/>
                <a:gd name="connsiteY4" fmla="*/ 2133600 h 2133600"/>
                <a:gd name="connsiteX0" fmla="*/ 78937 w 2669737"/>
                <a:gd name="connsiteY0" fmla="*/ 2133600 h 2133600"/>
                <a:gd name="connsiteX1" fmla="*/ 612337 w 2669737"/>
                <a:gd name="connsiteY1" fmla="*/ 0 h 2133600"/>
                <a:gd name="connsiteX2" fmla="*/ 2136337 w 2669737"/>
                <a:gd name="connsiteY2" fmla="*/ 0 h 2133600"/>
                <a:gd name="connsiteX3" fmla="*/ 2669737 w 2669737"/>
                <a:gd name="connsiteY3" fmla="*/ 2133600 h 2133600"/>
                <a:gd name="connsiteX4" fmla="*/ 78937 w 2669737"/>
                <a:gd name="connsiteY4" fmla="*/ 2133600 h 2133600"/>
                <a:gd name="connsiteX0" fmla="*/ 78937 w 2669737"/>
                <a:gd name="connsiteY0" fmla="*/ 2133600 h 2478821"/>
                <a:gd name="connsiteX1" fmla="*/ 612337 w 2669737"/>
                <a:gd name="connsiteY1" fmla="*/ 0 h 2478821"/>
                <a:gd name="connsiteX2" fmla="*/ 2136337 w 2669737"/>
                <a:gd name="connsiteY2" fmla="*/ 0 h 2478821"/>
                <a:gd name="connsiteX3" fmla="*/ 2669737 w 2669737"/>
                <a:gd name="connsiteY3" fmla="*/ 2133600 h 2478821"/>
                <a:gd name="connsiteX4" fmla="*/ 78937 w 2669737"/>
                <a:gd name="connsiteY4" fmla="*/ 2133600 h 2478821"/>
                <a:gd name="connsiteX0" fmla="*/ 110528 w 2701328"/>
                <a:gd name="connsiteY0" fmla="*/ 2133600 h 2133600"/>
                <a:gd name="connsiteX1" fmla="*/ 643928 w 2701328"/>
                <a:gd name="connsiteY1" fmla="*/ 0 h 2133600"/>
                <a:gd name="connsiteX2" fmla="*/ 2167928 w 2701328"/>
                <a:gd name="connsiteY2" fmla="*/ 0 h 2133600"/>
                <a:gd name="connsiteX3" fmla="*/ 2701328 w 2701328"/>
                <a:gd name="connsiteY3" fmla="*/ 2133600 h 2133600"/>
                <a:gd name="connsiteX4" fmla="*/ 110528 w 2701328"/>
                <a:gd name="connsiteY4" fmla="*/ 2133600 h 2133600"/>
                <a:gd name="connsiteX0" fmla="*/ 110528 w 2701328"/>
                <a:gd name="connsiteY0" fmla="*/ 2133600 h 2133600"/>
                <a:gd name="connsiteX1" fmla="*/ 643928 w 2701328"/>
                <a:gd name="connsiteY1" fmla="*/ 0 h 2133600"/>
                <a:gd name="connsiteX2" fmla="*/ 2167928 w 2701328"/>
                <a:gd name="connsiteY2" fmla="*/ 0 h 2133600"/>
                <a:gd name="connsiteX3" fmla="*/ 2701328 w 2701328"/>
                <a:gd name="connsiteY3" fmla="*/ 2133600 h 2133600"/>
                <a:gd name="connsiteX4" fmla="*/ 110528 w 2701328"/>
                <a:gd name="connsiteY4" fmla="*/ 2133600 h 2133600"/>
                <a:gd name="connsiteX0" fmla="*/ 110528 w 2701328"/>
                <a:gd name="connsiteY0" fmla="*/ 2133600 h 2551839"/>
                <a:gd name="connsiteX1" fmla="*/ 643928 w 2701328"/>
                <a:gd name="connsiteY1" fmla="*/ 0 h 2551839"/>
                <a:gd name="connsiteX2" fmla="*/ 2167928 w 2701328"/>
                <a:gd name="connsiteY2" fmla="*/ 0 h 2551839"/>
                <a:gd name="connsiteX3" fmla="*/ 2701328 w 2701328"/>
                <a:gd name="connsiteY3" fmla="*/ 2133600 h 2551839"/>
                <a:gd name="connsiteX4" fmla="*/ 110528 w 2701328"/>
                <a:gd name="connsiteY4" fmla="*/ 2133600 h 2551839"/>
                <a:gd name="connsiteX0" fmla="*/ 72231 w 2663031"/>
                <a:gd name="connsiteY0" fmla="*/ 2644878 h 3090117"/>
                <a:gd name="connsiteX1" fmla="*/ 841605 w 2663031"/>
                <a:gd name="connsiteY1" fmla="*/ 0 h 3090117"/>
                <a:gd name="connsiteX2" fmla="*/ 2129631 w 2663031"/>
                <a:gd name="connsiteY2" fmla="*/ 511278 h 3090117"/>
                <a:gd name="connsiteX3" fmla="*/ 2663031 w 2663031"/>
                <a:gd name="connsiteY3" fmla="*/ 2644878 h 3090117"/>
                <a:gd name="connsiteX4" fmla="*/ 72231 w 2663031"/>
                <a:gd name="connsiteY4" fmla="*/ 2644878 h 3090117"/>
                <a:gd name="connsiteX0" fmla="*/ 72231 w 2663031"/>
                <a:gd name="connsiteY0" fmla="*/ 2644878 h 3090117"/>
                <a:gd name="connsiteX1" fmla="*/ 841605 w 2663031"/>
                <a:gd name="connsiteY1" fmla="*/ 0 h 3090117"/>
                <a:gd name="connsiteX2" fmla="*/ 2129631 w 2663031"/>
                <a:gd name="connsiteY2" fmla="*/ 511278 h 3090117"/>
                <a:gd name="connsiteX3" fmla="*/ 2663031 w 2663031"/>
                <a:gd name="connsiteY3" fmla="*/ 2644878 h 3090117"/>
                <a:gd name="connsiteX4" fmla="*/ 72231 w 2663031"/>
                <a:gd name="connsiteY4" fmla="*/ 2644878 h 3090117"/>
                <a:gd name="connsiteX0" fmla="*/ 72231 w 2663031"/>
                <a:gd name="connsiteY0" fmla="*/ 2644878 h 3090117"/>
                <a:gd name="connsiteX1" fmla="*/ 841605 w 2663031"/>
                <a:gd name="connsiteY1" fmla="*/ 0 h 3090117"/>
                <a:gd name="connsiteX2" fmla="*/ 2129631 w 2663031"/>
                <a:gd name="connsiteY2" fmla="*/ 511278 h 3090117"/>
                <a:gd name="connsiteX3" fmla="*/ 2663031 w 2663031"/>
                <a:gd name="connsiteY3" fmla="*/ 2644878 h 3090117"/>
                <a:gd name="connsiteX4" fmla="*/ 72231 w 2663031"/>
                <a:gd name="connsiteY4" fmla="*/ 2644878 h 3090117"/>
                <a:gd name="connsiteX0" fmla="*/ 72231 w 2663031"/>
                <a:gd name="connsiteY0" fmla="*/ 2695440 h 3140679"/>
                <a:gd name="connsiteX1" fmla="*/ 841605 w 2663031"/>
                <a:gd name="connsiteY1" fmla="*/ 50562 h 3140679"/>
                <a:gd name="connsiteX2" fmla="*/ 2129631 w 2663031"/>
                <a:gd name="connsiteY2" fmla="*/ 561840 h 3140679"/>
                <a:gd name="connsiteX3" fmla="*/ 2663031 w 2663031"/>
                <a:gd name="connsiteY3" fmla="*/ 2695440 h 3140679"/>
                <a:gd name="connsiteX4" fmla="*/ 72231 w 2663031"/>
                <a:gd name="connsiteY4" fmla="*/ 2695440 h 3140679"/>
                <a:gd name="connsiteX0" fmla="*/ 72231 w 3007011"/>
                <a:gd name="connsiteY0" fmla="*/ 2695440 h 3140679"/>
                <a:gd name="connsiteX1" fmla="*/ 841605 w 3007011"/>
                <a:gd name="connsiteY1" fmla="*/ 50562 h 3140679"/>
                <a:gd name="connsiteX2" fmla="*/ 2129631 w 3007011"/>
                <a:gd name="connsiteY2" fmla="*/ 561840 h 3140679"/>
                <a:gd name="connsiteX3" fmla="*/ 2663031 w 3007011"/>
                <a:gd name="connsiteY3" fmla="*/ 2695440 h 3140679"/>
                <a:gd name="connsiteX4" fmla="*/ 72231 w 3007011"/>
                <a:gd name="connsiteY4" fmla="*/ 2695440 h 3140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7011" h="3140679">
                  <a:moveTo>
                    <a:pt x="72231" y="2695440"/>
                  </a:moveTo>
                  <a:cubicBezTo>
                    <a:pt x="-231340" y="2254627"/>
                    <a:pt x="498705" y="406162"/>
                    <a:pt x="841605" y="50562"/>
                  </a:cubicBezTo>
                  <a:cubicBezTo>
                    <a:pt x="1526586" y="-83812"/>
                    <a:pt x="1700289" y="37452"/>
                    <a:pt x="2129631" y="561840"/>
                  </a:cubicBezTo>
                  <a:cubicBezTo>
                    <a:pt x="2041960" y="1145220"/>
                    <a:pt x="3704021" y="1966214"/>
                    <a:pt x="2663031" y="2695440"/>
                  </a:cubicBezTo>
                  <a:cubicBezTo>
                    <a:pt x="1622041" y="3424666"/>
                    <a:pt x="375802" y="3136253"/>
                    <a:pt x="72231" y="2695440"/>
                  </a:cubicBezTo>
                  <a:close/>
                </a:path>
              </a:pathLst>
            </a:cu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50000">
                  <a:srgbClr val="AC5600"/>
                </a:gs>
                <a:gs pos="100000">
                  <a:srgbClr val="993300"/>
                </a:gs>
              </a:gsLst>
              <a:lin ang="5400000" scaled="0"/>
            </a:gradFill>
            <a:ln>
              <a:solidFill>
                <a:srgbClr val="AC5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14"/>
            <p:cNvGrpSpPr/>
            <p:nvPr/>
          </p:nvGrpSpPr>
          <p:grpSpPr>
            <a:xfrm rot="21149938">
              <a:off x="2758034" y="3029613"/>
              <a:ext cx="499689" cy="363793"/>
              <a:chOff x="3962400" y="2903331"/>
              <a:chExt cx="499689" cy="363793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3962400" y="3124200"/>
                <a:ext cx="123617" cy="12361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4338472" y="3143507"/>
                <a:ext cx="123617" cy="12361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4143205" y="2903331"/>
                <a:ext cx="123617" cy="12361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" name="Group 15"/>
            <p:cNvGrpSpPr/>
            <p:nvPr/>
          </p:nvGrpSpPr>
          <p:grpSpPr>
            <a:xfrm rot="4416756">
              <a:off x="3579136" y="3583871"/>
              <a:ext cx="499689" cy="363793"/>
              <a:chOff x="3962400" y="2903331"/>
              <a:chExt cx="499689" cy="363793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3962400" y="3124200"/>
                <a:ext cx="123617" cy="12361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4338472" y="3143507"/>
                <a:ext cx="123617" cy="12361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4143205" y="2903331"/>
                <a:ext cx="123617" cy="12361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9"/>
            <p:cNvGrpSpPr/>
            <p:nvPr/>
          </p:nvGrpSpPr>
          <p:grpSpPr>
            <a:xfrm rot="8215109">
              <a:off x="3549542" y="4525709"/>
              <a:ext cx="499689" cy="363793"/>
              <a:chOff x="3962400" y="2903331"/>
              <a:chExt cx="499689" cy="363793"/>
            </a:xfrm>
          </p:grpSpPr>
          <p:sp>
            <p:nvSpPr>
              <p:cNvPr id="21" name="Oval 20"/>
              <p:cNvSpPr/>
              <p:nvPr/>
            </p:nvSpPr>
            <p:spPr>
              <a:xfrm>
                <a:off x="3962400" y="3124200"/>
                <a:ext cx="123617" cy="12361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4338472" y="3143507"/>
                <a:ext cx="123617" cy="12361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4143205" y="2903331"/>
                <a:ext cx="123617" cy="12361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5" name="Group 23"/>
            <p:cNvGrpSpPr/>
            <p:nvPr/>
          </p:nvGrpSpPr>
          <p:grpSpPr>
            <a:xfrm rot="13037772">
              <a:off x="2501550" y="4707116"/>
              <a:ext cx="499689" cy="363793"/>
              <a:chOff x="3962400" y="2903331"/>
              <a:chExt cx="499689" cy="363793"/>
            </a:xfrm>
          </p:grpSpPr>
          <p:sp>
            <p:nvSpPr>
              <p:cNvPr id="25" name="Oval 24"/>
              <p:cNvSpPr/>
              <p:nvPr/>
            </p:nvSpPr>
            <p:spPr>
              <a:xfrm>
                <a:off x="3962400" y="3124200"/>
                <a:ext cx="123617" cy="12361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4338472" y="3143507"/>
                <a:ext cx="123617" cy="12361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4143205" y="2903331"/>
                <a:ext cx="123617" cy="12361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27"/>
            <p:cNvGrpSpPr/>
            <p:nvPr/>
          </p:nvGrpSpPr>
          <p:grpSpPr>
            <a:xfrm rot="16648963">
              <a:off x="2076515" y="3811930"/>
              <a:ext cx="499689" cy="363793"/>
              <a:chOff x="3962400" y="2903331"/>
              <a:chExt cx="499689" cy="363793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3962400" y="3124200"/>
                <a:ext cx="123617" cy="12361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4338472" y="3143507"/>
                <a:ext cx="123617" cy="12361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143205" y="2903331"/>
                <a:ext cx="123617" cy="12361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Oval 31"/>
            <p:cNvSpPr/>
            <p:nvPr/>
          </p:nvSpPr>
          <p:spPr>
            <a:xfrm>
              <a:off x="2576114" y="3538121"/>
              <a:ext cx="1054802" cy="105480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525780" h="525780"/>
              <a:bevelB w="525780" h="52578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337457" y="1876795"/>
              <a:ext cx="14499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Your text here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108082" y="3116174"/>
              <a:ext cx="14499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Your text here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562817" y="5206192"/>
              <a:ext cx="14499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Your text here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1512048" y="5228315"/>
              <a:ext cx="14499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Your text here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12011" y="3264404"/>
              <a:ext cx="14499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Your text here</a:t>
              </a:r>
            </a:p>
          </p:txBody>
        </p:sp>
      </p:grpSp>
      <p:grpSp>
        <p:nvGrpSpPr>
          <p:cNvPr id="20" name="Group 46"/>
          <p:cNvGrpSpPr/>
          <p:nvPr/>
        </p:nvGrpSpPr>
        <p:grpSpPr>
          <a:xfrm>
            <a:off x="7507799" y="4414726"/>
            <a:ext cx="2668588" cy="1363312"/>
            <a:chOff x="6018212" y="1643792"/>
            <a:chExt cx="2668588" cy="1363312"/>
          </a:xfrm>
        </p:grpSpPr>
        <p:sp>
          <p:nvSpPr>
            <p:cNvPr id="44" name="TextBox 43"/>
            <p:cNvSpPr txBox="1"/>
            <p:nvPr/>
          </p:nvSpPr>
          <p:spPr>
            <a:xfrm>
              <a:off x="6041575" y="1695271"/>
              <a:ext cx="264522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Your text here. Your text here. Your text here. </a:t>
              </a:r>
            </a:p>
          </p:txBody>
        </p:sp>
        <p:cxnSp>
          <p:nvCxnSpPr>
            <p:cNvPr id="45" name="Straight Connector 44"/>
            <p:cNvCxnSpPr/>
            <p:nvPr/>
          </p:nvCxnSpPr>
          <p:spPr>
            <a:xfrm flipH="1">
              <a:off x="6018212" y="1648570"/>
              <a:ext cx="1588" cy="135853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6019800" y="1643792"/>
              <a:ext cx="25146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601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93453" y="3276600"/>
            <a:ext cx="9132887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2122688" y="5638800"/>
            <a:ext cx="1583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Revenues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201969" y="5638800"/>
            <a:ext cx="18737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Profitability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840641" y="5638800"/>
            <a:ext cx="2785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Brand recognition</a:t>
            </a:r>
          </a:p>
        </p:txBody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Marketing Comparison </a:t>
            </a:r>
            <a:r>
              <a:rPr lang="en-US" dirty="0"/>
              <a:t>Graph</a:t>
            </a:r>
          </a:p>
        </p:txBody>
      </p:sp>
      <p:grpSp>
        <p:nvGrpSpPr>
          <p:cNvPr id="2" name="Group 18"/>
          <p:cNvGrpSpPr/>
          <p:nvPr/>
        </p:nvGrpSpPr>
        <p:grpSpPr>
          <a:xfrm>
            <a:off x="3847698" y="2907269"/>
            <a:ext cx="6888543" cy="1935373"/>
            <a:chOff x="2323697" y="2907268"/>
            <a:chExt cx="6888543" cy="1935373"/>
          </a:xfrm>
        </p:grpSpPr>
        <p:sp>
          <p:nvSpPr>
            <p:cNvPr id="10" name="Oval 9"/>
            <p:cNvSpPr/>
            <p:nvPr/>
          </p:nvSpPr>
          <p:spPr>
            <a:xfrm>
              <a:off x="5949766" y="3344917"/>
              <a:ext cx="1497724" cy="1497724"/>
            </a:xfrm>
            <a:prstGeom prst="ellipse">
              <a:avLst/>
            </a:prstGeom>
            <a:scene3d>
              <a:camera prst="isometricOffAxis1Top"/>
              <a:lightRig rig="threePt" dir="t"/>
            </a:scene3d>
            <a:sp3d extrusionH="381000" prstMaterial="softEdge"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Calibri" pitchFamily="34" charset="0"/>
                </a:rPr>
                <a:t>x</a:t>
              </a: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 cstate="email">
              <a:duotone>
                <a:prstClr val="black"/>
                <a:schemeClr val="accent6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2323697" y="3525094"/>
              <a:ext cx="1418897" cy="7657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5" cstate="email">
              <a:grayscl/>
            </a:blip>
            <a:srcRect/>
            <a:stretch>
              <a:fillRect/>
            </a:stretch>
          </p:blipFill>
          <p:spPr bwMode="auto">
            <a:xfrm>
              <a:off x="4136731" y="3149725"/>
              <a:ext cx="945931" cy="5105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4" name="TextBox 13"/>
            <p:cNvSpPr txBox="1"/>
            <p:nvPr/>
          </p:nvSpPr>
          <p:spPr>
            <a:xfrm>
              <a:off x="5704087" y="2907268"/>
              <a:ext cx="576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alibri" pitchFamily="34" charset="0"/>
                </a:rPr>
                <a:t>Low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447287" y="4343400"/>
              <a:ext cx="7649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latin typeface="Calibri" pitchFamily="34" charset="0"/>
                </a:rPr>
                <a:t>High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rot="10800000">
              <a:off x="6125848" y="3344917"/>
              <a:ext cx="2024556" cy="1066800"/>
            </a:xfrm>
            <a:prstGeom prst="straightConnector1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2438400" y="1417639"/>
            <a:ext cx="739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Your text here and more text here explaining the difference in profits, revenues and brand recognition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7045" y="183788"/>
            <a:ext cx="8229600" cy="792162"/>
          </a:xfrm>
        </p:spPr>
        <p:txBody>
          <a:bodyPr/>
          <a:lstStyle/>
          <a:p>
            <a:r>
              <a:rPr lang="en-US" dirty="0"/>
              <a:t>Performance pentagon</a:t>
            </a:r>
          </a:p>
        </p:txBody>
      </p:sp>
      <p:grpSp>
        <p:nvGrpSpPr>
          <p:cNvPr id="3" name="Group 29"/>
          <p:cNvGrpSpPr/>
          <p:nvPr/>
        </p:nvGrpSpPr>
        <p:grpSpPr>
          <a:xfrm>
            <a:off x="5777537" y="1416537"/>
            <a:ext cx="2531859" cy="2410101"/>
            <a:chOff x="4288041" y="1219200"/>
            <a:chExt cx="2531859" cy="2410101"/>
          </a:xfrm>
        </p:grpSpPr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4288041" y="1219200"/>
              <a:ext cx="2531859" cy="2410101"/>
            </a:xfrm>
            <a:custGeom>
              <a:avLst/>
              <a:gdLst>
                <a:gd name="T0" fmla="*/ 1414 w 1414"/>
                <a:gd name="T1" fmla="*/ 1028 h 1346"/>
                <a:gd name="T2" fmla="*/ 0 w 1414"/>
                <a:gd name="T3" fmla="*/ 0 h 1346"/>
                <a:gd name="T4" fmla="*/ 0 w 1414"/>
                <a:gd name="T5" fmla="*/ 1346 h 1346"/>
                <a:gd name="T6" fmla="*/ 1414 w 1414"/>
                <a:gd name="T7" fmla="*/ 1028 h 1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4" h="1346">
                  <a:moveTo>
                    <a:pt x="1414" y="1028"/>
                  </a:moveTo>
                  <a:lnTo>
                    <a:pt x="0" y="0"/>
                  </a:lnTo>
                  <a:lnTo>
                    <a:pt x="0" y="1346"/>
                  </a:lnTo>
                  <a:lnTo>
                    <a:pt x="1414" y="1028"/>
                  </a:lnTo>
                  <a:close/>
                </a:path>
              </a:pathLst>
            </a:cu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408686" y="2263478"/>
              <a:ext cx="1839713" cy="769441"/>
            </a:xfrm>
            <a:prstGeom prst="rect">
              <a:avLst/>
            </a:prstGeom>
            <a:noFill/>
            <a:ln>
              <a:noFill/>
            </a:ln>
            <a:sp3d prstMaterial="softEdge"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Stakeholder</a:t>
              </a:r>
            </a:p>
            <a:p>
              <a:r>
                <a:rPr lang="en-US" sz="22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Satisfaction</a:t>
              </a:r>
            </a:p>
          </p:txBody>
        </p:sp>
      </p:grpSp>
      <p:grpSp>
        <p:nvGrpSpPr>
          <p:cNvPr id="4" name="Group 30"/>
          <p:cNvGrpSpPr/>
          <p:nvPr/>
        </p:nvGrpSpPr>
        <p:grpSpPr>
          <a:xfrm>
            <a:off x="5777537" y="3257238"/>
            <a:ext cx="2531859" cy="2979501"/>
            <a:chOff x="4288041" y="3059901"/>
            <a:chExt cx="2531859" cy="2979501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4288041" y="3059901"/>
              <a:ext cx="2531859" cy="2979501"/>
            </a:xfrm>
            <a:custGeom>
              <a:avLst/>
              <a:gdLst>
                <a:gd name="T0" fmla="*/ 874 w 1414"/>
                <a:gd name="T1" fmla="*/ 1664 h 1664"/>
                <a:gd name="T2" fmla="*/ 1414 w 1414"/>
                <a:gd name="T3" fmla="*/ 0 h 1664"/>
                <a:gd name="T4" fmla="*/ 0 w 1414"/>
                <a:gd name="T5" fmla="*/ 318 h 1664"/>
                <a:gd name="T6" fmla="*/ 874 w 1414"/>
                <a:gd name="T7" fmla="*/ 1664 h 1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4" h="1664">
                  <a:moveTo>
                    <a:pt x="874" y="1664"/>
                  </a:moveTo>
                  <a:lnTo>
                    <a:pt x="1414" y="0"/>
                  </a:lnTo>
                  <a:lnTo>
                    <a:pt x="0" y="318"/>
                  </a:lnTo>
                  <a:lnTo>
                    <a:pt x="874" y="1664"/>
                  </a:lnTo>
                  <a:close/>
                </a:path>
              </a:pathLst>
            </a:cu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887433" y="3732885"/>
              <a:ext cx="1853341" cy="769441"/>
            </a:xfrm>
            <a:prstGeom prst="rect">
              <a:avLst/>
            </a:prstGeom>
            <a:noFill/>
            <a:ln>
              <a:noFill/>
            </a:ln>
            <a:sp3d prstMaterial="softEdge"/>
          </p:spPr>
          <p:txBody>
            <a:bodyPr wrap="square" rtlCol="0">
              <a:spAutoFit/>
            </a:bodyPr>
            <a:lstStyle/>
            <a:p>
              <a:r>
                <a:rPr lang="en-US" sz="22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Stakeholder</a:t>
              </a:r>
            </a:p>
            <a:p>
              <a:r>
                <a:rPr lang="en-US" sz="22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Contribution</a:t>
              </a:r>
            </a:p>
          </p:txBody>
        </p:sp>
      </p:grpSp>
      <p:grpSp>
        <p:nvGrpSpPr>
          <p:cNvPr id="5" name="Group 31"/>
          <p:cNvGrpSpPr/>
          <p:nvPr/>
        </p:nvGrpSpPr>
        <p:grpSpPr>
          <a:xfrm>
            <a:off x="4216164" y="3826638"/>
            <a:ext cx="3126327" cy="2410101"/>
            <a:chOff x="2726668" y="3629301"/>
            <a:chExt cx="3126327" cy="2410101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2726668" y="3629301"/>
              <a:ext cx="3126327" cy="2410101"/>
            </a:xfrm>
            <a:custGeom>
              <a:avLst/>
              <a:gdLst>
                <a:gd name="T0" fmla="*/ 872 w 1746"/>
                <a:gd name="T1" fmla="*/ 0 h 1346"/>
                <a:gd name="T2" fmla="*/ 0 w 1746"/>
                <a:gd name="T3" fmla="*/ 1346 h 1346"/>
                <a:gd name="T4" fmla="*/ 1746 w 1746"/>
                <a:gd name="T5" fmla="*/ 1346 h 1346"/>
                <a:gd name="T6" fmla="*/ 872 w 1746"/>
                <a:gd name="T7" fmla="*/ 0 h 1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46" h="1346">
                  <a:moveTo>
                    <a:pt x="872" y="0"/>
                  </a:moveTo>
                  <a:lnTo>
                    <a:pt x="0" y="1346"/>
                  </a:lnTo>
                  <a:lnTo>
                    <a:pt x="1746" y="1346"/>
                  </a:lnTo>
                  <a:lnTo>
                    <a:pt x="872" y="0"/>
                  </a:lnTo>
                  <a:close/>
                </a:path>
              </a:pathLst>
            </a:cu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327525" y="5038028"/>
              <a:ext cx="1853341" cy="430887"/>
            </a:xfrm>
            <a:prstGeom prst="rect">
              <a:avLst/>
            </a:prstGeom>
            <a:noFill/>
            <a:ln>
              <a:noFill/>
            </a:ln>
            <a:sp3d prstMaterial="softEdge"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Capabilities</a:t>
              </a:r>
            </a:p>
          </p:txBody>
        </p:sp>
      </p:grpSp>
      <p:grpSp>
        <p:nvGrpSpPr>
          <p:cNvPr id="12" name="Group 32"/>
          <p:cNvGrpSpPr/>
          <p:nvPr/>
        </p:nvGrpSpPr>
        <p:grpSpPr>
          <a:xfrm>
            <a:off x="3242096" y="3257238"/>
            <a:ext cx="2535441" cy="2979501"/>
            <a:chOff x="1752600" y="3059901"/>
            <a:chExt cx="2535441" cy="2979501"/>
          </a:xfrm>
        </p:grpSpPr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1752600" y="3059901"/>
              <a:ext cx="2535441" cy="2979501"/>
            </a:xfrm>
            <a:custGeom>
              <a:avLst/>
              <a:gdLst>
                <a:gd name="T0" fmla="*/ 0 w 1416"/>
                <a:gd name="T1" fmla="*/ 0 h 1664"/>
                <a:gd name="T2" fmla="*/ 542 w 1416"/>
                <a:gd name="T3" fmla="*/ 1664 h 1664"/>
                <a:gd name="T4" fmla="*/ 544 w 1416"/>
                <a:gd name="T5" fmla="*/ 1664 h 1664"/>
                <a:gd name="T6" fmla="*/ 1416 w 1416"/>
                <a:gd name="T7" fmla="*/ 318 h 1664"/>
                <a:gd name="T8" fmla="*/ 0 w 1416"/>
                <a:gd name="T9" fmla="*/ 0 h 1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6" h="1664">
                  <a:moveTo>
                    <a:pt x="0" y="0"/>
                  </a:moveTo>
                  <a:lnTo>
                    <a:pt x="542" y="1664"/>
                  </a:lnTo>
                  <a:lnTo>
                    <a:pt x="544" y="1664"/>
                  </a:lnTo>
                  <a:lnTo>
                    <a:pt x="1416" y="318"/>
                  </a:lnTo>
                  <a:lnTo>
                    <a:pt x="0" y="0"/>
                  </a:lnTo>
                  <a:close/>
                </a:path>
              </a:pathLst>
            </a:cu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093649" y="3924264"/>
              <a:ext cx="1853341" cy="430887"/>
            </a:xfrm>
            <a:prstGeom prst="rect">
              <a:avLst/>
            </a:prstGeom>
            <a:noFill/>
            <a:ln>
              <a:noFill/>
            </a:ln>
            <a:sp3d prstMaterial="softEdge"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Processes</a:t>
              </a:r>
            </a:p>
          </p:txBody>
        </p:sp>
      </p:grpSp>
      <p:grpSp>
        <p:nvGrpSpPr>
          <p:cNvPr id="13" name="Group 28"/>
          <p:cNvGrpSpPr/>
          <p:nvPr/>
        </p:nvGrpSpPr>
        <p:grpSpPr>
          <a:xfrm>
            <a:off x="3242096" y="1416537"/>
            <a:ext cx="2535441" cy="2410101"/>
            <a:chOff x="1752600" y="1219200"/>
            <a:chExt cx="2535441" cy="2410101"/>
          </a:xfrm>
        </p:grpSpPr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752600" y="1219200"/>
              <a:ext cx="2535441" cy="2410101"/>
            </a:xfrm>
            <a:custGeom>
              <a:avLst/>
              <a:gdLst>
                <a:gd name="T0" fmla="*/ 1416 w 1416"/>
                <a:gd name="T1" fmla="*/ 0 h 1346"/>
                <a:gd name="T2" fmla="*/ 0 w 1416"/>
                <a:gd name="T3" fmla="*/ 1028 h 1346"/>
                <a:gd name="T4" fmla="*/ 1416 w 1416"/>
                <a:gd name="T5" fmla="*/ 1346 h 1346"/>
                <a:gd name="T6" fmla="*/ 1416 w 1416"/>
                <a:gd name="T7" fmla="*/ 0 h 1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16" h="1346">
                  <a:moveTo>
                    <a:pt x="1416" y="0"/>
                  </a:moveTo>
                  <a:lnTo>
                    <a:pt x="0" y="1028"/>
                  </a:lnTo>
                  <a:lnTo>
                    <a:pt x="1416" y="1346"/>
                  </a:lnTo>
                  <a:lnTo>
                    <a:pt x="1416" y="0"/>
                  </a:lnTo>
                  <a:close/>
                </a:path>
              </a:pathLst>
            </a:cu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200">
                <a:solidFill>
                  <a:schemeClr val="bg1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393424" y="2514600"/>
              <a:ext cx="1853341" cy="430887"/>
            </a:xfrm>
            <a:prstGeom prst="rect">
              <a:avLst/>
            </a:prstGeom>
            <a:noFill/>
            <a:ln>
              <a:noFill/>
            </a:ln>
            <a:sp3d prstMaterial="softEdge"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solidFill>
                    <a:schemeClr val="bg1"/>
                  </a:solidFill>
                  <a:latin typeface="Tw Cen MT Condensed Extra Bold" panose="020B0803020202020204" pitchFamily="34" charset="0"/>
                </a:rPr>
                <a:t>Strategies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043465" y="1989181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Your text here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890295" y="4608764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Your text here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33917" y="6204771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Your text here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831257" y="4570023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Your text here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21413" y="1979231"/>
            <a:ext cx="1939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Your text here</a:t>
            </a:r>
          </a:p>
        </p:txBody>
      </p:sp>
      <p:grpSp>
        <p:nvGrpSpPr>
          <p:cNvPr id="23" name="Group 25"/>
          <p:cNvGrpSpPr/>
          <p:nvPr/>
        </p:nvGrpSpPr>
        <p:grpSpPr>
          <a:xfrm>
            <a:off x="5123345" y="3208028"/>
            <a:ext cx="1395350" cy="1332709"/>
            <a:chOff x="3633850" y="3010691"/>
            <a:chExt cx="1395350" cy="1332709"/>
          </a:xfrm>
        </p:grpSpPr>
        <p:sp>
          <p:nvSpPr>
            <p:cNvPr id="11" name="Oval 10"/>
            <p:cNvSpPr/>
            <p:nvPr/>
          </p:nvSpPr>
          <p:spPr>
            <a:xfrm>
              <a:off x="3633850" y="3010691"/>
              <a:ext cx="1332709" cy="133270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34527" y="3422452"/>
              <a:ext cx="1394673" cy="523220"/>
            </a:xfrm>
            <a:prstGeom prst="rect">
              <a:avLst/>
            </a:prstGeom>
            <a:noFill/>
            <a:scene3d>
              <a:camera prst="orthographicFront"/>
              <a:lightRig rig="glow" dir="t"/>
            </a:scene3d>
            <a:sp3d prstMaterial="softEdge"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latin typeface="Tw Cen MT Condensed Extra Bold" panose="020B0803020202020204" pitchFamily="34" charset="0"/>
                </a:rPr>
                <a:t>5 Facets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686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4" grpId="0"/>
      <p:bldP spid="2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48000" y="2819400"/>
            <a:ext cx="12096000" cy="1676400"/>
            <a:chOff x="0" y="2086"/>
            <a:chExt cx="5760" cy="1056"/>
          </a:xfrm>
        </p:grpSpPr>
        <p:sp>
          <p:nvSpPr>
            <p:cNvPr id="37" name="Rectangle 3"/>
            <p:cNvSpPr>
              <a:spLocks noChangeArrowheads="1"/>
            </p:cNvSpPr>
            <p:nvPr/>
          </p:nvSpPr>
          <p:spPr bwMode="gray">
            <a:xfrm>
              <a:off x="0" y="2325"/>
              <a:ext cx="5760" cy="817"/>
            </a:xfrm>
            <a:prstGeom prst="rect">
              <a:avLst/>
            </a:prstGeom>
            <a:gradFill rotWithShape="1">
              <a:gsLst>
                <a:gs pos="0">
                  <a:srgbClr val="DDDDDD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  <p:sp>
          <p:nvSpPr>
            <p:cNvPr id="38" name="Rectangle 25"/>
            <p:cNvSpPr>
              <a:spLocks noChangeArrowheads="1"/>
            </p:cNvSpPr>
            <p:nvPr/>
          </p:nvSpPr>
          <p:spPr bwMode="gray">
            <a:xfrm flipV="1">
              <a:off x="0" y="2086"/>
              <a:ext cx="5760" cy="246"/>
            </a:xfrm>
            <a:prstGeom prst="rect">
              <a:avLst/>
            </a:prstGeom>
            <a:gradFill rotWithShape="1">
              <a:gsLst>
                <a:gs pos="0">
                  <a:srgbClr val="DBDBDB"/>
                </a:gs>
                <a:gs pos="100000">
                  <a:srgbClr val="FF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</p:spPr>
          <p:txBody>
            <a:bodyPr rot="10800000" wrap="none" lIns="90000" tIns="90000" rIns="72000" bIns="90000" anchor="ctr"/>
            <a:lstStyle/>
            <a:p>
              <a:pPr algn="ctr" eaLnBrk="0" hangingPunct="0"/>
              <a:endParaRPr lang="en-US" noProof="1">
                <a:latin typeface="Calibri" pitchFamily="34" charset="0"/>
                <a:cs typeface="Arial" charset="0"/>
              </a:endParaRPr>
            </a:p>
          </p:txBody>
        </p:sp>
      </p:grpSp>
      <p:sp>
        <p:nvSpPr>
          <p:cNvPr id="6" name="Ellipse 98"/>
          <p:cNvSpPr/>
          <p:nvPr/>
        </p:nvSpPr>
        <p:spPr bwMode="auto">
          <a:xfrm>
            <a:off x="1524000" y="4419600"/>
            <a:ext cx="9372600" cy="1828800"/>
          </a:xfrm>
          <a:prstGeom prst="ellipse">
            <a:avLst/>
          </a:prstGeom>
          <a:gradFill flip="none" rotWithShape="1">
            <a:gsLst>
              <a:gs pos="100000">
                <a:srgbClr val="FFFFFF">
                  <a:alpha val="0"/>
                </a:srgbClr>
              </a:gs>
              <a:gs pos="0">
                <a:srgbClr val="E6E6E6">
                  <a:lumMod val="10000"/>
                  <a:alpha val="76000"/>
                </a:srgb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pitchFamily="-111" charset="0"/>
              <a:ea typeface="ＭＳ Ｐゴシック" pitchFamily="-111" charset="-128"/>
            </a:endParaRPr>
          </a:p>
        </p:txBody>
      </p:sp>
      <p:pic>
        <p:nvPicPr>
          <p:cNvPr id="30" name="Picture 29" descr="Hexagon shape changed.png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b="26091"/>
          <a:stretch>
            <a:fillRect/>
          </a:stretch>
        </p:blipFill>
        <p:spPr>
          <a:xfrm>
            <a:off x="3645659" y="3493002"/>
            <a:ext cx="5148082" cy="2374399"/>
          </a:xfrm>
          <a:prstGeom prst="rect">
            <a:avLst/>
          </a:prstGeom>
          <a:effectLst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Volcano diagram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7744" y="4139626"/>
            <a:ext cx="5097656" cy="1118175"/>
          </a:xfrm>
          <a:prstGeom prst="rect">
            <a:avLst/>
          </a:prstGeom>
          <a:noFill/>
        </p:spPr>
        <p:txBody>
          <a:bodyPr wrap="none" rtlCol="0">
            <a:prstTxWarp prst="textArchDown">
              <a:avLst>
                <a:gd name="adj" fmla="val 1070005"/>
              </a:avLst>
            </a:prstTxWarp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YOUR TEXT HERE</a:t>
            </a:r>
          </a:p>
        </p:txBody>
      </p:sp>
      <p:grpSp>
        <p:nvGrpSpPr>
          <p:cNvPr id="3" name="Group 7"/>
          <p:cNvGrpSpPr/>
          <p:nvPr/>
        </p:nvGrpSpPr>
        <p:grpSpPr>
          <a:xfrm>
            <a:off x="5354995" y="2183296"/>
            <a:ext cx="1939442" cy="1550505"/>
            <a:chOff x="3657600" y="1878495"/>
            <a:chExt cx="1939442" cy="1550505"/>
          </a:xfrm>
        </p:grpSpPr>
        <p:cxnSp>
          <p:nvCxnSpPr>
            <p:cNvPr id="9" name="Straight Connector 8"/>
            <p:cNvCxnSpPr/>
            <p:nvPr/>
          </p:nvCxnSpPr>
          <p:spPr>
            <a:xfrm rot="5400000">
              <a:off x="4003769" y="2818606"/>
              <a:ext cx="9144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4373217" y="3200400"/>
              <a:ext cx="228600" cy="2286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657600" y="1878495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Your text here</a:t>
              </a:r>
            </a:p>
          </p:txBody>
        </p:sp>
      </p:grpSp>
      <p:grpSp>
        <p:nvGrpSpPr>
          <p:cNvPr id="5" name="Group 11"/>
          <p:cNvGrpSpPr/>
          <p:nvPr/>
        </p:nvGrpSpPr>
        <p:grpSpPr>
          <a:xfrm>
            <a:off x="7057900" y="2578601"/>
            <a:ext cx="3610100" cy="1559140"/>
            <a:chOff x="5410200" y="1753085"/>
            <a:chExt cx="3610100" cy="1559140"/>
          </a:xfrm>
        </p:grpSpPr>
        <p:grpSp>
          <p:nvGrpSpPr>
            <p:cNvPr id="8" name="Group 30"/>
            <p:cNvGrpSpPr/>
            <p:nvPr/>
          </p:nvGrpSpPr>
          <p:grpSpPr>
            <a:xfrm>
              <a:off x="5410200" y="2209800"/>
              <a:ext cx="3610100" cy="1102425"/>
              <a:chOff x="5105400" y="2209800"/>
              <a:chExt cx="3610100" cy="1102425"/>
            </a:xfrm>
          </p:grpSpPr>
          <p:cxnSp>
            <p:nvCxnSpPr>
              <p:cNvPr id="15" name="Straight Connector 14"/>
              <p:cNvCxnSpPr/>
              <p:nvPr/>
            </p:nvCxnSpPr>
            <p:spPr>
              <a:xfrm rot="10800000" flipH="1">
                <a:off x="5212275" y="2209801"/>
                <a:ext cx="1066800" cy="9881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6277100" y="2209800"/>
                <a:ext cx="24384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Oval 16"/>
              <p:cNvSpPr/>
              <p:nvPr/>
            </p:nvSpPr>
            <p:spPr>
              <a:xfrm>
                <a:off x="5105400" y="3083625"/>
                <a:ext cx="228600" cy="228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6961815" y="1753085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Your text here</a:t>
              </a:r>
            </a:p>
          </p:txBody>
        </p:sp>
      </p:grpSp>
      <p:grpSp>
        <p:nvGrpSpPr>
          <p:cNvPr id="12" name="Group 17"/>
          <p:cNvGrpSpPr/>
          <p:nvPr/>
        </p:nvGrpSpPr>
        <p:grpSpPr>
          <a:xfrm>
            <a:off x="1524000" y="2542977"/>
            <a:ext cx="3612076" cy="1559625"/>
            <a:chOff x="-123700" y="1752600"/>
            <a:chExt cx="3612076" cy="1559625"/>
          </a:xfrm>
        </p:grpSpPr>
        <p:grpSp>
          <p:nvGrpSpPr>
            <p:cNvPr id="13" name="Group 33"/>
            <p:cNvGrpSpPr/>
            <p:nvPr/>
          </p:nvGrpSpPr>
          <p:grpSpPr>
            <a:xfrm flipH="1">
              <a:off x="-123700" y="2209800"/>
              <a:ext cx="3612076" cy="1102425"/>
              <a:chOff x="5227124" y="2209800"/>
              <a:chExt cx="3612076" cy="1102425"/>
            </a:xfrm>
          </p:grpSpPr>
          <p:cxnSp>
            <p:nvCxnSpPr>
              <p:cNvPr id="21" name="Straight Connector 20"/>
              <p:cNvCxnSpPr/>
              <p:nvPr/>
            </p:nvCxnSpPr>
            <p:spPr>
              <a:xfrm rot="10800000" flipH="1">
                <a:off x="5333999" y="2209801"/>
                <a:ext cx="1066800" cy="98812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6400800" y="2209800"/>
                <a:ext cx="24384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Oval 22"/>
              <p:cNvSpPr/>
              <p:nvPr/>
            </p:nvSpPr>
            <p:spPr>
              <a:xfrm>
                <a:off x="5227124" y="3083625"/>
                <a:ext cx="228600" cy="2286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200978" y="1752600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Your text here</a:t>
              </a:r>
            </a:p>
          </p:txBody>
        </p:sp>
      </p:grpSp>
      <p:grpSp>
        <p:nvGrpSpPr>
          <p:cNvPr id="18" name="Group 23"/>
          <p:cNvGrpSpPr/>
          <p:nvPr/>
        </p:nvGrpSpPr>
        <p:grpSpPr>
          <a:xfrm>
            <a:off x="1533939" y="4220818"/>
            <a:ext cx="4648200" cy="766465"/>
            <a:chOff x="-152400" y="4876800"/>
            <a:chExt cx="4648200" cy="766465"/>
          </a:xfrm>
        </p:grpSpPr>
        <p:cxnSp>
          <p:nvCxnSpPr>
            <p:cNvPr id="25" name="Straight Connector 24"/>
            <p:cNvCxnSpPr/>
            <p:nvPr/>
          </p:nvCxnSpPr>
          <p:spPr>
            <a:xfrm rot="10800000" flipV="1">
              <a:off x="2819400" y="5026242"/>
              <a:ext cx="1561600" cy="61255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-152400" y="5638800"/>
              <a:ext cx="2978725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152400" y="5181600"/>
              <a:ext cx="193944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Your text here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4267200" y="4876800"/>
              <a:ext cx="228600" cy="2286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Freeform 160"/>
          <p:cNvSpPr>
            <a:spLocks/>
          </p:cNvSpPr>
          <p:nvPr/>
        </p:nvSpPr>
        <p:spPr bwMode="auto">
          <a:xfrm>
            <a:off x="8915400" y="3276601"/>
            <a:ext cx="609600" cy="1952625"/>
          </a:xfrm>
          <a:custGeom>
            <a:avLst/>
            <a:gdLst/>
            <a:ahLst/>
            <a:cxnLst>
              <a:cxn ang="0">
                <a:pos x="12" y="662"/>
              </a:cxn>
              <a:cxn ang="0">
                <a:pos x="48" y="678"/>
              </a:cxn>
              <a:cxn ang="0">
                <a:pos x="58" y="680"/>
              </a:cxn>
              <a:cxn ang="0">
                <a:pos x="74" y="678"/>
              </a:cxn>
              <a:cxn ang="0">
                <a:pos x="76" y="712"/>
              </a:cxn>
              <a:cxn ang="0">
                <a:pos x="82" y="742"/>
              </a:cxn>
              <a:cxn ang="0">
                <a:pos x="66" y="772"/>
              </a:cxn>
              <a:cxn ang="0">
                <a:pos x="76" y="806"/>
              </a:cxn>
              <a:cxn ang="0">
                <a:pos x="68" y="838"/>
              </a:cxn>
              <a:cxn ang="0">
                <a:pos x="94" y="846"/>
              </a:cxn>
              <a:cxn ang="0">
                <a:pos x="118" y="838"/>
              </a:cxn>
              <a:cxn ang="0">
                <a:pos x="116" y="820"/>
              </a:cxn>
              <a:cxn ang="0">
                <a:pos x="118" y="798"/>
              </a:cxn>
              <a:cxn ang="0">
                <a:pos x="132" y="772"/>
              </a:cxn>
              <a:cxn ang="0">
                <a:pos x="130" y="720"/>
              </a:cxn>
              <a:cxn ang="0">
                <a:pos x="142" y="564"/>
              </a:cxn>
              <a:cxn ang="0">
                <a:pos x="154" y="692"/>
              </a:cxn>
              <a:cxn ang="0">
                <a:pos x="168" y="766"/>
              </a:cxn>
              <a:cxn ang="0">
                <a:pos x="188" y="800"/>
              </a:cxn>
              <a:cxn ang="0">
                <a:pos x="190" y="820"/>
              </a:cxn>
              <a:cxn ang="0">
                <a:pos x="188" y="842"/>
              </a:cxn>
              <a:cxn ang="0">
                <a:pos x="224" y="846"/>
              </a:cxn>
              <a:cxn ang="0">
                <a:pos x="238" y="832"/>
              </a:cxn>
              <a:cxn ang="0">
                <a:pos x="230" y="804"/>
              </a:cxn>
              <a:cxn ang="0">
                <a:pos x="234" y="778"/>
              </a:cxn>
              <a:cxn ang="0">
                <a:pos x="238" y="752"/>
              </a:cxn>
              <a:cxn ang="0">
                <a:pos x="232" y="730"/>
              </a:cxn>
              <a:cxn ang="0">
                <a:pos x="234" y="714"/>
              </a:cxn>
              <a:cxn ang="0">
                <a:pos x="226" y="674"/>
              </a:cxn>
              <a:cxn ang="0">
                <a:pos x="224" y="578"/>
              </a:cxn>
              <a:cxn ang="0">
                <a:pos x="222" y="528"/>
              </a:cxn>
              <a:cxn ang="0">
                <a:pos x="242" y="510"/>
              </a:cxn>
              <a:cxn ang="0">
                <a:pos x="254" y="480"/>
              </a:cxn>
              <a:cxn ang="0">
                <a:pos x="268" y="408"/>
              </a:cxn>
              <a:cxn ang="0">
                <a:pos x="262" y="218"/>
              </a:cxn>
              <a:cxn ang="0">
                <a:pos x="256" y="166"/>
              </a:cxn>
              <a:cxn ang="0">
                <a:pos x="238" y="148"/>
              </a:cxn>
              <a:cxn ang="0">
                <a:pos x="190" y="128"/>
              </a:cxn>
              <a:cxn ang="0">
                <a:pos x="174" y="94"/>
              </a:cxn>
              <a:cxn ang="0">
                <a:pos x="182" y="78"/>
              </a:cxn>
              <a:cxn ang="0">
                <a:pos x="186" y="52"/>
              </a:cxn>
              <a:cxn ang="0">
                <a:pos x="180" y="26"/>
              </a:cxn>
              <a:cxn ang="0">
                <a:pos x="156" y="4"/>
              </a:cxn>
              <a:cxn ang="0">
                <a:pos x="130" y="4"/>
              </a:cxn>
              <a:cxn ang="0">
                <a:pos x="106" y="34"/>
              </a:cxn>
              <a:cxn ang="0">
                <a:pos x="102" y="52"/>
              </a:cxn>
              <a:cxn ang="0">
                <a:pos x="110" y="78"/>
              </a:cxn>
              <a:cxn ang="0">
                <a:pos x="116" y="108"/>
              </a:cxn>
              <a:cxn ang="0">
                <a:pos x="98" y="126"/>
              </a:cxn>
              <a:cxn ang="0">
                <a:pos x="52" y="148"/>
              </a:cxn>
              <a:cxn ang="0">
                <a:pos x="32" y="164"/>
              </a:cxn>
              <a:cxn ang="0">
                <a:pos x="30" y="196"/>
              </a:cxn>
              <a:cxn ang="0">
                <a:pos x="24" y="268"/>
              </a:cxn>
              <a:cxn ang="0">
                <a:pos x="22" y="376"/>
              </a:cxn>
              <a:cxn ang="0">
                <a:pos x="32" y="450"/>
              </a:cxn>
              <a:cxn ang="0">
                <a:pos x="34" y="494"/>
              </a:cxn>
              <a:cxn ang="0">
                <a:pos x="16" y="524"/>
              </a:cxn>
              <a:cxn ang="0">
                <a:pos x="6" y="554"/>
              </a:cxn>
              <a:cxn ang="0">
                <a:pos x="0" y="646"/>
              </a:cxn>
            </a:cxnLst>
            <a:rect l="0" t="0" r="r" b="b"/>
            <a:pathLst>
              <a:path w="268" h="846">
                <a:moveTo>
                  <a:pt x="0" y="646"/>
                </a:moveTo>
                <a:lnTo>
                  <a:pt x="0" y="646"/>
                </a:lnTo>
                <a:lnTo>
                  <a:pt x="0" y="652"/>
                </a:lnTo>
                <a:lnTo>
                  <a:pt x="4" y="656"/>
                </a:lnTo>
                <a:lnTo>
                  <a:pt x="12" y="662"/>
                </a:lnTo>
                <a:lnTo>
                  <a:pt x="12" y="662"/>
                </a:lnTo>
                <a:lnTo>
                  <a:pt x="28" y="672"/>
                </a:lnTo>
                <a:lnTo>
                  <a:pt x="44" y="682"/>
                </a:lnTo>
                <a:lnTo>
                  <a:pt x="44" y="682"/>
                </a:lnTo>
                <a:lnTo>
                  <a:pt x="48" y="678"/>
                </a:lnTo>
                <a:lnTo>
                  <a:pt x="50" y="676"/>
                </a:lnTo>
                <a:lnTo>
                  <a:pt x="50" y="676"/>
                </a:lnTo>
                <a:lnTo>
                  <a:pt x="54" y="678"/>
                </a:lnTo>
                <a:lnTo>
                  <a:pt x="56" y="680"/>
                </a:lnTo>
                <a:lnTo>
                  <a:pt x="58" y="680"/>
                </a:lnTo>
                <a:lnTo>
                  <a:pt x="62" y="682"/>
                </a:lnTo>
                <a:lnTo>
                  <a:pt x="62" y="682"/>
                </a:lnTo>
                <a:lnTo>
                  <a:pt x="68" y="680"/>
                </a:lnTo>
                <a:lnTo>
                  <a:pt x="70" y="678"/>
                </a:lnTo>
                <a:lnTo>
                  <a:pt x="74" y="678"/>
                </a:lnTo>
                <a:lnTo>
                  <a:pt x="74" y="678"/>
                </a:lnTo>
                <a:lnTo>
                  <a:pt x="76" y="684"/>
                </a:lnTo>
                <a:lnTo>
                  <a:pt x="76" y="694"/>
                </a:lnTo>
                <a:lnTo>
                  <a:pt x="76" y="712"/>
                </a:lnTo>
                <a:lnTo>
                  <a:pt x="76" y="712"/>
                </a:lnTo>
                <a:lnTo>
                  <a:pt x="78" y="728"/>
                </a:lnTo>
                <a:lnTo>
                  <a:pt x="78" y="728"/>
                </a:lnTo>
                <a:lnTo>
                  <a:pt x="80" y="736"/>
                </a:lnTo>
                <a:lnTo>
                  <a:pt x="82" y="742"/>
                </a:lnTo>
                <a:lnTo>
                  <a:pt x="82" y="742"/>
                </a:lnTo>
                <a:lnTo>
                  <a:pt x="78" y="750"/>
                </a:lnTo>
                <a:lnTo>
                  <a:pt x="74" y="758"/>
                </a:lnTo>
                <a:lnTo>
                  <a:pt x="68" y="766"/>
                </a:lnTo>
                <a:lnTo>
                  <a:pt x="66" y="772"/>
                </a:lnTo>
                <a:lnTo>
                  <a:pt x="66" y="772"/>
                </a:lnTo>
                <a:lnTo>
                  <a:pt x="68" y="780"/>
                </a:lnTo>
                <a:lnTo>
                  <a:pt x="72" y="786"/>
                </a:lnTo>
                <a:lnTo>
                  <a:pt x="78" y="798"/>
                </a:lnTo>
                <a:lnTo>
                  <a:pt x="78" y="798"/>
                </a:lnTo>
                <a:lnTo>
                  <a:pt x="76" y="806"/>
                </a:lnTo>
                <a:lnTo>
                  <a:pt x="72" y="814"/>
                </a:lnTo>
                <a:lnTo>
                  <a:pt x="70" y="822"/>
                </a:lnTo>
                <a:lnTo>
                  <a:pt x="68" y="832"/>
                </a:lnTo>
                <a:lnTo>
                  <a:pt x="68" y="832"/>
                </a:lnTo>
                <a:lnTo>
                  <a:pt x="68" y="838"/>
                </a:lnTo>
                <a:lnTo>
                  <a:pt x="70" y="842"/>
                </a:lnTo>
                <a:lnTo>
                  <a:pt x="70" y="842"/>
                </a:lnTo>
                <a:lnTo>
                  <a:pt x="74" y="844"/>
                </a:lnTo>
                <a:lnTo>
                  <a:pt x="80" y="846"/>
                </a:lnTo>
                <a:lnTo>
                  <a:pt x="94" y="846"/>
                </a:lnTo>
                <a:lnTo>
                  <a:pt x="94" y="846"/>
                </a:lnTo>
                <a:lnTo>
                  <a:pt x="110" y="844"/>
                </a:lnTo>
                <a:lnTo>
                  <a:pt x="116" y="842"/>
                </a:lnTo>
                <a:lnTo>
                  <a:pt x="118" y="838"/>
                </a:lnTo>
                <a:lnTo>
                  <a:pt x="118" y="838"/>
                </a:lnTo>
                <a:lnTo>
                  <a:pt x="118" y="834"/>
                </a:lnTo>
                <a:lnTo>
                  <a:pt x="118" y="828"/>
                </a:lnTo>
                <a:lnTo>
                  <a:pt x="116" y="824"/>
                </a:lnTo>
                <a:lnTo>
                  <a:pt x="116" y="820"/>
                </a:lnTo>
                <a:lnTo>
                  <a:pt x="116" y="820"/>
                </a:lnTo>
                <a:lnTo>
                  <a:pt x="120" y="812"/>
                </a:lnTo>
                <a:lnTo>
                  <a:pt x="120" y="812"/>
                </a:lnTo>
                <a:lnTo>
                  <a:pt x="120" y="806"/>
                </a:lnTo>
                <a:lnTo>
                  <a:pt x="118" y="798"/>
                </a:lnTo>
                <a:lnTo>
                  <a:pt x="118" y="798"/>
                </a:lnTo>
                <a:lnTo>
                  <a:pt x="126" y="790"/>
                </a:lnTo>
                <a:lnTo>
                  <a:pt x="128" y="786"/>
                </a:lnTo>
                <a:lnTo>
                  <a:pt x="132" y="780"/>
                </a:lnTo>
                <a:lnTo>
                  <a:pt x="132" y="780"/>
                </a:lnTo>
                <a:lnTo>
                  <a:pt x="132" y="772"/>
                </a:lnTo>
                <a:lnTo>
                  <a:pt x="130" y="764"/>
                </a:lnTo>
                <a:lnTo>
                  <a:pt x="128" y="756"/>
                </a:lnTo>
                <a:lnTo>
                  <a:pt x="128" y="746"/>
                </a:lnTo>
                <a:lnTo>
                  <a:pt x="128" y="746"/>
                </a:lnTo>
                <a:lnTo>
                  <a:pt x="130" y="720"/>
                </a:lnTo>
                <a:lnTo>
                  <a:pt x="134" y="692"/>
                </a:lnTo>
                <a:lnTo>
                  <a:pt x="134" y="692"/>
                </a:lnTo>
                <a:lnTo>
                  <a:pt x="138" y="650"/>
                </a:lnTo>
                <a:lnTo>
                  <a:pt x="140" y="606"/>
                </a:lnTo>
                <a:lnTo>
                  <a:pt x="142" y="564"/>
                </a:lnTo>
                <a:lnTo>
                  <a:pt x="144" y="522"/>
                </a:lnTo>
                <a:lnTo>
                  <a:pt x="144" y="522"/>
                </a:lnTo>
                <a:lnTo>
                  <a:pt x="146" y="610"/>
                </a:lnTo>
                <a:lnTo>
                  <a:pt x="148" y="652"/>
                </a:lnTo>
                <a:lnTo>
                  <a:pt x="154" y="692"/>
                </a:lnTo>
                <a:lnTo>
                  <a:pt x="154" y="692"/>
                </a:lnTo>
                <a:lnTo>
                  <a:pt x="160" y="720"/>
                </a:lnTo>
                <a:lnTo>
                  <a:pt x="166" y="750"/>
                </a:lnTo>
                <a:lnTo>
                  <a:pt x="166" y="750"/>
                </a:lnTo>
                <a:lnTo>
                  <a:pt x="168" y="766"/>
                </a:lnTo>
                <a:lnTo>
                  <a:pt x="172" y="780"/>
                </a:lnTo>
                <a:lnTo>
                  <a:pt x="172" y="780"/>
                </a:lnTo>
                <a:lnTo>
                  <a:pt x="174" y="786"/>
                </a:lnTo>
                <a:lnTo>
                  <a:pt x="180" y="790"/>
                </a:lnTo>
                <a:lnTo>
                  <a:pt x="188" y="800"/>
                </a:lnTo>
                <a:lnTo>
                  <a:pt x="188" y="800"/>
                </a:lnTo>
                <a:lnTo>
                  <a:pt x="188" y="812"/>
                </a:lnTo>
                <a:lnTo>
                  <a:pt x="188" y="818"/>
                </a:lnTo>
                <a:lnTo>
                  <a:pt x="190" y="820"/>
                </a:lnTo>
                <a:lnTo>
                  <a:pt x="190" y="820"/>
                </a:lnTo>
                <a:lnTo>
                  <a:pt x="190" y="826"/>
                </a:lnTo>
                <a:lnTo>
                  <a:pt x="188" y="832"/>
                </a:lnTo>
                <a:lnTo>
                  <a:pt x="186" y="838"/>
                </a:lnTo>
                <a:lnTo>
                  <a:pt x="188" y="842"/>
                </a:lnTo>
                <a:lnTo>
                  <a:pt x="188" y="842"/>
                </a:lnTo>
                <a:lnTo>
                  <a:pt x="192" y="844"/>
                </a:lnTo>
                <a:lnTo>
                  <a:pt x="198" y="846"/>
                </a:lnTo>
                <a:lnTo>
                  <a:pt x="210" y="846"/>
                </a:lnTo>
                <a:lnTo>
                  <a:pt x="210" y="846"/>
                </a:lnTo>
                <a:lnTo>
                  <a:pt x="224" y="846"/>
                </a:lnTo>
                <a:lnTo>
                  <a:pt x="230" y="846"/>
                </a:lnTo>
                <a:lnTo>
                  <a:pt x="234" y="844"/>
                </a:lnTo>
                <a:lnTo>
                  <a:pt x="234" y="844"/>
                </a:lnTo>
                <a:lnTo>
                  <a:pt x="238" y="838"/>
                </a:lnTo>
                <a:lnTo>
                  <a:pt x="238" y="832"/>
                </a:lnTo>
                <a:lnTo>
                  <a:pt x="236" y="818"/>
                </a:lnTo>
                <a:lnTo>
                  <a:pt x="236" y="818"/>
                </a:lnTo>
                <a:lnTo>
                  <a:pt x="232" y="808"/>
                </a:lnTo>
                <a:lnTo>
                  <a:pt x="232" y="808"/>
                </a:lnTo>
                <a:lnTo>
                  <a:pt x="230" y="804"/>
                </a:lnTo>
                <a:lnTo>
                  <a:pt x="228" y="798"/>
                </a:lnTo>
                <a:lnTo>
                  <a:pt x="228" y="798"/>
                </a:lnTo>
                <a:lnTo>
                  <a:pt x="232" y="788"/>
                </a:lnTo>
                <a:lnTo>
                  <a:pt x="232" y="788"/>
                </a:lnTo>
                <a:lnTo>
                  <a:pt x="234" y="778"/>
                </a:lnTo>
                <a:lnTo>
                  <a:pt x="234" y="778"/>
                </a:lnTo>
                <a:lnTo>
                  <a:pt x="236" y="766"/>
                </a:lnTo>
                <a:lnTo>
                  <a:pt x="238" y="760"/>
                </a:lnTo>
                <a:lnTo>
                  <a:pt x="238" y="752"/>
                </a:lnTo>
                <a:lnTo>
                  <a:pt x="238" y="752"/>
                </a:lnTo>
                <a:lnTo>
                  <a:pt x="236" y="746"/>
                </a:lnTo>
                <a:lnTo>
                  <a:pt x="232" y="742"/>
                </a:lnTo>
                <a:lnTo>
                  <a:pt x="228" y="736"/>
                </a:lnTo>
                <a:lnTo>
                  <a:pt x="228" y="736"/>
                </a:lnTo>
                <a:lnTo>
                  <a:pt x="232" y="730"/>
                </a:lnTo>
                <a:lnTo>
                  <a:pt x="234" y="726"/>
                </a:lnTo>
                <a:lnTo>
                  <a:pt x="234" y="724"/>
                </a:lnTo>
                <a:lnTo>
                  <a:pt x="234" y="724"/>
                </a:lnTo>
                <a:lnTo>
                  <a:pt x="236" y="718"/>
                </a:lnTo>
                <a:lnTo>
                  <a:pt x="234" y="714"/>
                </a:lnTo>
                <a:lnTo>
                  <a:pt x="232" y="702"/>
                </a:lnTo>
                <a:lnTo>
                  <a:pt x="226" y="692"/>
                </a:lnTo>
                <a:lnTo>
                  <a:pt x="224" y="682"/>
                </a:lnTo>
                <a:lnTo>
                  <a:pt x="224" y="682"/>
                </a:lnTo>
                <a:lnTo>
                  <a:pt x="226" y="674"/>
                </a:lnTo>
                <a:lnTo>
                  <a:pt x="228" y="666"/>
                </a:lnTo>
                <a:lnTo>
                  <a:pt x="228" y="666"/>
                </a:lnTo>
                <a:lnTo>
                  <a:pt x="230" y="644"/>
                </a:lnTo>
                <a:lnTo>
                  <a:pt x="228" y="622"/>
                </a:lnTo>
                <a:lnTo>
                  <a:pt x="224" y="578"/>
                </a:lnTo>
                <a:lnTo>
                  <a:pt x="224" y="578"/>
                </a:lnTo>
                <a:lnTo>
                  <a:pt x="222" y="562"/>
                </a:lnTo>
                <a:lnTo>
                  <a:pt x="220" y="546"/>
                </a:lnTo>
                <a:lnTo>
                  <a:pt x="220" y="546"/>
                </a:lnTo>
                <a:lnTo>
                  <a:pt x="222" y="528"/>
                </a:lnTo>
                <a:lnTo>
                  <a:pt x="222" y="512"/>
                </a:lnTo>
                <a:lnTo>
                  <a:pt x="222" y="512"/>
                </a:lnTo>
                <a:lnTo>
                  <a:pt x="232" y="512"/>
                </a:lnTo>
                <a:lnTo>
                  <a:pt x="242" y="510"/>
                </a:lnTo>
                <a:lnTo>
                  <a:pt x="242" y="510"/>
                </a:lnTo>
                <a:lnTo>
                  <a:pt x="246" y="506"/>
                </a:lnTo>
                <a:lnTo>
                  <a:pt x="250" y="502"/>
                </a:lnTo>
                <a:lnTo>
                  <a:pt x="250" y="502"/>
                </a:lnTo>
                <a:lnTo>
                  <a:pt x="252" y="490"/>
                </a:lnTo>
                <a:lnTo>
                  <a:pt x="254" y="480"/>
                </a:lnTo>
                <a:lnTo>
                  <a:pt x="254" y="454"/>
                </a:lnTo>
                <a:lnTo>
                  <a:pt x="254" y="454"/>
                </a:lnTo>
                <a:lnTo>
                  <a:pt x="266" y="442"/>
                </a:lnTo>
                <a:lnTo>
                  <a:pt x="266" y="442"/>
                </a:lnTo>
                <a:lnTo>
                  <a:pt x="268" y="408"/>
                </a:lnTo>
                <a:lnTo>
                  <a:pt x="268" y="370"/>
                </a:lnTo>
                <a:lnTo>
                  <a:pt x="266" y="298"/>
                </a:lnTo>
                <a:lnTo>
                  <a:pt x="266" y="298"/>
                </a:lnTo>
                <a:lnTo>
                  <a:pt x="266" y="258"/>
                </a:lnTo>
                <a:lnTo>
                  <a:pt x="262" y="218"/>
                </a:lnTo>
                <a:lnTo>
                  <a:pt x="262" y="218"/>
                </a:lnTo>
                <a:lnTo>
                  <a:pt x="260" y="198"/>
                </a:lnTo>
                <a:lnTo>
                  <a:pt x="256" y="180"/>
                </a:lnTo>
                <a:lnTo>
                  <a:pt x="256" y="180"/>
                </a:lnTo>
                <a:lnTo>
                  <a:pt x="256" y="166"/>
                </a:lnTo>
                <a:lnTo>
                  <a:pt x="254" y="160"/>
                </a:lnTo>
                <a:lnTo>
                  <a:pt x="252" y="154"/>
                </a:lnTo>
                <a:lnTo>
                  <a:pt x="252" y="154"/>
                </a:lnTo>
                <a:lnTo>
                  <a:pt x="246" y="150"/>
                </a:lnTo>
                <a:lnTo>
                  <a:pt x="238" y="148"/>
                </a:lnTo>
                <a:lnTo>
                  <a:pt x="238" y="148"/>
                </a:lnTo>
                <a:lnTo>
                  <a:pt x="222" y="140"/>
                </a:lnTo>
                <a:lnTo>
                  <a:pt x="222" y="140"/>
                </a:lnTo>
                <a:lnTo>
                  <a:pt x="190" y="128"/>
                </a:lnTo>
                <a:lnTo>
                  <a:pt x="190" y="128"/>
                </a:lnTo>
                <a:lnTo>
                  <a:pt x="186" y="124"/>
                </a:lnTo>
                <a:lnTo>
                  <a:pt x="180" y="118"/>
                </a:lnTo>
                <a:lnTo>
                  <a:pt x="172" y="108"/>
                </a:lnTo>
                <a:lnTo>
                  <a:pt x="172" y="108"/>
                </a:lnTo>
                <a:lnTo>
                  <a:pt x="174" y="94"/>
                </a:lnTo>
                <a:lnTo>
                  <a:pt x="176" y="80"/>
                </a:lnTo>
                <a:lnTo>
                  <a:pt x="176" y="80"/>
                </a:lnTo>
                <a:lnTo>
                  <a:pt x="178" y="80"/>
                </a:lnTo>
                <a:lnTo>
                  <a:pt x="182" y="78"/>
                </a:lnTo>
                <a:lnTo>
                  <a:pt x="182" y="78"/>
                </a:lnTo>
                <a:lnTo>
                  <a:pt x="184" y="74"/>
                </a:lnTo>
                <a:lnTo>
                  <a:pt x="186" y="68"/>
                </a:lnTo>
                <a:lnTo>
                  <a:pt x="186" y="54"/>
                </a:lnTo>
                <a:lnTo>
                  <a:pt x="186" y="54"/>
                </a:lnTo>
                <a:lnTo>
                  <a:pt x="186" y="52"/>
                </a:lnTo>
                <a:lnTo>
                  <a:pt x="184" y="52"/>
                </a:lnTo>
                <a:lnTo>
                  <a:pt x="182" y="52"/>
                </a:lnTo>
                <a:lnTo>
                  <a:pt x="182" y="52"/>
                </a:lnTo>
                <a:lnTo>
                  <a:pt x="182" y="34"/>
                </a:lnTo>
                <a:lnTo>
                  <a:pt x="180" y="26"/>
                </a:lnTo>
                <a:lnTo>
                  <a:pt x="178" y="20"/>
                </a:lnTo>
                <a:lnTo>
                  <a:pt x="178" y="20"/>
                </a:lnTo>
                <a:lnTo>
                  <a:pt x="172" y="12"/>
                </a:lnTo>
                <a:lnTo>
                  <a:pt x="164" y="8"/>
                </a:lnTo>
                <a:lnTo>
                  <a:pt x="156" y="4"/>
                </a:lnTo>
                <a:lnTo>
                  <a:pt x="148" y="0"/>
                </a:lnTo>
                <a:lnTo>
                  <a:pt x="148" y="0"/>
                </a:lnTo>
                <a:lnTo>
                  <a:pt x="140" y="0"/>
                </a:lnTo>
                <a:lnTo>
                  <a:pt x="140" y="0"/>
                </a:lnTo>
                <a:lnTo>
                  <a:pt x="130" y="4"/>
                </a:lnTo>
                <a:lnTo>
                  <a:pt x="118" y="12"/>
                </a:lnTo>
                <a:lnTo>
                  <a:pt x="110" y="22"/>
                </a:lnTo>
                <a:lnTo>
                  <a:pt x="108" y="28"/>
                </a:lnTo>
                <a:lnTo>
                  <a:pt x="106" y="34"/>
                </a:lnTo>
                <a:lnTo>
                  <a:pt x="106" y="34"/>
                </a:lnTo>
                <a:lnTo>
                  <a:pt x="106" y="50"/>
                </a:lnTo>
                <a:lnTo>
                  <a:pt x="106" y="50"/>
                </a:lnTo>
                <a:lnTo>
                  <a:pt x="104" y="50"/>
                </a:lnTo>
                <a:lnTo>
                  <a:pt x="102" y="52"/>
                </a:lnTo>
                <a:lnTo>
                  <a:pt x="102" y="52"/>
                </a:lnTo>
                <a:lnTo>
                  <a:pt x="104" y="66"/>
                </a:lnTo>
                <a:lnTo>
                  <a:pt x="106" y="72"/>
                </a:lnTo>
                <a:lnTo>
                  <a:pt x="108" y="78"/>
                </a:lnTo>
                <a:lnTo>
                  <a:pt x="108" y="78"/>
                </a:lnTo>
                <a:lnTo>
                  <a:pt x="110" y="78"/>
                </a:lnTo>
                <a:lnTo>
                  <a:pt x="110" y="78"/>
                </a:lnTo>
                <a:lnTo>
                  <a:pt x="112" y="78"/>
                </a:lnTo>
                <a:lnTo>
                  <a:pt x="112" y="78"/>
                </a:lnTo>
                <a:lnTo>
                  <a:pt x="114" y="94"/>
                </a:lnTo>
                <a:lnTo>
                  <a:pt x="116" y="108"/>
                </a:lnTo>
                <a:lnTo>
                  <a:pt x="116" y="108"/>
                </a:lnTo>
                <a:lnTo>
                  <a:pt x="108" y="118"/>
                </a:lnTo>
                <a:lnTo>
                  <a:pt x="102" y="122"/>
                </a:lnTo>
                <a:lnTo>
                  <a:pt x="98" y="126"/>
                </a:lnTo>
                <a:lnTo>
                  <a:pt x="98" y="126"/>
                </a:lnTo>
                <a:lnTo>
                  <a:pt x="82" y="132"/>
                </a:lnTo>
                <a:lnTo>
                  <a:pt x="82" y="132"/>
                </a:lnTo>
                <a:lnTo>
                  <a:pt x="68" y="140"/>
                </a:lnTo>
                <a:lnTo>
                  <a:pt x="52" y="148"/>
                </a:lnTo>
                <a:lnTo>
                  <a:pt x="52" y="148"/>
                </a:lnTo>
                <a:lnTo>
                  <a:pt x="42" y="150"/>
                </a:lnTo>
                <a:lnTo>
                  <a:pt x="36" y="154"/>
                </a:lnTo>
                <a:lnTo>
                  <a:pt x="36" y="154"/>
                </a:lnTo>
                <a:lnTo>
                  <a:pt x="34" y="158"/>
                </a:lnTo>
                <a:lnTo>
                  <a:pt x="32" y="164"/>
                </a:lnTo>
                <a:lnTo>
                  <a:pt x="32" y="176"/>
                </a:lnTo>
                <a:lnTo>
                  <a:pt x="32" y="176"/>
                </a:lnTo>
                <a:lnTo>
                  <a:pt x="32" y="186"/>
                </a:lnTo>
                <a:lnTo>
                  <a:pt x="30" y="196"/>
                </a:lnTo>
                <a:lnTo>
                  <a:pt x="30" y="196"/>
                </a:lnTo>
                <a:lnTo>
                  <a:pt x="28" y="214"/>
                </a:lnTo>
                <a:lnTo>
                  <a:pt x="28" y="214"/>
                </a:lnTo>
                <a:lnTo>
                  <a:pt x="26" y="246"/>
                </a:lnTo>
                <a:lnTo>
                  <a:pt x="26" y="246"/>
                </a:lnTo>
                <a:lnTo>
                  <a:pt x="24" y="268"/>
                </a:lnTo>
                <a:lnTo>
                  <a:pt x="26" y="290"/>
                </a:lnTo>
                <a:lnTo>
                  <a:pt x="26" y="290"/>
                </a:lnTo>
                <a:lnTo>
                  <a:pt x="24" y="312"/>
                </a:lnTo>
                <a:lnTo>
                  <a:pt x="24" y="312"/>
                </a:lnTo>
                <a:lnTo>
                  <a:pt x="22" y="376"/>
                </a:lnTo>
                <a:lnTo>
                  <a:pt x="22" y="410"/>
                </a:lnTo>
                <a:lnTo>
                  <a:pt x="24" y="442"/>
                </a:lnTo>
                <a:lnTo>
                  <a:pt x="24" y="442"/>
                </a:lnTo>
                <a:lnTo>
                  <a:pt x="32" y="450"/>
                </a:lnTo>
                <a:lnTo>
                  <a:pt x="32" y="450"/>
                </a:lnTo>
                <a:lnTo>
                  <a:pt x="32" y="462"/>
                </a:lnTo>
                <a:lnTo>
                  <a:pt x="30" y="474"/>
                </a:lnTo>
                <a:lnTo>
                  <a:pt x="30" y="486"/>
                </a:lnTo>
                <a:lnTo>
                  <a:pt x="32" y="490"/>
                </a:lnTo>
                <a:lnTo>
                  <a:pt x="34" y="494"/>
                </a:lnTo>
                <a:lnTo>
                  <a:pt x="34" y="494"/>
                </a:lnTo>
                <a:lnTo>
                  <a:pt x="28" y="510"/>
                </a:lnTo>
                <a:lnTo>
                  <a:pt x="22" y="526"/>
                </a:lnTo>
                <a:lnTo>
                  <a:pt x="22" y="526"/>
                </a:lnTo>
                <a:lnTo>
                  <a:pt x="16" y="524"/>
                </a:lnTo>
                <a:lnTo>
                  <a:pt x="10" y="522"/>
                </a:lnTo>
                <a:lnTo>
                  <a:pt x="10" y="522"/>
                </a:lnTo>
                <a:lnTo>
                  <a:pt x="8" y="530"/>
                </a:lnTo>
                <a:lnTo>
                  <a:pt x="6" y="538"/>
                </a:lnTo>
                <a:lnTo>
                  <a:pt x="6" y="554"/>
                </a:lnTo>
                <a:lnTo>
                  <a:pt x="6" y="554"/>
                </a:lnTo>
                <a:lnTo>
                  <a:pt x="0" y="626"/>
                </a:lnTo>
                <a:lnTo>
                  <a:pt x="0" y="626"/>
                </a:lnTo>
                <a:lnTo>
                  <a:pt x="0" y="646"/>
                </a:lnTo>
                <a:lnTo>
                  <a:pt x="0" y="6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908"/>
          <p:cNvSpPr>
            <a:spLocks/>
          </p:cNvSpPr>
          <p:nvPr/>
        </p:nvSpPr>
        <p:spPr bwMode="auto">
          <a:xfrm rot="480000" flipH="1">
            <a:off x="9165772" y="3611217"/>
            <a:ext cx="144310" cy="578912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18" y="0"/>
              </a:cxn>
              <a:cxn ang="0">
                <a:pos x="12" y="10"/>
              </a:cxn>
              <a:cxn ang="0">
                <a:pos x="16" y="14"/>
              </a:cxn>
              <a:cxn ang="0">
                <a:pos x="6" y="34"/>
              </a:cxn>
              <a:cxn ang="0">
                <a:pos x="6" y="34"/>
              </a:cxn>
              <a:cxn ang="0">
                <a:pos x="6" y="42"/>
              </a:cxn>
              <a:cxn ang="0">
                <a:pos x="4" y="52"/>
              </a:cxn>
              <a:cxn ang="0">
                <a:pos x="4" y="52"/>
              </a:cxn>
              <a:cxn ang="0">
                <a:pos x="0" y="88"/>
              </a:cxn>
              <a:cxn ang="0">
                <a:pos x="0" y="96"/>
              </a:cxn>
              <a:cxn ang="0">
                <a:pos x="8" y="110"/>
              </a:cxn>
              <a:cxn ang="0">
                <a:pos x="24" y="100"/>
              </a:cxn>
              <a:cxn ang="0">
                <a:pos x="26" y="48"/>
              </a:cxn>
              <a:cxn ang="0">
                <a:pos x="26" y="24"/>
              </a:cxn>
              <a:cxn ang="0">
                <a:pos x="22" y="12"/>
              </a:cxn>
              <a:cxn ang="0">
                <a:pos x="28" y="6"/>
              </a:cxn>
              <a:cxn ang="0">
                <a:pos x="24" y="0"/>
              </a:cxn>
            </a:cxnLst>
            <a:rect l="0" t="0" r="r" b="b"/>
            <a:pathLst>
              <a:path w="28" h="110">
                <a:moveTo>
                  <a:pt x="24" y="0"/>
                </a:moveTo>
                <a:lnTo>
                  <a:pt x="18" y="0"/>
                </a:lnTo>
                <a:lnTo>
                  <a:pt x="12" y="10"/>
                </a:lnTo>
                <a:lnTo>
                  <a:pt x="16" y="14"/>
                </a:lnTo>
                <a:lnTo>
                  <a:pt x="6" y="34"/>
                </a:lnTo>
                <a:lnTo>
                  <a:pt x="6" y="34"/>
                </a:lnTo>
                <a:lnTo>
                  <a:pt x="6" y="42"/>
                </a:lnTo>
                <a:lnTo>
                  <a:pt x="4" y="52"/>
                </a:lnTo>
                <a:lnTo>
                  <a:pt x="4" y="52"/>
                </a:lnTo>
                <a:lnTo>
                  <a:pt x="0" y="88"/>
                </a:lnTo>
                <a:lnTo>
                  <a:pt x="0" y="96"/>
                </a:lnTo>
                <a:lnTo>
                  <a:pt x="8" y="110"/>
                </a:lnTo>
                <a:lnTo>
                  <a:pt x="24" y="100"/>
                </a:lnTo>
                <a:lnTo>
                  <a:pt x="26" y="48"/>
                </a:lnTo>
                <a:lnTo>
                  <a:pt x="26" y="24"/>
                </a:lnTo>
                <a:lnTo>
                  <a:pt x="22" y="12"/>
                </a:lnTo>
                <a:lnTo>
                  <a:pt x="28" y="6"/>
                </a:lnTo>
                <a:lnTo>
                  <a:pt x="24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6"/>
          <p:cNvSpPr>
            <a:spLocks noEditPoints="1"/>
          </p:cNvSpPr>
          <p:nvPr/>
        </p:nvSpPr>
        <p:spPr bwMode="auto">
          <a:xfrm flipH="1">
            <a:off x="9519164" y="3280230"/>
            <a:ext cx="872235" cy="1936170"/>
          </a:xfrm>
          <a:custGeom>
            <a:avLst/>
            <a:gdLst/>
            <a:ahLst/>
            <a:cxnLst>
              <a:cxn ang="0">
                <a:pos x="362" y="522"/>
              </a:cxn>
              <a:cxn ang="0">
                <a:pos x="356" y="502"/>
              </a:cxn>
              <a:cxn ang="0">
                <a:pos x="336" y="478"/>
              </a:cxn>
              <a:cxn ang="0">
                <a:pos x="334" y="448"/>
              </a:cxn>
              <a:cxn ang="0">
                <a:pos x="338" y="408"/>
              </a:cxn>
              <a:cxn ang="0">
                <a:pos x="332" y="354"/>
              </a:cxn>
              <a:cxn ang="0">
                <a:pos x="324" y="290"/>
              </a:cxn>
              <a:cxn ang="0">
                <a:pos x="316" y="236"/>
              </a:cxn>
              <a:cxn ang="0">
                <a:pos x="310" y="174"/>
              </a:cxn>
              <a:cxn ang="0">
                <a:pos x="292" y="152"/>
              </a:cxn>
              <a:cxn ang="0">
                <a:pos x="270" y="126"/>
              </a:cxn>
              <a:cxn ang="0">
                <a:pos x="266" y="88"/>
              </a:cxn>
              <a:cxn ang="0">
                <a:pos x="252" y="34"/>
              </a:cxn>
              <a:cxn ang="0">
                <a:pos x="190" y="4"/>
              </a:cxn>
              <a:cxn ang="0">
                <a:pos x="170" y="32"/>
              </a:cxn>
              <a:cxn ang="0">
                <a:pos x="166" y="78"/>
              </a:cxn>
              <a:cxn ang="0">
                <a:pos x="168" y="122"/>
              </a:cxn>
              <a:cxn ang="0">
                <a:pos x="134" y="130"/>
              </a:cxn>
              <a:cxn ang="0">
                <a:pos x="116" y="160"/>
              </a:cxn>
              <a:cxn ang="0">
                <a:pos x="66" y="224"/>
              </a:cxn>
              <a:cxn ang="0">
                <a:pos x="64" y="280"/>
              </a:cxn>
              <a:cxn ang="0">
                <a:pos x="100" y="350"/>
              </a:cxn>
              <a:cxn ang="0">
                <a:pos x="134" y="348"/>
              </a:cxn>
              <a:cxn ang="0">
                <a:pos x="144" y="354"/>
              </a:cxn>
              <a:cxn ang="0">
                <a:pos x="134" y="416"/>
              </a:cxn>
              <a:cxn ang="0">
                <a:pos x="134" y="450"/>
              </a:cxn>
              <a:cxn ang="0">
                <a:pos x="122" y="516"/>
              </a:cxn>
              <a:cxn ang="0">
                <a:pos x="110" y="564"/>
              </a:cxn>
              <a:cxn ang="0">
                <a:pos x="78" y="678"/>
              </a:cxn>
              <a:cxn ang="0">
                <a:pos x="48" y="760"/>
              </a:cxn>
              <a:cxn ang="0">
                <a:pos x="20" y="792"/>
              </a:cxn>
              <a:cxn ang="0">
                <a:pos x="26" y="808"/>
              </a:cxn>
              <a:cxn ang="0">
                <a:pos x="88" y="776"/>
              </a:cxn>
              <a:cxn ang="0">
                <a:pos x="104" y="768"/>
              </a:cxn>
              <a:cxn ang="0">
                <a:pos x="98" y="738"/>
              </a:cxn>
              <a:cxn ang="0">
                <a:pos x="128" y="658"/>
              </a:cxn>
              <a:cxn ang="0">
                <a:pos x="160" y="574"/>
              </a:cxn>
              <a:cxn ang="0">
                <a:pos x="218" y="540"/>
              </a:cxn>
              <a:cxn ang="0">
                <a:pos x="216" y="652"/>
              </a:cxn>
              <a:cxn ang="0">
                <a:pos x="202" y="746"/>
              </a:cxn>
              <a:cxn ang="0">
                <a:pos x="216" y="784"/>
              </a:cxn>
              <a:cxn ang="0">
                <a:pos x="230" y="794"/>
              </a:cxn>
              <a:cxn ang="0">
                <a:pos x="272" y="788"/>
              </a:cxn>
              <a:cxn ang="0">
                <a:pos x="246" y="748"/>
              </a:cxn>
              <a:cxn ang="0">
                <a:pos x="250" y="684"/>
              </a:cxn>
              <a:cxn ang="0">
                <a:pos x="292" y="640"/>
              </a:cxn>
              <a:cxn ang="0">
                <a:pos x="306" y="640"/>
              </a:cxn>
              <a:cxn ang="0">
                <a:pos x="348" y="616"/>
              </a:cxn>
              <a:cxn ang="0">
                <a:pos x="362" y="546"/>
              </a:cxn>
              <a:cxn ang="0">
                <a:pos x="138" y="324"/>
              </a:cxn>
              <a:cxn ang="0">
                <a:pos x="120" y="312"/>
              </a:cxn>
              <a:cxn ang="0">
                <a:pos x="102" y="278"/>
              </a:cxn>
              <a:cxn ang="0">
                <a:pos x="110" y="246"/>
              </a:cxn>
              <a:cxn ang="0">
                <a:pos x="136" y="218"/>
              </a:cxn>
              <a:cxn ang="0">
                <a:pos x="154" y="300"/>
              </a:cxn>
              <a:cxn ang="0">
                <a:pos x="270" y="136"/>
              </a:cxn>
              <a:cxn ang="0">
                <a:pos x="276" y="138"/>
              </a:cxn>
              <a:cxn ang="0">
                <a:pos x="300" y="490"/>
              </a:cxn>
              <a:cxn ang="0">
                <a:pos x="304" y="474"/>
              </a:cxn>
              <a:cxn ang="0">
                <a:pos x="308" y="468"/>
              </a:cxn>
              <a:cxn ang="0">
                <a:pos x="314" y="446"/>
              </a:cxn>
              <a:cxn ang="0">
                <a:pos x="322" y="478"/>
              </a:cxn>
              <a:cxn ang="0">
                <a:pos x="326" y="464"/>
              </a:cxn>
            </a:cxnLst>
            <a:rect l="0" t="0" r="r" b="b"/>
            <a:pathLst>
              <a:path w="364" h="808">
                <a:moveTo>
                  <a:pt x="364" y="532"/>
                </a:moveTo>
                <a:lnTo>
                  <a:pt x="364" y="532"/>
                </a:lnTo>
                <a:lnTo>
                  <a:pt x="364" y="532"/>
                </a:lnTo>
                <a:lnTo>
                  <a:pt x="364" y="532"/>
                </a:lnTo>
                <a:lnTo>
                  <a:pt x="364" y="532"/>
                </a:lnTo>
                <a:lnTo>
                  <a:pt x="364" y="532"/>
                </a:lnTo>
                <a:lnTo>
                  <a:pt x="364" y="528"/>
                </a:lnTo>
                <a:lnTo>
                  <a:pt x="364" y="528"/>
                </a:lnTo>
                <a:lnTo>
                  <a:pt x="364" y="528"/>
                </a:lnTo>
                <a:lnTo>
                  <a:pt x="364" y="528"/>
                </a:lnTo>
                <a:lnTo>
                  <a:pt x="364" y="526"/>
                </a:lnTo>
                <a:lnTo>
                  <a:pt x="364" y="526"/>
                </a:lnTo>
                <a:lnTo>
                  <a:pt x="364" y="526"/>
                </a:lnTo>
                <a:lnTo>
                  <a:pt x="364" y="526"/>
                </a:lnTo>
                <a:lnTo>
                  <a:pt x="364" y="522"/>
                </a:lnTo>
                <a:lnTo>
                  <a:pt x="364" y="522"/>
                </a:lnTo>
                <a:lnTo>
                  <a:pt x="362" y="522"/>
                </a:lnTo>
                <a:lnTo>
                  <a:pt x="362" y="522"/>
                </a:lnTo>
                <a:lnTo>
                  <a:pt x="362" y="518"/>
                </a:lnTo>
                <a:lnTo>
                  <a:pt x="362" y="518"/>
                </a:lnTo>
                <a:lnTo>
                  <a:pt x="362" y="514"/>
                </a:lnTo>
                <a:lnTo>
                  <a:pt x="362" y="514"/>
                </a:lnTo>
                <a:lnTo>
                  <a:pt x="360" y="510"/>
                </a:lnTo>
                <a:lnTo>
                  <a:pt x="360" y="510"/>
                </a:lnTo>
                <a:lnTo>
                  <a:pt x="358" y="508"/>
                </a:lnTo>
                <a:lnTo>
                  <a:pt x="358" y="508"/>
                </a:lnTo>
                <a:lnTo>
                  <a:pt x="356" y="508"/>
                </a:lnTo>
                <a:lnTo>
                  <a:pt x="356" y="508"/>
                </a:lnTo>
                <a:lnTo>
                  <a:pt x="356" y="506"/>
                </a:lnTo>
                <a:lnTo>
                  <a:pt x="356" y="506"/>
                </a:lnTo>
                <a:lnTo>
                  <a:pt x="356" y="506"/>
                </a:lnTo>
                <a:lnTo>
                  <a:pt x="356" y="506"/>
                </a:lnTo>
                <a:lnTo>
                  <a:pt x="356" y="502"/>
                </a:lnTo>
                <a:lnTo>
                  <a:pt x="356" y="502"/>
                </a:lnTo>
                <a:lnTo>
                  <a:pt x="356" y="498"/>
                </a:lnTo>
                <a:lnTo>
                  <a:pt x="354" y="496"/>
                </a:lnTo>
                <a:lnTo>
                  <a:pt x="354" y="496"/>
                </a:lnTo>
                <a:lnTo>
                  <a:pt x="352" y="494"/>
                </a:lnTo>
                <a:lnTo>
                  <a:pt x="352" y="494"/>
                </a:lnTo>
                <a:lnTo>
                  <a:pt x="350" y="492"/>
                </a:lnTo>
                <a:lnTo>
                  <a:pt x="350" y="492"/>
                </a:lnTo>
                <a:lnTo>
                  <a:pt x="348" y="490"/>
                </a:lnTo>
                <a:lnTo>
                  <a:pt x="348" y="490"/>
                </a:lnTo>
                <a:lnTo>
                  <a:pt x="340" y="486"/>
                </a:lnTo>
                <a:lnTo>
                  <a:pt x="340" y="486"/>
                </a:lnTo>
                <a:lnTo>
                  <a:pt x="338" y="486"/>
                </a:lnTo>
                <a:lnTo>
                  <a:pt x="338" y="486"/>
                </a:lnTo>
                <a:lnTo>
                  <a:pt x="336" y="486"/>
                </a:lnTo>
                <a:lnTo>
                  <a:pt x="336" y="486"/>
                </a:lnTo>
                <a:lnTo>
                  <a:pt x="336" y="478"/>
                </a:lnTo>
                <a:lnTo>
                  <a:pt x="336" y="478"/>
                </a:lnTo>
                <a:lnTo>
                  <a:pt x="336" y="474"/>
                </a:lnTo>
                <a:lnTo>
                  <a:pt x="336" y="474"/>
                </a:lnTo>
                <a:lnTo>
                  <a:pt x="334" y="472"/>
                </a:lnTo>
                <a:lnTo>
                  <a:pt x="334" y="472"/>
                </a:lnTo>
                <a:lnTo>
                  <a:pt x="332" y="462"/>
                </a:lnTo>
                <a:lnTo>
                  <a:pt x="332" y="462"/>
                </a:lnTo>
                <a:lnTo>
                  <a:pt x="330" y="460"/>
                </a:lnTo>
                <a:lnTo>
                  <a:pt x="330" y="460"/>
                </a:lnTo>
                <a:lnTo>
                  <a:pt x="330" y="458"/>
                </a:lnTo>
                <a:lnTo>
                  <a:pt x="330" y="458"/>
                </a:lnTo>
                <a:lnTo>
                  <a:pt x="330" y="458"/>
                </a:lnTo>
                <a:lnTo>
                  <a:pt x="330" y="458"/>
                </a:lnTo>
                <a:lnTo>
                  <a:pt x="332" y="454"/>
                </a:lnTo>
                <a:lnTo>
                  <a:pt x="332" y="454"/>
                </a:lnTo>
                <a:lnTo>
                  <a:pt x="332" y="452"/>
                </a:lnTo>
                <a:lnTo>
                  <a:pt x="332" y="452"/>
                </a:lnTo>
                <a:lnTo>
                  <a:pt x="334" y="448"/>
                </a:lnTo>
                <a:lnTo>
                  <a:pt x="334" y="448"/>
                </a:lnTo>
                <a:lnTo>
                  <a:pt x="334" y="444"/>
                </a:lnTo>
                <a:lnTo>
                  <a:pt x="334" y="444"/>
                </a:lnTo>
                <a:lnTo>
                  <a:pt x="334" y="438"/>
                </a:lnTo>
                <a:lnTo>
                  <a:pt x="334" y="438"/>
                </a:lnTo>
                <a:lnTo>
                  <a:pt x="334" y="430"/>
                </a:lnTo>
                <a:lnTo>
                  <a:pt x="334" y="430"/>
                </a:lnTo>
                <a:lnTo>
                  <a:pt x="334" y="424"/>
                </a:lnTo>
                <a:lnTo>
                  <a:pt x="334" y="424"/>
                </a:lnTo>
                <a:lnTo>
                  <a:pt x="336" y="416"/>
                </a:lnTo>
                <a:lnTo>
                  <a:pt x="336" y="416"/>
                </a:lnTo>
                <a:lnTo>
                  <a:pt x="336" y="412"/>
                </a:lnTo>
                <a:lnTo>
                  <a:pt x="336" y="412"/>
                </a:lnTo>
                <a:lnTo>
                  <a:pt x="336" y="410"/>
                </a:lnTo>
                <a:lnTo>
                  <a:pt x="336" y="410"/>
                </a:lnTo>
                <a:lnTo>
                  <a:pt x="338" y="408"/>
                </a:lnTo>
                <a:lnTo>
                  <a:pt x="338" y="408"/>
                </a:lnTo>
                <a:lnTo>
                  <a:pt x="338" y="406"/>
                </a:lnTo>
                <a:lnTo>
                  <a:pt x="338" y="406"/>
                </a:lnTo>
                <a:lnTo>
                  <a:pt x="338" y="400"/>
                </a:lnTo>
                <a:lnTo>
                  <a:pt x="338" y="400"/>
                </a:lnTo>
                <a:lnTo>
                  <a:pt x="336" y="388"/>
                </a:lnTo>
                <a:lnTo>
                  <a:pt x="336" y="388"/>
                </a:lnTo>
                <a:lnTo>
                  <a:pt x="336" y="382"/>
                </a:lnTo>
                <a:lnTo>
                  <a:pt x="336" y="382"/>
                </a:lnTo>
                <a:lnTo>
                  <a:pt x="336" y="378"/>
                </a:lnTo>
                <a:lnTo>
                  <a:pt x="336" y="378"/>
                </a:lnTo>
                <a:lnTo>
                  <a:pt x="334" y="372"/>
                </a:lnTo>
                <a:lnTo>
                  <a:pt x="334" y="372"/>
                </a:lnTo>
                <a:lnTo>
                  <a:pt x="332" y="364"/>
                </a:lnTo>
                <a:lnTo>
                  <a:pt x="332" y="364"/>
                </a:lnTo>
                <a:lnTo>
                  <a:pt x="332" y="360"/>
                </a:lnTo>
                <a:lnTo>
                  <a:pt x="332" y="360"/>
                </a:lnTo>
                <a:lnTo>
                  <a:pt x="332" y="354"/>
                </a:lnTo>
                <a:lnTo>
                  <a:pt x="332" y="354"/>
                </a:lnTo>
                <a:lnTo>
                  <a:pt x="332" y="344"/>
                </a:lnTo>
                <a:lnTo>
                  <a:pt x="332" y="344"/>
                </a:lnTo>
                <a:lnTo>
                  <a:pt x="330" y="328"/>
                </a:lnTo>
                <a:lnTo>
                  <a:pt x="330" y="328"/>
                </a:lnTo>
                <a:lnTo>
                  <a:pt x="328" y="320"/>
                </a:lnTo>
                <a:lnTo>
                  <a:pt x="328" y="320"/>
                </a:lnTo>
                <a:lnTo>
                  <a:pt x="328" y="316"/>
                </a:lnTo>
                <a:lnTo>
                  <a:pt x="328" y="316"/>
                </a:lnTo>
                <a:lnTo>
                  <a:pt x="328" y="312"/>
                </a:lnTo>
                <a:lnTo>
                  <a:pt x="328" y="312"/>
                </a:lnTo>
                <a:lnTo>
                  <a:pt x="328" y="306"/>
                </a:lnTo>
                <a:lnTo>
                  <a:pt x="328" y="306"/>
                </a:lnTo>
                <a:lnTo>
                  <a:pt x="326" y="300"/>
                </a:lnTo>
                <a:lnTo>
                  <a:pt x="326" y="296"/>
                </a:lnTo>
                <a:lnTo>
                  <a:pt x="326" y="296"/>
                </a:lnTo>
                <a:lnTo>
                  <a:pt x="324" y="290"/>
                </a:lnTo>
                <a:lnTo>
                  <a:pt x="324" y="290"/>
                </a:lnTo>
                <a:lnTo>
                  <a:pt x="324" y="288"/>
                </a:lnTo>
                <a:lnTo>
                  <a:pt x="324" y="288"/>
                </a:lnTo>
                <a:lnTo>
                  <a:pt x="324" y="282"/>
                </a:lnTo>
                <a:lnTo>
                  <a:pt x="324" y="282"/>
                </a:lnTo>
                <a:lnTo>
                  <a:pt x="324" y="276"/>
                </a:lnTo>
                <a:lnTo>
                  <a:pt x="324" y="276"/>
                </a:lnTo>
                <a:lnTo>
                  <a:pt x="322" y="266"/>
                </a:lnTo>
                <a:lnTo>
                  <a:pt x="322" y="266"/>
                </a:lnTo>
                <a:lnTo>
                  <a:pt x="318" y="252"/>
                </a:lnTo>
                <a:lnTo>
                  <a:pt x="318" y="252"/>
                </a:lnTo>
                <a:lnTo>
                  <a:pt x="316" y="248"/>
                </a:lnTo>
                <a:lnTo>
                  <a:pt x="316" y="248"/>
                </a:lnTo>
                <a:lnTo>
                  <a:pt x="316" y="242"/>
                </a:lnTo>
                <a:lnTo>
                  <a:pt x="316" y="242"/>
                </a:lnTo>
                <a:lnTo>
                  <a:pt x="316" y="236"/>
                </a:lnTo>
                <a:lnTo>
                  <a:pt x="316" y="236"/>
                </a:lnTo>
                <a:lnTo>
                  <a:pt x="314" y="228"/>
                </a:lnTo>
                <a:lnTo>
                  <a:pt x="314" y="228"/>
                </a:lnTo>
                <a:lnTo>
                  <a:pt x="314" y="218"/>
                </a:lnTo>
                <a:lnTo>
                  <a:pt x="314" y="218"/>
                </a:lnTo>
                <a:lnTo>
                  <a:pt x="312" y="210"/>
                </a:lnTo>
                <a:lnTo>
                  <a:pt x="312" y="210"/>
                </a:lnTo>
                <a:lnTo>
                  <a:pt x="312" y="204"/>
                </a:lnTo>
                <a:lnTo>
                  <a:pt x="312" y="204"/>
                </a:lnTo>
                <a:lnTo>
                  <a:pt x="312" y="192"/>
                </a:lnTo>
                <a:lnTo>
                  <a:pt x="312" y="192"/>
                </a:lnTo>
                <a:lnTo>
                  <a:pt x="310" y="188"/>
                </a:lnTo>
                <a:lnTo>
                  <a:pt x="310" y="188"/>
                </a:lnTo>
                <a:lnTo>
                  <a:pt x="310" y="182"/>
                </a:lnTo>
                <a:lnTo>
                  <a:pt x="310" y="182"/>
                </a:lnTo>
                <a:lnTo>
                  <a:pt x="310" y="178"/>
                </a:lnTo>
                <a:lnTo>
                  <a:pt x="310" y="178"/>
                </a:lnTo>
                <a:lnTo>
                  <a:pt x="310" y="174"/>
                </a:lnTo>
                <a:lnTo>
                  <a:pt x="310" y="174"/>
                </a:lnTo>
                <a:lnTo>
                  <a:pt x="308" y="168"/>
                </a:lnTo>
                <a:lnTo>
                  <a:pt x="308" y="168"/>
                </a:lnTo>
                <a:lnTo>
                  <a:pt x="304" y="162"/>
                </a:lnTo>
                <a:lnTo>
                  <a:pt x="304" y="162"/>
                </a:lnTo>
                <a:lnTo>
                  <a:pt x="298" y="160"/>
                </a:lnTo>
                <a:lnTo>
                  <a:pt x="298" y="160"/>
                </a:lnTo>
                <a:lnTo>
                  <a:pt x="296" y="158"/>
                </a:lnTo>
                <a:lnTo>
                  <a:pt x="296" y="158"/>
                </a:lnTo>
                <a:lnTo>
                  <a:pt x="290" y="156"/>
                </a:lnTo>
                <a:lnTo>
                  <a:pt x="290" y="156"/>
                </a:lnTo>
                <a:lnTo>
                  <a:pt x="290" y="154"/>
                </a:lnTo>
                <a:lnTo>
                  <a:pt x="290" y="154"/>
                </a:lnTo>
                <a:lnTo>
                  <a:pt x="290" y="154"/>
                </a:lnTo>
                <a:lnTo>
                  <a:pt x="290" y="154"/>
                </a:lnTo>
                <a:lnTo>
                  <a:pt x="292" y="152"/>
                </a:lnTo>
                <a:lnTo>
                  <a:pt x="292" y="152"/>
                </a:lnTo>
                <a:lnTo>
                  <a:pt x="288" y="152"/>
                </a:lnTo>
                <a:lnTo>
                  <a:pt x="288" y="152"/>
                </a:lnTo>
                <a:lnTo>
                  <a:pt x="286" y="152"/>
                </a:lnTo>
                <a:lnTo>
                  <a:pt x="286" y="152"/>
                </a:lnTo>
                <a:lnTo>
                  <a:pt x="284" y="150"/>
                </a:lnTo>
                <a:lnTo>
                  <a:pt x="284" y="150"/>
                </a:lnTo>
                <a:lnTo>
                  <a:pt x="282" y="150"/>
                </a:lnTo>
                <a:lnTo>
                  <a:pt x="282" y="150"/>
                </a:lnTo>
                <a:lnTo>
                  <a:pt x="282" y="144"/>
                </a:lnTo>
                <a:lnTo>
                  <a:pt x="282" y="144"/>
                </a:lnTo>
                <a:lnTo>
                  <a:pt x="276" y="138"/>
                </a:lnTo>
                <a:lnTo>
                  <a:pt x="276" y="138"/>
                </a:lnTo>
                <a:lnTo>
                  <a:pt x="274" y="134"/>
                </a:lnTo>
                <a:lnTo>
                  <a:pt x="274" y="134"/>
                </a:lnTo>
                <a:lnTo>
                  <a:pt x="272" y="130"/>
                </a:lnTo>
                <a:lnTo>
                  <a:pt x="272" y="130"/>
                </a:lnTo>
                <a:lnTo>
                  <a:pt x="270" y="126"/>
                </a:lnTo>
                <a:lnTo>
                  <a:pt x="270" y="126"/>
                </a:lnTo>
                <a:lnTo>
                  <a:pt x="268" y="122"/>
                </a:lnTo>
                <a:lnTo>
                  <a:pt x="268" y="122"/>
                </a:lnTo>
                <a:lnTo>
                  <a:pt x="268" y="116"/>
                </a:lnTo>
                <a:lnTo>
                  <a:pt x="268" y="116"/>
                </a:lnTo>
                <a:lnTo>
                  <a:pt x="268" y="114"/>
                </a:lnTo>
                <a:lnTo>
                  <a:pt x="268" y="114"/>
                </a:lnTo>
                <a:lnTo>
                  <a:pt x="268" y="110"/>
                </a:lnTo>
                <a:lnTo>
                  <a:pt x="268" y="110"/>
                </a:lnTo>
                <a:lnTo>
                  <a:pt x="268" y="104"/>
                </a:lnTo>
                <a:lnTo>
                  <a:pt x="268" y="104"/>
                </a:lnTo>
                <a:lnTo>
                  <a:pt x="268" y="98"/>
                </a:lnTo>
                <a:lnTo>
                  <a:pt x="268" y="98"/>
                </a:lnTo>
                <a:lnTo>
                  <a:pt x="268" y="94"/>
                </a:lnTo>
                <a:lnTo>
                  <a:pt x="268" y="94"/>
                </a:lnTo>
                <a:lnTo>
                  <a:pt x="266" y="88"/>
                </a:lnTo>
                <a:lnTo>
                  <a:pt x="266" y="88"/>
                </a:lnTo>
                <a:lnTo>
                  <a:pt x="266" y="82"/>
                </a:lnTo>
                <a:lnTo>
                  <a:pt x="266" y="82"/>
                </a:lnTo>
                <a:lnTo>
                  <a:pt x="264" y="78"/>
                </a:lnTo>
                <a:lnTo>
                  <a:pt x="264" y="78"/>
                </a:lnTo>
                <a:lnTo>
                  <a:pt x="262" y="72"/>
                </a:lnTo>
                <a:lnTo>
                  <a:pt x="262" y="72"/>
                </a:lnTo>
                <a:lnTo>
                  <a:pt x="262" y="70"/>
                </a:lnTo>
                <a:lnTo>
                  <a:pt x="262" y="70"/>
                </a:lnTo>
                <a:lnTo>
                  <a:pt x="262" y="66"/>
                </a:lnTo>
                <a:lnTo>
                  <a:pt x="262" y="66"/>
                </a:lnTo>
                <a:lnTo>
                  <a:pt x="262" y="62"/>
                </a:lnTo>
                <a:lnTo>
                  <a:pt x="262" y="62"/>
                </a:lnTo>
                <a:lnTo>
                  <a:pt x="260" y="54"/>
                </a:lnTo>
                <a:lnTo>
                  <a:pt x="260" y="54"/>
                </a:lnTo>
                <a:lnTo>
                  <a:pt x="254" y="40"/>
                </a:lnTo>
                <a:lnTo>
                  <a:pt x="254" y="40"/>
                </a:lnTo>
                <a:lnTo>
                  <a:pt x="252" y="34"/>
                </a:lnTo>
                <a:lnTo>
                  <a:pt x="252" y="34"/>
                </a:lnTo>
                <a:lnTo>
                  <a:pt x="248" y="28"/>
                </a:lnTo>
                <a:lnTo>
                  <a:pt x="248" y="28"/>
                </a:lnTo>
                <a:lnTo>
                  <a:pt x="238" y="16"/>
                </a:lnTo>
                <a:lnTo>
                  <a:pt x="238" y="16"/>
                </a:lnTo>
                <a:lnTo>
                  <a:pt x="234" y="10"/>
                </a:lnTo>
                <a:lnTo>
                  <a:pt x="226" y="4"/>
                </a:lnTo>
                <a:lnTo>
                  <a:pt x="226" y="4"/>
                </a:lnTo>
                <a:lnTo>
                  <a:pt x="218" y="2"/>
                </a:lnTo>
                <a:lnTo>
                  <a:pt x="214" y="0"/>
                </a:lnTo>
                <a:lnTo>
                  <a:pt x="214" y="0"/>
                </a:lnTo>
                <a:lnTo>
                  <a:pt x="206" y="0"/>
                </a:lnTo>
                <a:lnTo>
                  <a:pt x="206" y="0"/>
                </a:lnTo>
                <a:lnTo>
                  <a:pt x="198" y="2"/>
                </a:lnTo>
                <a:lnTo>
                  <a:pt x="198" y="2"/>
                </a:lnTo>
                <a:lnTo>
                  <a:pt x="192" y="2"/>
                </a:lnTo>
                <a:lnTo>
                  <a:pt x="190" y="4"/>
                </a:lnTo>
                <a:lnTo>
                  <a:pt x="190" y="4"/>
                </a:lnTo>
                <a:lnTo>
                  <a:pt x="186" y="6"/>
                </a:lnTo>
                <a:lnTo>
                  <a:pt x="186" y="6"/>
                </a:lnTo>
                <a:lnTo>
                  <a:pt x="182" y="10"/>
                </a:lnTo>
                <a:lnTo>
                  <a:pt x="182" y="10"/>
                </a:lnTo>
                <a:lnTo>
                  <a:pt x="180" y="12"/>
                </a:lnTo>
                <a:lnTo>
                  <a:pt x="180" y="12"/>
                </a:lnTo>
                <a:lnTo>
                  <a:pt x="178" y="14"/>
                </a:lnTo>
                <a:lnTo>
                  <a:pt x="178" y="14"/>
                </a:lnTo>
                <a:lnTo>
                  <a:pt x="176" y="18"/>
                </a:lnTo>
                <a:lnTo>
                  <a:pt x="176" y="18"/>
                </a:lnTo>
                <a:lnTo>
                  <a:pt x="174" y="22"/>
                </a:lnTo>
                <a:lnTo>
                  <a:pt x="174" y="22"/>
                </a:lnTo>
                <a:lnTo>
                  <a:pt x="172" y="28"/>
                </a:lnTo>
                <a:lnTo>
                  <a:pt x="172" y="28"/>
                </a:lnTo>
                <a:lnTo>
                  <a:pt x="170" y="32"/>
                </a:lnTo>
                <a:lnTo>
                  <a:pt x="170" y="32"/>
                </a:lnTo>
                <a:lnTo>
                  <a:pt x="170" y="36"/>
                </a:lnTo>
                <a:lnTo>
                  <a:pt x="170" y="36"/>
                </a:lnTo>
                <a:lnTo>
                  <a:pt x="168" y="38"/>
                </a:lnTo>
                <a:lnTo>
                  <a:pt x="166" y="42"/>
                </a:lnTo>
                <a:lnTo>
                  <a:pt x="166" y="42"/>
                </a:lnTo>
                <a:lnTo>
                  <a:pt x="164" y="50"/>
                </a:lnTo>
                <a:lnTo>
                  <a:pt x="164" y="50"/>
                </a:lnTo>
                <a:lnTo>
                  <a:pt x="164" y="60"/>
                </a:lnTo>
                <a:lnTo>
                  <a:pt x="164" y="60"/>
                </a:lnTo>
                <a:lnTo>
                  <a:pt x="164" y="64"/>
                </a:lnTo>
                <a:lnTo>
                  <a:pt x="164" y="64"/>
                </a:lnTo>
                <a:lnTo>
                  <a:pt x="166" y="68"/>
                </a:lnTo>
                <a:lnTo>
                  <a:pt x="166" y="68"/>
                </a:lnTo>
                <a:lnTo>
                  <a:pt x="166" y="72"/>
                </a:lnTo>
                <a:lnTo>
                  <a:pt x="166" y="72"/>
                </a:lnTo>
                <a:lnTo>
                  <a:pt x="166" y="78"/>
                </a:lnTo>
                <a:lnTo>
                  <a:pt x="166" y="78"/>
                </a:lnTo>
                <a:lnTo>
                  <a:pt x="168" y="88"/>
                </a:lnTo>
                <a:lnTo>
                  <a:pt x="168" y="88"/>
                </a:lnTo>
                <a:lnTo>
                  <a:pt x="168" y="94"/>
                </a:lnTo>
                <a:lnTo>
                  <a:pt x="168" y="94"/>
                </a:lnTo>
                <a:lnTo>
                  <a:pt x="170" y="100"/>
                </a:lnTo>
                <a:lnTo>
                  <a:pt x="170" y="100"/>
                </a:lnTo>
                <a:lnTo>
                  <a:pt x="172" y="108"/>
                </a:lnTo>
                <a:lnTo>
                  <a:pt x="172" y="108"/>
                </a:lnTo>
                <a:lnTo>
                  <a:pt x="172" y="112"/>
                </a:lnTo>
                <a:lnTo>
                  <a:pt x="172" y="112"/>
                </a:lnTo>
                <a:lnTo>
                  <a:pt x="174" y="118"/>
                </a:lnTo>
                <a:lnTo>
                  <a:pt x="174" y="118"/>
                </a:lnTo>
                <a:lnTo>
                  <a:pt x="172" y="120"/>
                </a:lnTo>
                <a:lnTo>
                  <a:pt x="172" y="120"/>
                </a:lnTo>
                <a:lnTo>
                  <a:pt x="170" y="122"/>
                </a:lnTo>
                <a:lnTo>
                  <a:pt x="170" y="122"/>
                </a:lnTo>
                <a:lnTo>
                  <a:pt x="168" y="122"/>
                </a:lnTo>
                <a:lnTo>
                  <a:pt x="168" y="122"/>
                </a:lnTo>
                <a:lnTo>
                  <a:pt x="166" y="122"/>
                </a:lnTo>
                <a:lnTo>
                  <a:pt x="166" y="122"/>
                </a:lnTo>
                <a:lnTo>
                  <a:pt x="162" y="124"/>
                </a:lnTo>
                <a:lnTo>
                  <a:pt x="162" y="124"/>
                </a:lnTo>
                <a:lnTo>
                  <a:pt x="156" y="124"/>
                </a:lnTo>
                <a:lnTo>
                  <a:pt x="156" y="124"/>
                </a:lnTo>
                <a:lnTo>
                  <a:pt x="154" y="124"/>
                </a:lnTo>
                <a:lnTo>
                  <a:pt x="154" y="124"/>
                </a:lnTo>
                <a:lnTo>
                  <a:pt x="154" y="126"/>
                </a:lnTo>
                <a:lnTo>
                  <a:pt x="154" y="126"/>
                </a:lnTo>
                <a:lnTo>
                  <a:pt x="148" y="126"/>
                </a:lnTo>
                <a:lnTo>
                  <a:pt x="148" y="126"/>
                </a:lnTo>
                <a:lnTo>
                  <a:pt x="136" y="128"/>
                </a:lnTo>
                <a:lnTo>
                  <a:pt x="136" y="128"/>
                </a:lnTo>
                <a:lnTo>
                  <a:pt x="134" y="130"/>
                </a:lnTo>
                <a:lnTo>
                  <a:pt x="134" y="130"/>
                </a:lnTo>
                <a:lnTo>
                  <a:pt x="134" y="130"/>
                </a:lnTo>
                <a:lnTo>
                  <a:pt x="134" y="130"/>
                </a:lnTo>
                <a:lnTo>
                  <a:pt x="132" y="130"/>
                </a:lnTo>
                <a:lnTo>
                  <a:pt x="130" y="132"/>
                </a:lnTo>
                <a:lnTo>
                  <a:pt x="130" y="132"/>
                </a:lnTo>
                <a:lnTo>
                  <a:pt x="126" y="140"/>
                </a:lnTo>
                <a:lnTo>
                  <a:pt x="126" y="140"/>
                </a:lnTo>
                <a:lnTo>
                  <a:pt x="124" y="144"/>
                </a:lnTo>
                <a:lnTo>
                  <a:pt x="124" y="144"/>
                </a:lnTo>
                <a:lnTo>
                  <a:pt x="122" y="148"/>
                </a:lnTo>
                <a:lnTo>
                  <a:pt x="122" y="148"/>
                </a:lnTo>
                <a:lnTo>
                  <a:pt x="120" y="152"/>
                </a:lnTo>
                <a:lnTo>
                  <a:pt x="120" y="152"/>
                </a:lnTo>
                <a:lnTo>
                  <a:pt x="120" y="154"/>
                </a:lnTo>
                <a:lnTo>
                  <a:pt x="120" y="154"/>
                </a:lnTo>
                <a:lnTo>
                  <a:pt x="116" y="160"/>
                </a:lnTo>
                <a:lnTo>
                  <a:pt x="116" y="160"/>
                </a:lnTo>
                <a:lnTo>
                  <a:pt x="108" y="172"/>
                </a:lnTo>
                <a:lnTo>
                  <a:pt x="108" y="172"/>
                </a:lnTo>
                <a:lnTo>
                  <a:pt x="98" y="184"/>
                </a:lnTo>
                <a:lnTo>
                  <a:pt x="98" y="184"/>
                </a:lnTo>
                <a:lnTo>
                  <a:pt x="92" y="192"/>
                </a:lnTo>
                <a:lnTo>
                  <a:pt x="92" y="192"/>
                </a:lnTo>
                <a:lnTo>
                  <a:pt x="90" y="194"/>
                </a:lnTo>
                <a:lnTo>
                  <a:pt x="90" y="194"/>
                </a:lnTo>
                <a:lnTo>
                  <a:pt x="88" y="196"/>
                </a:lnTo>
                <a:lnTo>
                  <a:pt x="88" y="196"/>
                </a:lnTo>
                <a:lnTo>
                  <a:pt x="80" y="206"/>
                </a:lnTo>
                <a:lnTo>
                  <a:pt x="80" y="206"/>
                </a:lnTo>
                <a:lnTo>
                  <a:pt x="76" y="212"/>
                </a:lnTo>
                <a:lnTo>
                  <a:pt x="76" y="212"/>
                </a:lnTo>
                <a:lnTo>
                  <a:pt x="72" y="218"/>
                </a:lnTo>
                <a:lnTo>
                  <a:pt x="72" y="218"/>
                </a:lnTo>
                <a:lnTo>
                  <a:pt x="66" y="224"/>
                </a:lnTo>
                <a:lnTo>
                  <a:pt x="66" y="224"/>
                </a:lnTo>
                <a:lnTo>
                  <a:pt x="62" y="230"/>
                </a:lnTo>
                <a:lnTo>
                  <a:pt x="62" y="230"/>
                </a:lnTo>
                <a:lnTo>
                  <a:pt x="58" y="240"/>
                </a:lnTo>
                <a:lnTo>
                  <a:pt x="58" y="240"/>
                </a:lnTo>
                <a:lnTo>
                  <a:pt x="56" y="246"/>
                </a:lnTo>
                <a:lnTo>
                  <a:pt x="56" y="246"/>
                </a:lnTo>
                <a:lnTo>
                  <a:pt x="54" y="248"/>
                </a:lnTo>
                <a:lnTo>
                  <a:pt x="54" y="252"/>
                </a:lnTo>
                <a:lnTo>
                  <a:pt x="54" y="252"/>
                </a:lnTo>
                <a:lnTo>
                  <a:pt x="56" y="264"/>
                </a:lnTo>
                <a:lnTo>
                  <a:pt x="56" y="264"/>
                </a:lnTo>
                <a:lnTo>
                  <a:pt x="60" y="270"/>
                </a:lnTo>
                <a:lnTo>
                  <a:pt x="60" y="270"/>
                </a:lnTo>
                <a:lnTo>
                  <a:pt x="62" y="274"/>
                </a:lnTo>
                <a:lnTo>
                  <a:pt x="62" y="274"/>
                </a:lnTo>
                <a:lnTo>
                  <a:pt x="64" y="280"/>
                </a:lnTo>
                <a:lnTo>
                  <a:pt x="64" y="280"/>
                </a:lnTo>
                <a:lnTo>
                  <a:pt x="66" y="286"/>
                </a:lnTo>
                <a:lnTo>
                  <a:pt x="66" y="286"/>
                </a:lnTo>
                <a:lnTo>
                  <a:pt x="70" y="296"/>
                </a:lnTo>
                <a:lnTo>
                  <a:pt x="70" y="296"/>
                </a:lnTo>
                <a:lnTo>
                  <a:pt x="76" y="304"/>
                </a:lnTo>
                <a:lnTo>
                  <a:pt x="76" y="304"/>
                </a:lnTo>
                <a:lnTo>
                  <a:pt x="82" y="318"/>
                </a:lnTo>
                <a:lnTo>
                  <a:pt x="82" y="318"/>
                </a:lnTo>
                <a:lnTo>
                  <a:pt x="86" y="324"/>
                </a:lnTo>
                <a:lnTo>
                  <a:pt x="86" y="324"/>
                </a:lnTo>
                <a:lnTo>
                  <a:pt x="90" y="332"/>
                </a:lnTo>
                <a:lnTo>
                  <a:pt x="90" y="332"/>
                </a:lnTo>
                <a:lnTo>
                  <a:pt x="96" y="344"/>
                </a:lnTo>
                <a:lnTo>
                  <a:pt x="96" y="344"/>
                </a:lnTo>
                <a:lnTo>
                  <a:pt x="100" y="350"/>
                </a:lnTo>
                <a:lnTo>
                  <a:pt x="100" y="350"/>
                </a:lnTo>
                <a:lnTo>
                  <a:pt x="100" y="352"/>
                </a:lnTo>
                <a:lnTo>
                  <a:pt x="102" y="352"/>
                </a:lnTo>
                <a:lnTo>
                  <a:pt x="102" y="352"/>
                </a:lnTo>
                <a:lnTo>
                  <a:pt x="110" y="348"/>
                </a:lnTo>
                <a:lnTo>
                  <a:pt x="110" y="348"/>
                </a:lnTo>
                <a:lnTo>
                  <a:pt x="114" y="346"/>
                </a:lnTo>
                <a:lnTo>
                  <a:pt x="114" y="346"/>
                </a:lnTo>
                <a:lnTo>
                  <a:pt x="114" y="346"/>
                </a:lnTo>
                <a:lnTo>
                  <a:pt x="114" y="346"/>
                </a:lnTo>
                <a:lnTo>
                  <a:pt x="116" y="348"/>
                </a:lnTo>
                <a:lnTo>
                  <a:pt x="116" y="348"/>
                </a:lnTo>
                <a:lnTo>
                  <a:pt x="122" y="350"/>
                </a:lnTo>
                <a:lnTo>
                  <a:pt x="122" y="350"/>
                </a:lnTo>
                <a:lnTo>
                  <a:pt x="126" y="350"/>
                </a:lnTo>
                <a:lnTo>
                  <a:pt x="130" y="350"/>
                </a:lnTo>
                <a:lnTo>
                  <a:pt x="130" y="350"/>
                </a:lnTo>
                <a:lnTo>
                  <a:pt x="134" y="348"/>
                </a:lnTo>
                <a:lnTo>
                  <a:pt x="134" y="348"/>
                </a:lnTo>
                <a:lnTo>
                  <a:pt x="136" y="348"/>
                </a:lnTo>
                <a:lnTo>
                  <a:pt x="136" y="348"/>
                </a:lnTo>
                <a:lnTo>
                  <a:pt x="138" y="346"/>
                </a:lnTo>
                <a:lnTo>
                  <a:pt x="138" y="346"/>
                </a:lnTo>
                <a:lnTo>
                  <a:pt x="140" y="346"/>
                </a:lnTo>
                <a:lnTo>
                  <a:pt x="140" y="346"/>
                </a:lnTo>
                <a:lnTo>
                  <a:pt x="142" y="344"/>
                </a:lnTo>
                <a:lnTo>
                  <a:pt x="142" y="344"/>
                </a:lnTo>
                <a:lnTo>
                  <a:pt x="144" y="344"/>
                </a:lnTo>
                <a:lnTo>
                  <a:pt x="144" y="344"/>
                </a:lnTo>
                <a:lnTo>
                  <a:pt x="146" y="344"/>
                </a:lnTo>
                <a:lnTo>
                  <a:pt x="146" y="344"/>
                </a:lnTo>
                <a:lnTo>
                  <a:pt x="148" y="346"/>
                </a:lnTo>
                <a:lnTo>
                  <a:pt x="148" y="346"/>
                </a:lnTo>
                <a:lnTo>
                  <a:pt x="144" y="354"/>
                </a:lnTo>
                <a:lnTo>
                  <a:pt x="144" y="354"/>
                </a:lnTo>
                <a:lnTo>
                  <a:pt x="142" y="366"/>
                </a:lnTo>
                <a:lnTo>
                  <a:pt x="142" y="366"/>
                </a:lnTo>
                <a:lnTo>
                  <a:pt x="140" y="376"/>
                </a:lnTo>
                <a:lnTo>
                  <a:pt x="140" y="376"/>
                </a:lnTo>
                <a:lnTo>
                  <a:pt x="136" y="388"/>
                </a:lnTo>
                <a:lnTo>
                  <a:pt x="136" y="388"/>
                </a:lnTo>
                <a:lnTo>
                  <a:pt x="134" y="396"/>
                </a:lnTo>
                <a:lnTo>
                  <a:pt x="132" y="404"/>
                </a:lnTo>
                <a:lnTo>
                  <a:pt x="132" y="404"/>
                </a:lnTo>
                <a:lnTo>
                  <a:pt x="132" y="408"/>
                </a:lnTo>
                <a:lnTo>
                  <a:pt x="132" y="408"/>
                </a:lnTo>
                <a:lnTo>
                  <a:pt x="132" y="408"/>
                </a:lnTo>
                <a:lnTo>
                  <a:pt x="132" y="408"/>
                </a:lnTo>
                <a:lnTo>
                  <a:pt x="132" y="412"/>
                </a:lnTo>
                <a:lnTo>
                  <a:pt x="132" y="414"/>
                </a:lnTo>
                <a:lnTo>
                  <a:pt x="132" y="414"/>
                </a:lnTo>
                <a:lnTo>
                  <a:pt x="134" y="416"/>
                </a:lnTo>
                <a:lnTo>
                  <a:pt x="136" y="414"/>
                </a:lnTo>
                <a:lnTo>
                  <a:pt x="136" y="414"/>
                </a:lnTo>
                <a:lnTo>
                  <a:pt x="138" y="412"/>
                </a:lnTo>
                <a:lnTo>
                  <a:pt x="138" y="412"/>
                </a:lnTo>
                <a:lnTo>
                  <a:pt x="138" y="412"/>
                </a:lnTo>
                <a:lnTo>
                  <a:pt x="138" y="418"/>
                </a:lnTo>
                <a:lnTo>
                  <a:pt x="138" y="418"/>
                </a:lnTo>
                <a:lnTo>
                  <a:pt x="138" y="424"/>
                </a:lnTo>
                <a:lnTo>
                  <a:pt x="138" y="424"/>
                </a:lnTo>
                <a:lnTo>
                  <a:pt x="136" y="430"/>
                </a:lnTo>
                <a:lnTo>
                  <a:pt x="136" y="430"/>
                </a:lnTo>
                <a:lnTo>
                  <a:pt x="136" y="438"/>
                </a:lnTo>
                <a:lnTo>
                  <a:pt x="136" y="438"/>
                </a:lnTo>
                <a:lnTo>
                  <a:pt x="134" y="444"/>
                </a:lnTo>
                <a:lnTo>
                  <a:pt x="134" y="444"/>
                </a:lnTo>
                <a:lnTo>
                  <a:pt x="134" y="450"/>
                </a:lnTo>
                <a:lnTo>
                  <a:pt x="134" y="450"/>
                </a:lnTo>
                <a:lnTo>
                  <a:pt x="132" y="456"/>
                </a:lnTo>
                <a:lnTo>
                  <a:pt x="132" y="456"/>
                </a:lnTo>
                <a:lnTo>
                  <a:pt x="130" y="466"/>
                </a:lnTo>
                <a:lnTo>
                  <a:pt x="130" y="466"/>
                </a:lnTo>
                <a:lnTo>
                  <a:pt x="128" y="474"/>
                </a:lnTo>
                <a:lnTo>
                  <a:pt x="128" y="474"/>
                </a:lnTo>
                <a:lnTo>
                  <a:pt x="128" y="478"/>
                </a:lnTo>
                <a:lnTo>
                  <a:pt x="128" y="478"/>
                </a:lnTo>
                <a:lnTo>
                  <a:pt x="126" y="490"/>
                </a:lnTo>
                <a:lnTo>
                  <a:pt x="126" y="490"/>
                </a:lnTo>
                <a:lnTo>
                  <a:pt x="124" y="498"/>
                </a:lnTo>
                <a:lnTo>
                  <a:pt x="124" y="498"/>
                </a:lnTo>
                <a:lnTo>
                  <a:pt x="124" y="504"/>
                </a:lnTo>
                <a:lnTo>
                  <a:pt x="124" y="504"/>
                </a:lnTo>
                <a:lnTo>
                  <a:pt x="122" y="510"/>
                </a:lnTo>
                <a:lnTo>
                  <a:pt x="122" y="510"/>
                </a:lnTo>
                <a:lnTo>
                  <a:pt x="122" y="516"/>
                </a:lnTo>
                <a:lnTo>
                  <a:pt x="122" y="516"/>
                </a:lnTo>
                <a:lnTo>
                  <a:pt x="122" y="518"/>
                </a:lnTo>
                <a:lnTo>
                  <a:pt x="122" y="518"/>
                </a:lnTo>
                <a:lnTo>
                  <a:pt x="122" y="518"/>
                </a:lnTo>
                <a:lnTo>
                  <a:pt x="122" y="518"/>
                </a:lnTo>
                <a:lnTo>
                  <a:pt x="120" y="526"/>
                </a:lnTo>
                <a:lnTo>
                  <a:pt x="120" y="526"/>
                </a:lnTo>
                <a:lnTo>
                  <a:pt x="118" y="534"/>
                </a:lnTo>
                <a:lnTo>
                  <a:pt x="118" y="534"/>
                </a:lnTo>
                <a:lnTo>
                  <a:pt x="116" y="542"/>
                </a:lnTo>
                <a:lnTo>
                  <a:pt x="116" y="542"/>
                </a:lnTo>
                <a:lnTo>
                  <a:pt x="114" y="550"/>
                </a:lnTo>
                <a:lnTo>
                  <a:pt x="114" y="550"/>
                </a:lnTo>
                <a:lnTo>
                  <a:pt x="112" y="556"/>
                </a:lnTo>
                <a:lnTo>
                  <a:pt x="112" y="556"/>
                </a:lnTo>
                <a:lnTo>
                  <a:pt x="110" y="564"/>
                </a:lnTo>
                <a:lnTo>
                  <a:pt x="110" y="564"/>
                </a:lnTo>
                <a:lnTo>
                  <a:pt x="110" y="568"/>
                </a:lnTo>
                <a:lnTo>
                  <a:pt x="110" y="568"/>
                </a:lnTo>
                <a:lnTo>
                  <a:pt x="108" y="574"/>
                </a:lnTo>
                <a:lnTo>
                  <a:pt x="108" y="574"/>
                </a:lnTo>
                <a:lnTo>
                  <a:pt x="106" y="582"/>
                </a:lnTo>
                <a:lnTo>
                  <a:pt x="106" y="582"/>
                </a:lnTo>
                <a:lnTo>
                  <a:pt x="100" y="596"/>
                </a:lnTo>
                <a:lnTo>
                  <a:pt x="100" y="596"/>
                </a:lnTo>
                <a:lnTo>
                  <a:pt x="92" y="616"/>
                </a:lnTo>
                <a:lnTo>
                  <a:pt x="92" y="616"/>
                </a:lnTo>
                <a:lnTo>
                  <a:pt x="88" y="638"/>
                </a:lnTo>
                <a:lnTo>
                  <a:pt x="88" y="638"/>
                </a:lnTo>
                <a:lnTo>
                  <a:pt x="86" y="646"/>
                </a:lnTo>
                <a:lnTo>
                  <a:pt x="86" y="646"/>
                </a:lnTo>
                <a:lnTo>
                  <a:pt x="82" y="658"/>
                </a:lnTo>
                <a:lnTo>
                  <a:pt x="82" y="658"/>
                </a:lnTo>
                <a:lnTo>
                  <a:pt x="78" y="678"/>
                </a:lnTo>
                <a:lnTo>
                  <a:pt x="78" y="678"/>
                </a:lnTo>
                <a:lnTo>
                  <a:pt x="74" y="690"/>
                </a:lnTo>
                <a:lnTo>
                  <a:pt x="74" y="690"/>
                </a:lnTo>
                <a:lnTo>
                  <a:pt x="70" y="708"/>
                </a:lnTo>
                <a:lnTo>
                  <a:pt x="70" y="708"/>
                </a:lnTo>
                <a:lnTo>
                  <a:pt x="66" y="722"/>
                </a:lnTo>
                <a:lnTo>
                  <a:pt x="66" y="722"/>
                </a:lnTo>
                <a:lnTo>
                  <a:pt x="62" y="732"/>
                </a:lnTo>
                <a:lnTo>
                  <a:pt x="62" y="732"/>
                </a:lnTo>
                <a:lnTo>
                  <a:pt x="62" y="738"/>
                </a:lnTo>
                <a:lnTo>
                  <a:pt x="62" y="738"/>
                </a:lnTo>
                <a:lnTo>
                  <a:pt x="58" y="742"/>
                </a:lnTo>
                <a:lnTo>
                  <a:pt x="58" y="742"/>
                </a:lnTo>
                <a:lnTo>
                  <a:pt x="54" y="752"/>
                </a:lnTo>
                <a:lnTo>
                  <a:pt x="54" y="752"/>
                </a:lnTo>
                <a:lnTo>
                  <a:pt x="48" y="760"/>
                </a:lnTo>
                <a:lnTo>
                  <a:pt x="48" y="760"/>
                </a:lnTo>
                <a:lnTo>
                  <a:pt x="46" y="766"/>
                </a:lnTo>
                <a:lnTo>
                  <a:pt x="46" y="766"/>
                </a:lnTo>
                <a:lnTo>
                  <a:pt x="42" y="772"/>
                </a:lnTo>
                <a:lnTo>
                  <a:pt x="42" y="772"/>
                </a:lnTo>
                <a:lnTo>
                  <a:pt x="40" y="776"/>
                </a:lnTo>
                <a:lnTo>
                  <a:pt x="40" y="776"/>
                </a:lnTo>
                <a:lnTo>
                  <a:pt x="36" y="780"/>
                </a:lnTo>
                <a:lnTo>
                  <a:pt x="36" y="780"/>
                </a:lnTo>
                <a:lnTo>
                  <a:pt x="34" y="784"/>
                </a:lnTo>
                <a:lnTo>
                  <a:pt x="34" y="784"/>
                </a:lnTo>
                <a:lnTo>
                  <a:pt x="30" y="788"/>
                </a:lnTo>
                <a:lnTo>
                  <a:pt x="30" y="788"/>
                </a:lnTo>
                <a:lnTo>
                  <a:pt x="24" y="790"/>
                </a:lnTo>
                <a:lnTo>
                  <a:pt x="24" y="790"/>
                </a:lnTo>
                <a:lnTo>
                  <a:pt x="22" y="792"/>
                </a:lnTo>
                <a:lnTo>
                  <a:pt x="22" y="792"/>
                </a:lnTo>
                <a:lnTo>
                  <a:pt x="20" y="792"/>
                </a:lnTo>
                <a:lnTo>
                  <a:pt x="20" y="792"/>
                </a:lnTo>
                <a:lnTo>
                  <a:pt x="14" y="794"/>
                </a:lnTo>
                <a:lnTo>
                  <a:pt x="14" y="794"/>
                </a:lnTo>
                <a:lnTo>
                  <a:pt x="4" y="800"/>
                </a:lnTo>
                <a:lnTo>
                  <a:pt x="4" y="800"/>
                </a:lnTo>
                <a:lnTo>
                  <a:pt x="0" y="802"/>
                </a:lnTo>
                <a:lnTo>
                  <a:pt x="0" y="802"/>
                </a:lnTo>
                <a:lnTo>
                  <a:pt x="0" y="802"/>
                </a:lnTo>
                <a:lnTo>
                  <a:pt x="2" y="804"/>
                </a:lnTo>
                <a:lnTo>
                  <a:pt x="2" y="804"/>
                </a:lnTo>
                <a:lnTo>
                  <a:pt x="0" y="804"/>
                </a:lnTo>
                <a:lnTo>
                  <a:pt x="0" y="806"/>
                </a:lnTo>
                <a:lnTo>
                  <a:pt x="0" y="806"/>
                </a:lnTo>
                <a:lnTo>
                  <a:pt x="10" y="808"/>
                </a:lnTo>
                <a:lnTo>
                  <a:pt x="10" y="808"/>
                </a:lnTo>
                <a:lnTo>
                  <a:pt x="26" y="808"/>
                </a:lnTo>
                <a:lnTo>
                  <a:pt x="26" y="808"/>
                </a:lnTo>
                <a:lnTo>
                  <a:pt x="46" y="806"/>
                </a:lnTo>
                <a:lnTo>
                  <a:pt x="46" y="806"/>
                </a:lnTo>
                <a:lnTo>
                  <a:pt x="54" y="806"/>
                </a:lnTo>
                <a:lnTo>
                  <a:pt x="60" y="804"/>
                </a:lnTo>
                <a:lnTo>
                  <a:pt x="60" y="804"/>
                </a:lnTo>
                <a:lnTo>
                  <a:pt x="62" y="802"/>
                </a:lnTo>
                <a:lnTo>
                  <a:pt x="64" y="798"/>
                </a:lnTo>
                <a:lnTo>
                  <a:pt x="64" y="798"/>
                </a:lnTo>
                <a:lnTo>
                  <a:pt x="66" y="794"/>
                </a:lnTo>
                <a:lnTo>
                  <a:pt x="66" y="794"/>
                </a:lnTo>
                <a:lnTo>
                  <a:pt x="74" y="786"/>
                </a:lnTo>
                <a:lnTo>
                  <a:pt x="74" y="786"/>
                </a:lnTo>
                <a:lnTo>
                  <a:pt x="84" y="778"/>
                </a:lnTo>
                <a:lnTo>
                  <a:pt x="84" y="778"/>
                </a:lnTo>
                <a:lnTo>
                  <a:pt x="88" y="776"/>
                </a:lnTo>
                <a:lnTo>
                  <a:pt x="88" y="776"/>
                </a:lnTo>
                <a:lnTo>
                  <a:pt x="88" y="776"/>
                </a:lnTo>
                <a:lnTo>
                  <a:pt x="88" y="776"/>
                </a:lnTo>
                <a:lnTo>
                  <a:pt x="88" y="786"/>
                </a:lnTo>
                <a:lnTo>
                  <a:pt x="88" y="786"/>
                </a:lnTo>
                <a:lnTo>
                  <a:pt x="88" y="792"/>
                </a:lnTo>
                <a:lnTo>
                  <a:pt x="88" y="792"/>
                </a:lnTo>
                <a:lnTo>
                  <a:pt x="88" y="794"/>
                </a:lnTo>
                <a:lnTo>
                  <a:pt x="88" y="794"/>
                </a:lnTo>
                <a:lnTo>
                  <a:pt x="94" y="796"/>
                </a:lnTo>
                <a:lnTo>
                  <a:pt x="94" y="796"/>
                </a:lnTo>
                <a:lnTo>
                  <a:pt x="100" y="796"/>
                </a:lnTo>
                <a:lnTo>
                  <a:pt x="100" y="796"/>
                </a:lnTo>
                <a:lnTo>
                  <a:pt x="102" y="796"/>
                </a:lnTo>
                <a:lnTo>
                  <a:pt x="102" y="794"/>
                </a:lnTo>
                <a:lnTo>
                  <a:pt x="102" y="794"/>
                </a:lnTo>
                <a:lnTo>
                  <a:pt x="102" y="778"/>
                </a:lnTo>
                <a:lnTo>
                  <a:pt x="102" y="778"/>
                </a:lnTo>
                <a:lnTo>
                  <a:pt x="104" y="768"/>
                </a:lnTo>
                <a:lnTo>
                  <a:pt x="104" y="768"/>
                </a:lnTo>
                <a:lnTo>
                  <a:pt x="104" y="766"/>
                </a:lnTo>
                <a:lnTo>
                  <a:pt x="104" y="766"/>
                </a:lnTo>
                <a:lnTo>
                  <a:pt x="104" y="764"/>
                </a:lnTo>
                <a:lnTo>
                  <a:pt x="104" y="758"/>
                </a:lnTo>
                <a:lnTo>
                  <a:pt x="104" y="758"/>
                </a:lnTo>
                <a:lnTo>
                  <a:pt x="104" y="752"/>
                </a:lnTo>
                <a:lnTo>
                  <a:pt x="102" y="748"/>
                </a:lnTo>
                <a:lnTo>
                  <a:pt x="102" y="748"/>
                </a:lnTo>
                <a:lnTo>
                  <a:pt x="100" y="742"/>
                </a:lnTo>
                <a:lnTo>
                  <a:pt x="100" y="742"/>
                </a:lnTo>
                <a:lnTo>
                  <a:pt x="100" y="740"/>
                </a:lnTo>
                <a:lnTo>
                  <a:pt x="100" y="740"/>
                </a:lnTo>
                <a:lnTo>
                  <a:pt x="100" y="738"/>
                </a:lnTo>
                <a:lnTo>
                  <a:pt x="100" y="738"/>
                </a:lnTo>
                <a:lnTo>
                  <a:pt x="98" y="738"/>
                </a:lnTo>
                <a:lnTo>
                  <a:pt x="98" y="738"/>
                </a:lnTo>
                <a:lnTo>
                  <a:pt x="98" y="738"/>
                </a:lnTo>
                <a:lnTo>
                  <a:pt x="98" y="738"/>
                </a:lnTo>
                <a:lnTo>
                  <a:pt x="98" y="736"/>
                </a:lnTo>
                <a:lnTo>
                  <a:pt x="98" y="736"/>
                </a:lnTo>
                <a:lnTo>
                  <a:pt x="98" y="734"/>
                </a:lnTo>
                <a:lnTo>
                  <a:pt x="98" y="734"/>
                </a:lnTo>
                <a:lnTo>
                  <a:pt x="100" y="730"/>
                </a:lnTo>
                <a:lnTo>
                  <a:pt x="100" y="730"/>
                </a:lnTo>
                <a:lnTo>
                  <a:pt x="102" y="722"/>
                </a:lnTo>
                <a:lnTo>
                  <a:pt x="102" y="722"/>
                </a:lnTo>
                <a:lnTo>
                  <a:pt x="108" y="704"/>
                </a:lnTo>
                <a:lnTo>
                  <a:pt x="108" y="704"/>
                </a:lnTo>
                <a:lnTo>
                  <a:pt x="116" y="686"/>
                </a:lnTo>
                <a:lnTo>
                  <a:pt x="116" y="686"/>
                </a:lnTo>
                <a:lnTo>
                  <a:pt x="122" y="672"/>
                </a:lnTo>
                <a:lnTo>
                  <a:pt x="122" y="672"/>
                </a:lnTo>
                <a:lnTo>
                  <a:pt x="128" y="658"/>
                </a:lnTo>
                <a:lnTo>
                  <a:pt x="128" y="658"/>
                </a:lnTo>
                <a:lnTo>
                  <a:pt x="132" y="650"/>
                </a:lnTo>
                <a:lnTo>
                  <a:pt x="132" y="650"/>
                </a:lnTo>
                <a:lnTo>
                  <a:pt x="136" y="646"/>
                </a:lnTo>
                <a:lnTo>
                  <a:pt x="140" y="638"/>
                </a:lnTo>
                <a:lnTo>
                  <a:pt x="140" y="638"/>
                </a:lnTo>
                <a:lnTo>
                  <a:pt x="144" y="626"/>
                </a:lnTo>
                <a:lnTo>
                  <a:pt x="148" y="612"/>
                </a:lnTo>
                <a:lnTo>
                  <a:pt x="148" y="612"/>
                </a:lnTo>
                <a:lnTo>
                  <a:pt x="150" y="602"/>
                </a:lnTo>
                <a:lnTo>
                  <a:pt x="150" y="602"/>
                </a:lnTo>
                <a:lnTo>
                  <a:pt x="150" y="594"/>
                </a:lnTo>
                <a:lnTo>
                  <a:pt x="150" y="594"/>
                </a:lnTo>
                <a:lnTo>
                  <a:pt x="152" y="590"/>
                </a:lnTo>
                <a:lnTo>
                  <a:pt x="154" y="584"/>
                </a:lnTo>
                <a:lnTo>
                  <a:pt x="154" y="584"/>
                </a:lnTo>
                <a:lnTo>
                  <a:pt x="160" y="574"/>
                </a:lnTo>
                <a:lnTo>
                  <a:pt x="160" y="574"/>
                </a:lnTo>
                <a:lnTo>
                  <a:pt x="164" y="568"/>
                </a:lnTo>
                <a:lnTo>
                  <a:pt x="170" y="558"/>
                </a:lnTo>
                <a:lnTo>
                  <a:pt x="170" y="558"/>
                </a:lnTo>
                <a:lnTo>
                  <a:pt x="178" y="536"/>
                </a:lnTo>
                <a:lnTo>
                  <a:pt x="178" y="536"/>
                </a:lnTo>
                <a:lnTo>
                  <a:pt x="186" y="520"/>
                </a:lnTo>
                <a:lnTo>
                  <a:pt x="186" y="520"/>
                </a:lnTo>
                <a:lnTo>
                  <a:pt x="192" y="520"/>
                </a:lnTo>
                <a:lnTo>
                  <a:pt x="192" y="520"/>
                </a:lnTo>
                <a:lnTo>
                  <a:pt x="210" y="522"/>
                </a:lnTo>
                <a:lnTo>
                  <a:pt x="210" y="522"/>
                </a:lnTo>
                <a:lnTo>
                  <a:pt x="220" y="524"/>
                </a:lnTo>
                <a:lnTo>
                  <a:pt x="220" y="524"/>
                </a:lnTo>
                <a:lnTo>
                  <a:pt x="218" y="532"/>
                </a:lnTo>
                <a:lnTo>
                  <a:pt x="218" y="532"/>
                </a:lnTo>
                <a:lnTo>
                  <a:pt x="218" y="540"/>
                </a:lnTo>
                <a:lnTo>
                  <a:pt x="218" y="550"/>
                </a:lnTo>
                <a:lnTo>
                  <a:pt x="218" y="550"/>
                </a:lnTo>
                <a:lnTo>
                  <a:pt x="220" y="568"/>
                </a:lnTo>
                <a:lnTo>
                  <a:pt x="220" y="568"/>
                </a:lnTo>
                <a:lnTo>
                  <a:pt x="220" y="574"/>
                </a:lnTo>
                <a:lnTo>
                  <a:pt x="220" y="574"/>
                </a:lnTo>
                <a:lnTo>
                  <a:pt x="220" y="580"/>
                </a:lnTo>
                <a:lnTo>
                  <a:pt x="220" y="580"/>
                </a:lnTo>
                <a:lnTo>
                  <a:pt x="218" y="592"/>
                </a:lnTo>
                <a:lnTo>
                  <a:pt x="218" y="592"/>
                </a:lnTo>
                <a:lnTo>
                  <a:pt x="216" y="616"/>
                </a:lnTo>
                <a:lnTo>
                  <a:pt x="216" y="616"/>
                </a:lnTo>
                <a:lnTo>
                  <a:pt x="218" y="632"/>
                </a:lnTo>
                <a:lnTo>
                  <a:pt x="218" y="632"/>
                </a:lnTo>
                <a:lnTo>
                  <a:pt x="216" y="638"/>
                </a:lnTo>
                <a:lnTo>
                  <a:pt x="216" y="638"/>
                </a:lnTo>
                <a:lnTo>
                  <a:pt x="216" y="652"/>
                </a:lnTo>
                <a:lnTo>
                  <a:pt x="216" y="652"/>
                </a:lnTo>
                <a:lnTo>
                  <a:pt x="214" y="682"/>
                </a:lnTo>
                <a:lnTo>
                  <a:pt x="214" y="682"/>
                </a:lnTo>
                <a:lnTo>
                  <a:pt x="214" y="704"/>
                </a:lnTo>
                <a:lnTo>
                  <a:pt x="214" y="704"/>
                </a:lnTo>
                <a:lnTo>
                  <a:pt x="214" y="718"/>
                </a:lnTo>
                <a:lnTo>
                  <a:pt x="214" y="718"/>
                </a:lnTo>
                <a:lnTo>
                  <a:pt x="212" y="726"/>
                </a:lnTo>
                <a:lnTo>
                  <a:pt x="212" y="726"/>
                </a:lnTo>
                <a:lnTo>
                  <a:pt x="212" y="728"/>
                </a:lnTo>
                <a:lnTo>
                  <a:pt x="212" y="728"/>
                </a:lnTo>
                <a:lnTo>
                  <a:pt x="210" y="730"/>
                </a:lnTo>
                <a:lnTo>
                  <a:pt x="210" y="730"/>
                </a:lnTo>
                <a:lnTo>
                  <a:pt x="206" y="736"/>
                </a:lnTo>
                <a:lnTo>
                  <a:pt x="206" y="736"/>
                </a:lnTo>
                <a:lnTo>
                  <a:pt x="204" y="740"/>
                </a:lnTo>
                <a:lnTo>
                  <a:pt x="202" y="746"/>
                </a:lnTo>
                <a:lnTo>
                  <a:pt x="202" y="746"/>
                </a:lnTo>
                <a:lnTo>
                  <a:pt x="202" y="752"/>
                </a:lnTo>
                <a:lnTo>
                  <a:pt x="202" y="752"/>
                </a:lnTo>
                <a:lnTo>
                  <a:pt x="204" y="754"/>
                </a:lnTo>
                <a:lnTo>
                  <a:pt x="204" y="754"/>
                </a:lnTo>
                <a:lnTo>
                  <a:pt x="204" y="756"/>
                </a:lnTo>
                <a:lnTo>
                  <a:pt x="204" y="756"/>
                </a:lnTo>
                <a:lnTo>
                  <a:pt x="204" y="772"/>
                </a:lnTo>
                <a:lnTo>
                  <a:pt x="204" y="772"/>
                </a:lnTo>
                <a:lnTo>
                  <a:pt x="204" y="782"/>
                </a:lnTo>
                <a:lnTo>
                  <a:pt x="204" y="782"/>
                </a:lnTo>
                <a:lnTo>
                  <a:pt x="204" y="784"/>
                </a:lnTo>
                <a:lnTo>
                  <a:pt x="204" y="784"/>
                </a:lnTo>
                <a:lnTo>
                  <a:pt x="208" y="786"/>
                </a:lnTo>
                <a:lnTo>
                  <a:pt x="208" y="786"/>
                </a:lnTo>
                <a:lnTo>
                  <a:pt x="216" y="784"/>
                </a:lnTo>
                <a:lnTo>
                  <a:pt x="216" y="784"/>
                </a:lnTo>
                <a:lnTo>
                  <a:pt x="220" y="784"/>
                </a:lnTo>
                <a:lnTo>
                  <a:pt x="220" y="782"/>
                </a:lnTo>
                <a:lnTo>
                  <a:pt x="220" y="782"/>
                </a:lnTo>
                <a:lnTo>
                  <a:pt x="220" y="778"/>
                </a:lnTo>
                <a:lnTo>
                  <a:pt x="220" y="778"/>
                </a:lnTo>
                <a:lnTo>
                  <a:pt x="220" y="774"/>
                </a:lnTo>
                <a:lnTo>
                  <a:pt x="220" y="774"/>
                </a:lnTo>
                <a:lnTo>
                  <a:pt x="226" y="780"/>
                </a:lnTo>
                <a:lnTo>
                  <a:pt x="226" y="780"/>
                </a:lnTo>
                <a:lnTo>
                  <a:pt x="228" y="788"/>
                </a:lnTo>
                <a:lnTo>
                  <a:pt x="228" y="788"/>
                </a:lnTo>
                <a:lnTo>
                  <a:pt x="228" y="790"/>
                </a:lnTo>
                <a:lnTo>
                  <a:pt x="228" y="790"/>
                </a:lnTo>
                <a:lnTo>
                  <a:pt x="228" y="792"/>
                </a:lnTo>
                <a:lnTo>
                  <a:pt x="228" y="792"/>
                </a:lnTo>
                <a:lnTo>
                  <a:pt x="230" y="794"/>
                </a:lnTo>
                <a:lnTo>
                  <a:pt x="230" y="794"/>
                </a:lnTo>
                <a:lnTo>
                  <a:pt x="240" y="796"/>
                </a:lnTo>
                <a:lnTo>
                  <a:pt x="240" y="796"/>
                </a:lnTo>
                <a:lnTo>
                  <a:pt x="252" y="798"/>
                </a:lnTo>
                <a:lnTo>
                  <a:pt x="252" y="798"/>
                </a:lnTo>
                <a:lnTo>
                  <a:pt x="266" y="798"/>
                </a:lnTo>
                <a:lnTo>
                  <a:pt x="266" y="798"/>
                </a:lnTo>
                <a:lnTo>
                  <a:pt x="278" y="796"/>
                </a:lnTo>
                <a:lnTo>
                  <a:pt x="278" y="796"/>
                </a:lnTo>
                <a:lnTo>
                  <a:pt x="280" y="796"/>
                </a:lnTo>
                <a:lnTo>
                  <a:pt x="280" y="796"/>
                </a:lnTo>
                <a:lnTo>
                  <a:pt x="278" y="796"/>
                </a:lnTo>
                <a:lnTo>
                  <a:pt x="278" y="796"/>
                </a:lnTo>
                <a:lnTo>
                  <a:pt x="280" y="794"/>
                </a:lnTo>
                <a:lnTo>
                  <a:pt x="278" y="792"/>
                </a:lnTo>
                <a:lnTo>
                  <a:pt x="278" y="792"/>
                </a:lnTo>
                <a:lnTo>
                  <a:pt x="272" y="788"/>
                </a:lnTo>
                <a:lnTo>
                  <a:pt x="272" y="788"/>
                </a:lnTo>
                <a:lnTo>
                  <a:pt x="268" y="784"/>
                </a:lnTo>
                <a:lnTo>
                  <a:pt x="268" y="784"/>
                </a:lnTo>
                <a:lnTo>
                  <a:pt x="266" y="782"/>
                </a:lnTo>
                <a:lnTo>
                  <a:pt x="266" y="782"/>
                </a:lnTo>
                <a:lnTo>
                  <a:pt x="264" y="778"/>
                </a:lnTo>
                <a:lnTo>
                  <a:pt x="264" y="778"/>
                </a:lnTo>
                <a:lnTo>
                  <a:pt x="260" y="774"/>
                </a:lnTo>
                <a:lnTo>
                  <a:pt x="260" y="774"/>
                </a:lnTo>
                <a:lnTo>
                  <a:pt x="254" y="768"/>
                </a:lnTo>
                <a:lnTo>
                  <a:pt x="254" y="768"/>
                </a:lnTo>
                <a:lnTo>
                  <a:pt x="248" y="758"/>
                </a:lnTo>
                <a:lnTo>
                  <a:pt x="248" y="758"/>
                </a:lnTo>
                <a:lnTo>
                  <a:pt x="246" y="752"/>
                </a:lnTo>
                <a:lnTo>
                  <a:pt x="246" y="752"/>
                </a:lnTo>
                <a:lnTo>
                  <a:pt x="246" y="750"/>
                </a:lnTo>
                <a:lnTo>
                  <a:pt x="246" y="750"/>
                </a:lnTo>
                <a:lnTo>
                  <a:pt x="246" y="748"/>
                </a:lnTo>
                <a:lnTo>
                  <a:pt x="246" y="748"/>
                </a:lnTo>
                <a:lnTo>
                  <a:pt x="244" y="744"/>
                </a:lnTo>
                <a:lnTo>
                  <a:pt x="244" y="744"/>
                </a:lnTo>
                <a:lnTo>
                  <a:pt x="242" y="742"/>
                </a:lnTo>
                <a:lnTo>
                  <a:pt x="242" y="742"/>
                </a:lnTo>
                <a:lnTo>
                  <a:pt x="240" y="736"/>
                </a:lnTo>
                <a:lnTo>
                  <a:pt x="240" y="736"/>
                </a:lnTo>
                <a:lnTo>
                  <a:pt x="240" y="730"/>
                </a:lnTo>
                <a:lnTo>
                  <a:pt x="240" y="730"/>
                </a:lnTo>
                <a:lnTo>
                  <a:pt x="242" y="724"/>
                </a:lnTo>
                <a:lnTo>
                  <a:pt x="242" y="724"/>
                </a:lnTo>
                <a:lnTo>
                  <a:pt x="244" y="716"/>
                </a:lnTo>
                <a:lnTo>
                  <a:pt x="244" y="716"/>
                </a:lnTo>
                <a:lnTo>
                  <a:pt x="248" y="696"/>
                </a:lnTo>
                <a:lnTo>
                  <a:pt x="248" y="696"/>
                </a:lnTo>
                <a:lnTo>
                  <a:pt x="250" y="684"/>
                </a:lnTo>
                <a:lnTo>
                  <a:pt x="250" y="684"/>
                </a:lnTo>
                <a:lnTo>
                  <a:pt x="254" y="670"/>
                </a:lnTo>
                <a:lnTo>
                  <a:pt x="254" y="670"/>
                </a:lnTo>
                <a:lnTo>
                  <a:pt x="260" y="634"/>
                </a:lnTo>
                <a:lnTo>
                  <a:pt x="260" y="634"/>
                </a:lnTo>
                <a:lnTo>
                  <a:pt x="270" y="638"/>
                </a:lnTo>
                <a:lnTo>
                  <a:pt x="270" y="638"/>
                </a:lnTo>
                <a:lnTo>
                  <a:pt x="278" y="638"/>
                </a:lnTo>
                <a:lnTo>
                  <a:pt x="278" y="638"/>
                </a:lnTo>
                <a:lnTo>
                  <a:pt x="280" y="638"/>
                </a:lnTo>
                <a:lnTo>
                  <a:pt x="280" y="638"/>
                </a:lnTo>
                <a:lnTo>
                  <a:pt x="282" y="638"/>
                </a:lnTo>
                <a:lnTo>
                  <a:pt x="282" y="638"/>
                </a:lnTo>
                <a:lnTo>
                  <a:pt x="284" y="638"/>
                </a:lnTo>
                <a:lnTo>
                  <a:pt x="284" y="638"/>
                </a:lnTo>
                <a:lnTo>
                  <a:pt x="290" y="640"/>
                </a:lnTo>
                <a:lnTo>
                  <a:pt x="290" y="640"/>
                </a:lnTo>
                <a:lnTo>
                  <a:pt x="292" y="640"/>
                </a:lnTo>
                <a:lnTo>
                  <a:pt x="292" y="640"/>
                </a:lnTo>
                <a:lnTo>
                  <a:pt x="292" y="640"/>
                </a:lnTo>
                <a:lnTo>
                  <a:pt x="292" y="640"/>
                </a:lnTo>
                <a:lnTo>
                  <a:pt x="294" y="642"/>
                </a:lnTo>
                <a:lnTo>
                  <a:pt x="294" y="642"/>
                </a:lnTo>
                <a:lnTo>
                  <a:pt x="296" y="642"/>
                </a:lnTo>
                <a:lnTo>
                  <a:pt x="296" y="642"/>
                </a:lnTo>
                <a:lnTo>
                  <a:pt x="298" y="642"/>
                </a:lnTo>
                <a:lnTo>
                  <a:pt x="298" y="642"/>
                </a:lnTo>
                <a:lnTo>
                  <a:pt x="298" y="642"/>
                </a:lnTo>
                <a:lnTo>
                  <a:pt x="298" y="642"/>
                </a:lnTo>
                <a:lnTo>
                  <a:pt x="300" y="642"/>
                </a:lnTo>
                <a:lnTo>
                  <a:pt x="300" y="642"/>
                </a:lnTo>
                <a:lnTo>
                  <a:pt x="302" y="640"/>
                </a:lnTo>
                <a:lnTo>
                  <a:pt x="302" y="640"/>
                </a:lnTo>
                <a:lnTo>
                  <a:pt x="306" y="640"/>
                </a:lnTo>
                <a:lnTo>
                  <a:pt x="306" y="640"/>
                </a:lnTo>
                <a:lnTo>
                  <a:pt x="312" y="638"/>
                </a:lnTo>
                <a:lnTo>
                  <a:pt x="312" y="638"/>
                </a:lnTo>
                <a:lnTo>
                  <a:pt x="316" y="636"/>
                </a:lnTo>
                <a:lnTo>
                  <a:pt x="316" y="636"/>
                </a:lnTo>
                <a:lnTo>
                  <a:pt x="320" y="632"/>
                </a:lnTo>
                <a:lnTo>
                  <a:pt x="320" y="632"/>
                </a:lnTo>
                <a:lnTo>
                  <a:pt x="328" y="628"/>
                </a:lnTo>
                <a:lnTo>
                  <a:pt x="328" y="628"/>
                </a:lnTo>
                <a:lnTo>
                  <a:pt x="334" y="626"/>
                </a:lnTo>
                <a:lnTo>
                  <a:pt x="334" y="626"/>
                </a:lnTo>
                <a:lnTo>
                  <a:pt x="336" y="624"/>
                </a:lnTo>
                <a:lnTo>
                  <a:pt x="336" y="624"/>
                </a:lnTo>
                <a:lnTo>
                  <a:pt x="338" y="622"/>
                </a:lnTo>
                <a:lnTo>
                  <a:pt x="338" y="622"/>
                </a:lnTo>
                <a:lnTo>
                  <a:pt x="346" y="618"/>
                </a:lnTo>
                <a:lnTo>
                  <a:pt x="346" y="618"/>
                </a:lnTo>
                <a:lnTo>
                  <a:pt x="348" y="616"/>
                </a:lnTo>
                <a:lnTo>
                  <a:pt x="352" y="614"/>
                </a:lnTo>
                <a:lnTo>
                  <a:pt x="352" y="614"/>
                </a:lnTo>
                <a:lnTo>
                  <a:pt x="354" y="608"/>
                </a:lnTo>
                <a:lnTo>
                  <a:pt x="354" y="608"/>
                </a:lnTo>
                <a:lnTo>
                  <a:pt x="356" y="602"/>
                </a:lnTo>
                <a:lnTo>
                  <a:pt x="356" y="602"/>
                </a:lnTo>
                <a:lnTo>
                  <a:pt x="360" y="596"/>
                </a:lnTo>
                <a:lnTo>
                  <a:pt x="360" y="596"/>
                </a:lnTo>
                <a:lnTo>
                  <a:pt x="362" y="582"/>
                </a:lnTo>
                <a:lnTo>
                  <a:pt x="362" y="582"/>
                </a:lnTo>
                <a:lnTo>
                  <a:pt x="364" y="568"/>
                </a:lnTo>
                <a:lnTo>
                  <a:pt x="364" y="568"/>
                </a:lnTo>
                <a:lnTo>
                  <a:pt x="364" y="558"/>
                </a:lnTo>
                <a:lnTo>
                  <a:pt x="364" y="558"/>
                </a:lnTo>
                <a:lnTo>
                  <a:pt x="364" y="550"/>
                </a:lnTo>
                <a:lnTo>
                  <a:pt x="364" y="550"/>
                </a:lnTo>
                <a:lnTo>
                  <a:pt x="362" y="546"/>
                </a:lnTo>
                <a:lnTo>
                  <a:pt x="362" y="546"/>
                </a:lnTo>
                <a:lnTo>
                  <a:pt x="364" y="538"/>
                </a:lnTo>
                <a:lnTo>
                  <a:pt x="364" y="538"/>
                </a:lnTo>
                <a:lnTo>
                  <a:pt x="364" y="532"/>
                </a:lnTo>
                <a:lnTo>
                  <a:pt x="364" y="532"/>
                </a:lnTo>
                <a:close/>
                <a:moveTo>
                  <a:pt x="152" y="306"/>
                </a:moveTo>
                <a:lnTo>
                  <a:pt x="152" y="306"/>
                </a:lnTo>
                <a:lnTo>
                  <a:pt x="152" y="314"/>
                </a:lnTo>
                <a:lnTo>
                  <a:pt x="152" y="314"/>
                </a:lnTo>
                <a:lnTo>
                  <a:pt x="150" y="316"/>
                </a:lnTo>
                <a:lnTo>
                  <a:pt x="150" y="316"/>
                </a:lnTo>
                <a:lnTo>
                  <a:pt x="146" y="320"/>
                </a:lnTo>
                <a:lnTo>
                  <a:pt x="146" y="320"/>
                </a:lnTo>
                <a:lnTo>
                  <a:pt x="140" y="322"/>
                </a:lnTo>
                <a:lnTo>
                  <a:pt x="140" y="322"/>
                </a:lnTo>
                <a:lnTo>
                  <a:pt x="138" y="324"/>
                </a:lnTo>
                <a:lnTo>
                  <a:pt x="138" y="324"/>
                </a:lnTo>
                <a:lnTo>
                  <a:pt x="134" y="326"/>
                </a:lnTo>
                <a:lnTo>
                  <a:pt x="134" y="326"/>
                </a:lnTo>
                <a:lnTo>
                  <a:pt x="132" y="326"/>
                </a:lnTo>
                <a:lnTo>
                  <a:pt x="132" y="326"/>
                </a:lnTo>
                <a:lnTo>
                  <a:pt x="132" y="324"/>
                </a:lnTo>
                <a:lnTo>
                  <a:pt x="132" y="324"/>
                </a:lnTo>
                <a:lnTo>
                  <a:pt x="130" y="322"/>
                </a:lnTo>
                <a:lnTo>
                  <a:pt x="130" y="322"/>
                </a:lnTo>
                <a:lnTo>
                  <a:pt x="128" y="320"/>
                </a:lnTo>
                <a:lnTo>
                  <a:pt x="128" y="320"/>
                </a:lnTo>
                <a:lnTo>
                  <a:pt x="126" y="318"/>
                </a:lnTo>
                <a:lnTo>
                  <a:pt x="126" y="318"/>
                </a:lnTo>
                <a:lnTo>
                  <a:pt x="124" y="316"/>
                </a:lnTo>
                <a:lnTo>
                  <a:pt x="124" y="316"/>
                </a:lnTo>
                <a:lnTo>
                  <a:pt x="124" y="314"/>
                </a:lnTo>
                <a:lnTo>
                  <a:pt x="124" y="314"/>
                </a:lnTo>
                <a:lnTo>
                  <a:pt x="120" y="312"/>
                </a:lnTo>
                <a:lnTo>
                  <a:pt x="120" y="312"/>
                </a:lnTo>
                <a:lnTo>
                  <a:pt x="120" y="308"/>
                </a:lnTo>
                <a:lnTo>
                  <a:pt x="120" y="308"/>
                </a:lnTo>
                <a:lnTo>
                  <a:pt x="120" y="302"/>
                </a:lnTo>
                <a:lnTo>
                  <a:pt x="120" y="302"/>
                </a:lnTo>
                <a:lnTo>
                  <a:pt x="118" y="296"/>
                </a:lnTo>
                <a:lnTo>
                  <a:pt x="118" y="296"/>
                </a:lnTo>
                <a:lnTo>
                  <a:pt x="112" y="290"/>
                </a:lnTo>
                <a:lnTo>
                  <a:pt x="112" y="290"/>
                </a:lnTo>
                <a:lnTo>
                  <a:pt x="108" y="288"/>
                </a:lnTo>
                <a:lnTo>
                  <a:pt x="108" y="288"/>
                </a:lnTo>
                <a:lnTo>
                  <a:pt x="108" y="286"/>
                </a:lnTo>
                <a:lnTo>
                  <a:pt x="108" y="286"/>
                </a:lnTo>
                <a:lnTo>
                  <a:pt x="106" y="282"/>
                </a:lnTo>
                <a:lnTo>
                  <a:pt x="106" y="282"/>
                </a:lnTo>
                <a:lnTo>
                  <a:pt x="102" y="278"/>
                </a:lnTo>
                <a:lnTo>
                  <a:pt x="102" y="278"/>
                </a:lnTo>
                <a:lnTo>
                  <a:pt x="102" y="274"/>
                </a:lnTo>
                <a:lnTo>
                  <a:pt x="102" y="274"/>
                </a:lnTo>
                <a:lnTo>
                  <a:pt x="100" y="270"/>
                </a:lnTo>
                <a:lnTo>
                  <a:pt x="100" y="270"/>
                </a:lnTo>
                <a:lnTo>
                  <a:pt x="100" y="268"/>
                </a:lnTo>
                <a:lnTo>
                  <a:pt x="100" y="268"/>
                </a:lnTo>
                <a:lnTo>
                  <a:pt x="100" y="266"/>
                </a:lnTo>
                <a:lnTo>
                  <a:pt x="100" y="266"/>
                </a:lnTo>
                <a:lnTo>
                  <a:pt x="104" y="262"/>
                </a:lnTo>
                <a:lnTo>
                  <a:pt x="104" y="262"/>
                </a:lnTo>
                <a:lnTo>
                  <a:pt x="106" y="260"/>
                </a:lnTo>
                <a:lnTo>
                  <a:pt x="106" y="260"/>
                </a:lnTo>
                <a:lnTo>
                  <a:pt x="106" y="254"/>
                </a:lnTo>
                <a:lnTo>
                  <a:pt x="106" y="254"/>
                </a:lnTo>
                <a:lnTo>
                  <a:pt x="106" y="250"/>
                </a:lnTo>
                <a:lnTo>
                  <a:pt x="106" y="250"/>
                </a:lnTo>
                <a:lnTo>
                  <a:pt x="110" y="246"/>
                </a:lnTo>
                <a:lnTo>
                  <a:pt x="110" y="246"/>
                </a:lnTo>
                <a:lnTo>
                  <a:pt x="112" y="240"/>
                </a:lnTo>
                <a:lnTo>
                  <a:pt x="112" y="240"/>
                </a:lnTo>
                <a:lnTo>
                  <a:pt x="114" y="238"/>
                </a:lnTo>
                <a:lnTo>
                  <a:pt x="114" y="238"/>
                </a:lnTo>
                <a:lnTo>
                  <a:pt x="114" y="234"/>
                </a:lnTo>
                <a:lnTo>
                  <a:pt x="114" y="234"/>
                </a:lnTo>
                <a:lnTo>
                  <a:pt x="120" y="228"/>
                </a:lnTo>
                <a:lnTo>
                  <a:pt x="120" y="228"/>
                </a:lnTo>
                <a:lnTo>
                  <a:pt x="124" y="224"/>
                </a:lnTo>
                <a:lnTo>
                  <a:pt x="124" y="224"/>
                </a:lnTo>
                <a:lnTo>
                  <a:pt x="128" y="222"/>
                </a:lnTo>
                <a:lnTo>
                  <a:pt x="128" y="222"/>
                </a:lnTo>
                <a:lnTo>
                  <a:pt x="134" y="218"/>
                </a:lnTo>
                <a:lnTo>
                  <a:pt x="134" y="218"/>
                </a:lnTo>
                <a:lnTo>
                  <a:pt x="136" y="218"/>
                </a:lnTo>
                <a:lnTo>
                  <a:pt x="136" y="218"/>
                </a:lnTo>
                <a:lnTo>
                  <a:pt x="136" y="220"/>
                </a:lnTo>
                <a:lnTo>
                  <a:pt x="136" y="220"/>
                </a:lnTo>
                <a:lnTo>
                  <a:pt x="138" y="224"/>
                </a:lnTo>
                <a:lnTo>
                  <a:pt x="138" y="224"/>
                </a:lnTo>
                <a:lnTo>
                  <a:pt x="140" y="232"/>
                </a:lnTo>
                <a:lnTo>
                  <a:pt x="140" y="232"/>
                </a:lnTo>
                <a:lnTo>
                  <a:pt x="144" y="244"/>
                </a:lnTo>
                <a:lnTo>
                  <a:pt x="144" y="244"/>
                </a:lnTo>
                <a:lnTo>
                  <a:pt x="146" y="258"/>
                </a:lnTo>
                <a:lnTo>
                  <a:pt x="146" y="258"/>
                </a:lnTo>
                <a:lnTo>
                  <a:pt x="152" y="280"/>
                </a:lnTo>
                <a:lnTo>
                  <a:pt x="152" y="280"/>
                </a:lnTo>
                <a:lnTo>
                  <a:pt x="152" y="288"/>
                </a:lnTo>
                <a:lnTo>
                  <a:pt x="152" y="288"/>
                </a:lnTo>
                <a:lnTo>
                  <a:pt x="154" y="292"/>
                </a:lnTo>
                <a:lnTo>
                  <a:pt x="154" y="292"/>
                </a:lnTo>
                <a:lnTo>
                  <a:pt x="154" y="300"/>
                </a:lnTo>
                <a:lnTo>
                  <a:pt x="154" y="300"/>
                </a:lnTo>
                <a:lnTo>
                  <a:pt x="152" y="306"/>
                </a:lnTo>
                <a:lnTo>
                  <a:pt x="152" y="306"/>
                </a:lnTo>
                <a:close/>
                <a:moveTo>
                  <a:pt x="278" y="146"/>
                </a:moveTo>
                <a:lnTo>
                  <a:pt x="278" y="146"/>
                </a:lnTo>
                <a:lnTo>
                  <a:pt x="278" y="146"/>
                </a:lnTo>
                <a:lnTo>
                  <a:pt x="280" y="146"/>
                </a:lnTo>
                <a:lnTo>
                  <a:pt x="280" y="146"/>
                </a:lnTo>
                <a:lnTo>
                  <a:pt x="278" y="146"/>
                </a:lnTo>
                <a:lnTo>
                  <a:pt x="278" y="146"/>
                </a:lnTo>
                <a:lnTo>
                  <a:pt x="276" y="144"/>
                </a:lnTo>
                <a:lnTo>
                  <a:pt x="276" y="144"/>
                </a:lnTo>
                <a:lnTo>
                  <a:pt x="274" y="144"/>
                </a:lnTo>
                <a:lnTo>
                  <a:pt x="274" y="144"/>
                </a:lnTo>
                <a:lnTo>
                  <a:pt x="270" y="138"/>
                </a:lnTo>
                <a:lnTo>
                  <a:pt x="270" y="138"/>
                </a:lnTo>
                <a:lnTo>
                  <a:pt x="270" y="136"/>
                </a:lnTo>
                <a:lnTo>
                  <a:pt x="270" y="136"/>
                </a:lnTo>
                <a:lnTo>
                  <a:pt x="270" y="134"/>
                </a:lnTo>
                <a:lnTo>
                  <a:pt x="272" y="136"/>
                </a:lnTo>
                <a:lnTo>
                  <a:pt x="272" y="136"/>
                </a:lnTo>
                <a:lnTo>
                  <a:pt x="270" y="134"/>
                </a:lnTo>
                <a:lnTo>
                  <a:pt x="270" y="134"/>
                </a:lnTo>
                <a:lnTo>
                  <a:pt x="270" y="132"/>
                </a:lnTo>
                <a:lnTo>
                  <a:pt x="270" y="132"/>
                </a:lnTo>
                <a:lnTo>
                  <a:pt x="270" y="132"/>
                </a:lnTo>
                <a:lnTo>
                  <a:pt x="270" y="132"/>
                </a:lnTo>
                <a:lnTo>
                  <a:pt x="272" y="134"/>
                </a:lnTo>
                <a:lnTo>
                  <a:pt x="272" y="134"/>
                </a:lnTo>
                <a:lnTo>
                  <a:pt x="272" y="136"/>
                </a:lnTo>
                <a:lnTo>
                  <a:pt x="274" y="136"/>
                </a:lnTo>
                <a:lnTo>
                  <a:pt x="274" y="136"/>
                </a:lnTo>
                <a:lnTo>
                  <a:pt x="276" y="138"/>
                </a:lnTo>
                <a:lnTo>
                  <a:pt x="276" y="138"/>
                </a:lnTo>
                <a:lnTo>
                  <a:pt x="280" y="144"/>
                </a:lnTo>
                <a:lnTo>
                  <a:pt x="280" y="144"/>
                </a:lnTo>
                <a:lnTo>
                  <a:pt x="280" y="146"/>
                </a:lnTo>
                <a:lnTo>
                  <a:pt x="280" y="146"/>
                </a:lnTo>
                <a:lnTo>
                  <a:pt x="282" y="150"/>
                </a:lnTo>
                <a:lnTo>
                  <a:pt x="282" y="150"/>
                </a:lnTo>
                <a:lnTo>
                  <a:pt x="278" y="146"/>
                </a:lnTo>
                <a:lnTo>
                  <a:pt x="278" y="146"/>
                </a:lnTo>
                <a:close/>
                <a:moveTo>
                  <a:pt x="302" y="494"/>
                </a:moveTo>
                <a:lnTo>
                  <a:pt x="302" y="494"/>
                </a:lnTo>
                <a:lnTo>
                  <a:pt x="300" y="496"/>
                </a:lnTo>
                <a:lnTo>
                  <a:pt x="300" y="496"/>
                </a:lnTo>
                <a:lnTo>
                  <a:pt x="298" y="496"/>
                </a:lnTo>
                <a:lnTo>
                  <a:pt x="298" y="496"/>
                </a:lnTo>
                <a:lnTo>
                  <a:pt x="300" y="492"/>
                </a:lnTo>
                <a:lnTo>
                  <a:pt x="300" y="492"/>
                </a:lnTo>
                <a:lnTo>
                  <a:pt x="300" y="490"/>
                </a:lnTo>
                <a:lnTo>
                  <a:pt x="300" y="490"/>
                </a:lnTo>
                <a:lnTo>
                  <a:pt x="300" y="490"/>
                </a:lnTo>
                <a:lnTo>
                  <a:pt x="300" y="490"/>
                </a:lnTo>
                <a:lnTo>
                  <a:pt x="302" y="494"/>
                </a:lnTo>
                <a:lnTo>
                  <a:pt x="302" y="494"/>
                </a:lnTo>
                <a:lnTo>
                  <a:pt x="302" y="494"/>
                </a:lnTo>
                <a:lnTo>
                  <a:pt x="302" y="494"/>
                </a:lnTo>
                <a:lnTo>
                  <a:pt x="302" y="494"/>
                </a:lnTo>
                <a:lnTo>
                  <a:pt x="302" y="494"/>
                </a:lnTo>
                <a:close/>
                <a:moveTo>
                  <a:pt x="308" y="468"/>
                </a:moveTo>
                <a:lnTo>
                  <a:pt x="308" y="468"/>
                </a:lnTo>
                <a:lnTo>
                  <a:pt x="306" y="470"/>
                </a:lnTo>
                <a:lnTo>
                  <a:pt x="306" y="470"/>
                </a:lnTo>
                <a:lnTo>
                  <a:pt x="306" y="474"/>
                </a:lnTo>
                <a:lnTo>
                  <a:pt x="306" y="474"/>
                </a:lnTo>
                <a:lnTo>
                  <a:pt x="304" y="474"/>
                </a:lnTo>
                <a:lnTo>
                  <a:pt x="304" y="474"/>
                </a:lnTo>
                <a:lnTo>
                  <a:pt x="300" y="474"/>
                </a:lnTo>
                <a:lnTo>
                  <a:pt x="300" y="474"/>
                </a:lnTo>
                <a:lnTo>
                  <a:pt x="300" y="470"/>
                </a:lnTo>
                <a:lnTo>
                  <a:pt x="300" y="470"/>
                </a:lnTo>
                <a:lnTo>
                  <a:pt x="302" y="468"/>
                </a:lnTo>
                <a:lnTo>
                  <a:pt x="302" y="468"/>
                </a:lnTo>
                <a:lnTo>
                  <a:pt x="302" y="466"/>
                </a:lnTo>
                <a:lnTo>
                  <a:pt x="302" y="466"/>
                </a:lnTo>
                <a:lnTo>
                  <a:pt x="304" y="466"/>
                </a:lnTo>
                <a:lnTo>
                  <a:pt x="304" y="466"/>
                </a:lnTo>
                <a:lnTo>
                  <a:pt x="304" y="464"/>
                </a:lnTo>
                <a:lnTo>
                  <a:pt x="304" y="464"/>
                </a:lnTo>
                <a:lnTo>
                  <a:pt x="306" y="464"/>
                </a:lnTo>
                <a:lnTo>
                  <a:pt x="306" y="464"/>
                </a:lnTo>
                <a:lnTo>
                  <a:pt x="306" y="466"/>
                </a:lnTo>
                <a:lnTo>
                  <a:pt x="306" y="466"/>
                </a:lnTo>
                <a:lnTo>
                  <a:pt x="308" y="468"/>
                </a:lnTo>
                <a:lnTo>
                  <a:pt x="308" y="468"/>
                </a:lnTo>
                <a:close/>
                <a:moveTo>
                  <a:pt x="312" y="448"/>
                </a:moveTo>
                <a:lnTo>
                  <a:pt x="312" y="448"/>
                </a:lnTo>
                <a:lnTo>
                  <a:pt x="310" y="448"/>
                </a:lnTo>
                <a:lnTo>
                  <a:pt x="310" y="448"/>
                </a:lnTo>
                <a:lnTo>
                  <a:pt x="308" y="448"/>
                </a:lnTo>
                <a:lnTo>
                  <a:pt x="306" y="446"/>
                </a:lnTo>
                <a:lnTo>
                  <a:pt x="306" y="446"/>
                </a:lnTo>
                <a:lnTo>
                  <a:pt x="308" y="446"/>
                </a:lnTo>
                <a:lnTo>
                  <a:pt x="308" y="446"/>
                </a:lnTo>
                <a:lnTo>
                  <a:pt x="308" y="444"/>
                </a:lnTo>
                <a:lnTo>
                  <a:pt x="308" y="444"/>
                </a:lnTo>
                <a:lnTo>
                  <a:pt x="310" y="442"/>
                </a:lnTo>
                <a:lnTo>
                  <a:pt x="310" y="442"/>
                </a:lnTo>
                <a:lnTo>
                  <a:pt x="312" y="444"/>
                </a:lnTo>
                <a:lnTo>
                  <a:pt x="312" y="444"/>
                </a:lnTo>
                <a:lnTo>
                  <a:pt x="314" y="446"/>
                </a:lnTo>
                <a:lnTo>
                  <a:pt x="314" y="446"/>
                </a:lnTo>
                <a:lnTo>
                  <a:pt x="314" y="448"/>
                </a:lnTo>
                <a:lnTo>
                  <a:pt x="314" y="448"/>
                </a:lnTo>
                <a:lnTo>
                  <a:pt x="312" y="448"/>
                </a:lnTo>
                <a:lnTo>
                  <a:pt x="312" y="448"/>
                </a:lnTo>
                <a:close/>
                <a:moveTo>
                  <a:pt x="334" y="486"/>
                </a:moveTo>
                <a:lnTo>
                  <a:pt x="334" y="486"/>
                </a:lnTo>
                <a:lnTo>
                  <a:pt x="332" y="484"/>
                </a:lnTo>
                <a:lnTo>
                  <a:pt x="332" y="484"/>
                </a:lnTo>
                <a:lnTo>
                  <a:pt x="330" y="482"/>
                </a:lnTo>
                <a:lnTo>
                  <a:pt x="330" y="482"/>
                </a:lnTo>
                <a:lnTo>
                  <a:pt x="326" y="482"/>
                </a:lnTo>
                <a:lnTo>
                  <a:pt x="326" y="482"/>
                </a:lnTo>
                <a:lnTo>
                  <a:pt x="324" y="480"/>
                </a:lnTo>
                <a:lnTo>
                  <a:pt x="324" y="480"/>
                </a:lnTo>
                <a:lnTo>
                  <a:pt x="322" y="478"/>
                </a:lnTo>
                <a:lnTo>
                  <a:pt x="322" y="478"/>
                </a:lnTo>
                <a:lnTo>
                  <a:pt x="322" y="476"/>
                </a:lnTo>
                <a:lnTo>
                  <a:pt x="322" y="476"/>
                </a:lnTo>
                <a:lnTo>
                  <a:pt x="320" y="474"/>
                </a:lnTo>
                <a:lnTo>
                  <a:pt x="320" y="474"/>
                </a:lnTo>
                <a:lnTo>
                  <a:pt x="318" y="472"/>
                </a:lnTo>
                <a:lnTo>
                  <a:pt x="318" y="472"/>
                </a:lnTo>
                <a:lnTo>
                  <a:pt x="318" y="470"/>
                </a:lnTo>
                <a:lnTo>
                  <a:pt x="318" y="470"/>
                </a:lnTo>
                <a:lnTo>
                  <a:pt x="320" y="470"/>
                </a:lnTo>
                <a:lnTo>
                  <a:pt x="320" y="470"/>
                </a:lnTo>
                <a:lnTo>
                  <a:pt x="320" y="468"/>
                </a:lnTo>
                <a:lnTo>
                  <a:pt x="320" y="468"/>
                </a:lnTo>
                <a:lnTo>
                  <a:pt x="322" y="464"/>
                </a:lnTo>
                <a:lnTo>
                  <a:pt x="324" y="464"/>
                </a:lnTo>
                <a:lnTo>
                  <a:pt x="324" y="464"/>
                </a:lnTo>
                <a:lnTo>
                  <a:pt x="326" y="464"/>
                </a:lnTo>
                <a:lnTo>
                  <a:pt x="326" y="464"/>
                </a:lnTo>
                <a:lnTo>
                  <a:pt x="326" y="464"/>
                </a:lnTo>
                <a:lnTo>
                  <a:pt x="326" y="464"/>
                </a:lnTo>
                <a:lnTo>
                  <a:pt x="328" y="466"/>
                </a:lnTo>
                <a:lnTo>
                  <a:pt x="328" y="466"/>
                </a:lnTo>
                <a:lnTo>
                  <a:pt x="330" y="472"/>
                </a:lnTo>
                <a:lnTo>
                  <a:pt x="330" y="472"/>
                </a:lnTo>
                <a:lnTo>
                  <a:pt x="334" y="480"/>
                </a:lnTo>
                <a:lnTo>
                  <a:pt x="334" y="480"/>
                </a:lnTo>
                <a:lnTo>
                  <a:pt x="334" y="486"/>
                </a:lnTo>
                <a:lnTo>
                  <a:pt x="334" y="48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  <a:effectLst>
            <a:reflection blurRad="6350" stA="52000" endA="300" endPos="35000" dir="5400000" sy="-100000" algn="bl" rotWithShape="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99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ectangle 105"/>
          <p:cNvSpPr/>
          <p:nvPr/>
        </p:nvSpPr>
        <p:spPr>
          <a:xfrm>
            <a:off x="1567544" y="2388108"/>
            <a:ext cx="2963726" cy="17405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6727587" y="4297489"/>
            <a:ext cx="3875768" cy="159198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7943849" y="1964797"/>
            <a:ext cx="2659506" cy="174057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112" name="Ellipse 53"/>
          <p:cNvSpPr/>
          <p:nvPr/>
        </p:nvSpPr>
        <p:spPr bwMode="auto">
          <a:xfrm>
            <a:off x="4800600" y="5889172"/>
            <a:ext cx="2514600" cy="152400"/>
          </a:xfrm>
          <a:prstGeom prst="ellipse">
            <a:avLst/>
          </a:prstGeom>
          <a:gradFill flip="none" rotWithShape="1">
            <a:gsLst>
              <a:gs pos="24000">
                <a:sysClr val="windowText" lastClr="000000">
                  <a:alpha val="44000"/>
                </a:sysClr>
              </a:gs>
              <a:gs pos="100000">
                <a:sysClr val="window" lastClr="FFFFFF">
                  <a:alpha val="0"/>
                </a:sysClr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da-DK">
              <a:solidFill>
                <a:srgbClr val="FFFFFF"/>
              </a:solidFill>
              <a:latin typeface="Calibri" charset="0"/>
              <a:ea typeface="ＭＳ Ｐゴシック" charset="-128"/>
            </a:endParaRPr>
          </a:p>
        </p:txBody>
      </p:sp>
      <p:sp>
        <p:nvSpPr>
          <p:cNvPr id="6" name="Oval 5"/>
          <p:cNvSpPr/>
          <p:nvPr/>
        </p:nvSpPr>
        <p:spPr>
          <a:xfrm>
            <a:off x="3517585" y="896049"/>
            <a:ext cx="5065974" cy="5065974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879442" y="1257906"/>
            <a:ext cx="4342263" cy="434226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241297" y="1619761"/>
            <a:ext cx="3618553" cy="3618553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4603151" y="1981615"/>
            <a:ext cx="2894842" cy="2894842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5182120" y="2560585"/>
            <a:ext cx="1736905" cy="173690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itchFamily="34" charset="0"/>
            </a:endParaRPr>
          </a:p>
        </p:txBody>
      </p:sp>
      <p:cxnSp>
        <p:nvCxnSpPr>
          <p:cNvPr id="14" name="Straight Connector 13"/>
          <p:cNvCxnSpPr>
            <a:stCxn id="6" idx="4"/>
          </p:cNvCxnSpPr>
          <p:nvPr/>
        </p:nvCxnSpPr>
        <p:spPr>
          <a:xfrm rot="5400000" flipH="1">
            <a:off x="4784080" y="4695532"/>
            <a:ext cx="2532265" cy="721"/>
          </a:xfrm>
          <a:prstGeom prst="line">
            <a:avLst/>
          </a:prstGeom>
          <a:ln w="19050" cap="rnd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0800000" flipV="1">
            <a:off x="6050577" y="2209800"/>
            <a:ext cx="2179025" cy="1219234"/>
          </a:xfrm>
          <a:prstGeom prst="line">
            <a:avLst/>
          </a:prstGeom>
          <a:ln w="19050" cap="rnd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962400" y="2092143"/>
            <a:ext cx="2094412" cy="1336893"/>
          </a:xfrm>
          <a:prstGeom prst="line">
            <a:avLst/>
          </a:prstGeom>
          <a:ln w="19050" cap="rnd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2" name="Group 128"/>
          <p:cNvGrpSpPr/>
          <p:nvPr/>
        </p:nvGrpSpPr>
        <p:grpSpPr>
          <a:xfrm>
            <a:off x="3243944" y="2570280"/>
            <a:ext cx="1657002" cy="913349"/>
            <a:chOff x="1719944" y="2570279"/>
            <a:chExt cx="1657002" cy="913349"/>
          </a:xfrm>
        </p:grpSpPr>
        <p:grpSp>
          <p:nvGrpSpPr>
            <p:cNvPr id="3" name="Group 39"/>
            <p:cNvGrpSpPr/>
            <p:nvPr/>
          </p:nvGrpSpPr>
          <p:grpSpPr>
            <a:xfrm>
              <a:off x="3210735" y="2570279"/>
              <a:ext cx="166211" cy="166211"/>
              <a:chOff x="7867650" y="914400"/>
              <a:chExt cx="2286000" cy="2286000"/>
            </a:xfrm>
          </p:grpSpPr>
          <p:sp>
            <p:nvSpPr>
              <p:cNvPr id="41" name="Oval 40"/>
              <p:cNvSpPr/>
              <p:nvPr/>
            </p:nvSpPr>
            <p:spPr>
              <a:xfrm>
                <a:off x="7867650" y="914400"/>
                <a:ext cx="2286000" cy="228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8096250" y="1143000"/>
                <a:ext cx="1828800" cy="1828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</p:grpSp>
        <p:cxnSp>
          <p:nvCxnSpPr>
            <p:cNvPr id="87" name="Shape 86"/>
            <p:cNvCxnSpPr/>
            <p:nvPr/>
          </p:nvCxnSpPr>
          <p:spPr>
            <a:xfrm rot="10800000" flipV="1">
              <a:off x="1719944" y="2662555"/>
              <a:ext cx="1573900" cy="821073"/>
            </a:xfrm>
            <a:prstGeom prst="bentConnector3">
              <a:avLst>
                <a:gd name="adj1" fmla="val 202"/>
              </a:avLst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  <a:headEnd type="oval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127"/>
          <p:cNvGrpSpPr/>
          <p:nvPr/>
        </p:nvGrpSpPr>
        <p:grpSpPr>
          <a:xfrm>
            <a:off x="3243945" y="2372067"/>
            <a:ext cx="1370430" cy="641442"/>
            <a:chOff x="1719945" y="2372067"/>
            <a:chExt cx="1370430" cy="641442"/>
          </a:xfrm>
        </p:grpSpPr>
        <p:grpSp>
          <p:nvGrpSpPr>
            <p:cNvPr id="10" name="Group 42"/>
            <p:cNvGrpSpPr/>
            <p:nvPr/>
          </p:nvGrpSpPr>
          <p:grpSpPr>
            <a:xfrm>
              <a:off x="2924164" y="2372067"/>
              <a:ext cx="166211" cy="166211"/>
              <a:chOff x="7867650" y="914400"/>
              <a:chExt cx="2286000" cy="228600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7867650" y="914400"/>
                <a:ext cx="2286000" cy="228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8096250" y="1143000"/>
                <a:ext cx="1828800" cy="1828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</p:grpSp>
        <p:cxnSp>
          <p:nvCxnSpPr>
            <p:cNvPr id="89" name="Shape 88"/>
            <p:cNvCxnSpPr/>
            <p:nvPr/>
          </p:nvCxnSpPr>
          <p:spPr>
            <a:xfrm rot="10800000" flipV="1">
              <a:off x="1719945" y="2464344"/>
              <a:ext cx="1287327" cy="549165"/>
            </a:xfrm>
            <a:prstGeom prst="bentConnector3">
              <a:avLst>
                <a:gd name="adj1" fmla="val 2031"/>
              </a:avLst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  <a:headEnd type="oval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26"/>
          <p:cNvGrpSpPr/>
          <p:nvPr/>
        </p:nvGrpSpPr>
        <p:grpSpPr>
          <a:xfrm>
            <a:off x="3243944" y="2173857"/>
            <a:ext cx="1043262" cy="386727"/>
            <a:chOff x="1719944" y="2173856"/>
            <a:chExt cx="1043262" cy="386727"/>
          </a:xfrm>
        </p:grpSpPr>
        <p:grpSp>
          <p:nvGrpSpPr>
            <p:cNvPr id="12" name="Group 45"/>
            <p:cNvGrpSpPr/>
            <p:nvPr/>
          </p:nvGrpSpPr>
          <p:grpSpPr>
            <a:xfrm>
              <a:off x="2596995" y="2173856"/>
              <a:ext cx="166211" cy="166211"/>
              <a:chOff x="7867650" y="914400"/>
              <a:chExt cx="2286000" cy="2286000"/>
            </a:xfrm>
          </p:grpSpPr>
          <p:sp>
            <p:nvSpPr>
              <p:cNvPr id="47" name="Oval 46"/>
              <p:cNvSpPr/>
              <p:nvPr/>
            </p:nvSpPr>
            <p:spPr>
              <a:xfrm>
                <a:off x="7867650" y="914400"/>
                <a:ext cx="2286000" cy="228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8096250" y="1143000"/>
                <a:ext cx="1828800" cy="1828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</p:grpSp>
        <p:cxnSp>
          <p:nvCxnSpPr>
            <p:cNvPr id="92" name="Shape 91"/>
            <p:cNvCxnSpPr/>
            <p:nvPr/>
          </p:nvCxnSpPr>
          <p:spPr>
            <a:xfrm rot="10800000" flipV="1">
              <a:off x="1719944" y="2254096"/>
              <a:ext cx="960162" cy="306487"/>
            </a:xfrm>
            <a:prstGeom prst="bentConnector3">
              <a:avLst>
                <a:gd name="adj1" fmla="val -1946"/>
              </a:avLst>
            </a:prstGeom>
            <a:ln w="9525">
              <a:solidFill>
                <a:schemeClr val="tx1">
                  <a:lumMod val="85000"/>
                  <a:lumOff val="15000"/>
                </a:schemeClr>
              </a:solidFill>
              <a:headEnd type="oval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oup 131"/>
          <p:cNvGrpSpPr/>
          <p:nvPr/>
        </p:nvGrpSpPr>
        <p:grpSpPr>
          <a:xfrm>
            <a:off x="5977879" y="4745567"/>
            <a:ext cx="2871833" cy="166211"/>
            <a:chOff x="4453878" y="4745566"/>
            <a:chExt cx="2871833" cy="166211"/>
          </a:xfrm>
        </p:grpSpPr>
        <p:grpSp>
          <p:nvGrpSpPr>
            <p:cNvPr id="15" name="Group 54"/>
            <p:cNvGrpSpPr/>
            <p:nvPr/>
          </p:nvGrpSpPr>
          <p:grpSpPr>
            <a:xfrm>
              <a:off x="4453878" y="4745566"/>
              <a:ext cx="166211" cy="166211"/>
              <a:chOff x="7867650" y="914400"/>
              <a:chExt cx="2286000" cy="2286000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7867650" y="914400"/>
                <a:ext cx="2286000" cy="228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>
                <a:off x="8096250" y="1143000"/>
                <a:ext cx="1828800" cy="1828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</p:grpSp>
        <p:cxnSp>
          <p:nvCxnSpPr>
            <p:cNvPr id="93" name="Straight Arrow Connector 92"/>
            <p:cNvCxnSpPr/>
            <p:nvPr/>
          </p:nvCxnSpPr>
          <p:spPr>
            <a:xfrm>
              <a:off x="4536604" y="4828672"/>
              <a:ext cx="2789107" cy="1588"/>
            </a:xfrm>
            <a:prstGeom prst="straightConnector1">
              <a:avLst/>
            </a:prstGeom>
            <a:ln w="9525">
              <a:solidFill>
                <a:schemeClr val="accent3">
                  <a:lumMod val="75000"/>
                </a:schemeClr>
              </a:solidFill>
              <a:headEnd type="oval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32"/>
          <p:cNvGrpSpPr/>
          <p:nvPr/>
        </p:nvGrpSpPr>
        <p:grpSpPr>
          <a:xfrm>
            <a:off x="5978691" y="5128512"/>
            <a:ext cx="2871020" cy="166211"/>
            <a:chOff x="4454691" y="5128511"/>
            <a:chExt cx="2871020" cy="166211"/>
          </a:xfrm>
        </p:grpSpPr>
        <p:grpSp>
          <p:nvGrpSpPr>
            <p:cNvPr id="17" name="Group 57"/>
            <p:cNvGrpSpPr/>
            <p:nvPr/>
          </p:nvGrpSpPr>
          <p:grpSpPr>
            <a:xfrm>
              <a:off x="4454691" y="5128511"/>
              <a:ext cx="166211" cy="166211"/>
              <a:chOff x="7867650" y="914400"/>
              <a:chExt cx="2286000" cy="2286000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7867650" y="914400"/>
                <a:ext cx="2286000" cy="228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60" name="Oval 59"/>
              <p:cNvSpPr/>
              <p:nvPr/>
            </p:nvSpPr>
            <p:spPr>
              <a:xfrm>
                <a:off x="8096250" y="1143000"/>
                <a:ext cx="1828800" cy="1828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</p:grpSp>
        <p:cxnSp>
          <p:nvCxnSpPr>
            <p:cNvPr id="96" name="Straight Arrow Connector 95"/>
            <p:cNvCxnSpPr/>
            <p:nvPr/>
          </p:nvCxnSpPr>
          <p:spPr>
            <a:xfrm>
              <a:off x="4537416" y="5211618"/>
              <a:ext cx="2788295" cy="26695"/>
            </a:xfrm>
            <a:prstGeom prst="straightConnector1">
              <a:avLst/>
            </a:prstGeom>
            <a:ln w="9525">
              <a:solidFill>
                <a:schemeClr val="accent3">
                  <a:lumMod val="75000"/>
                </a:schemeClr>
              </a:solidFill>
              <a:headEnd type="oval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Group 133"/>
          <p:cNvGrpSpPr/>
          <p:nvPr/>
        </p:nvGrpSpPr>
        <p:grpSpPr>
          <a:xfrm>
            <a:off x="5979503" y="5511458"/>
            <a:ext cx="2870208" cy="166211"/>
            <a:chOff x="4455503" y="5511457"/>
            <a:chExt cx="2870208" cy="166211"/>
          </a:xfrm>
        </p:grpSpPr>
        <p:grpSp>
          <p:nvGrpSpPr>
            <p:cNvPr id="21" name="Group 60"/>
            <p:cNvGrpSpPr/>
            <p:nvPr/>
          </p:nvGrpSpPr>
          <p:grpSpPr>
            <a:xfrm>
              <a:off x="4455503" y="5511457"/>
              <a:ext cx="166211" cy="166211"/>
              <a:chOff x="7867650" y="914400"/>
              <a:chExt cx="2286000" cy="2286000"/>
            </a:xfrm>
          </p:grpSpPr>
          <p:sp>
            <p:nvSpPr>
              <p:cNvPr id="62" name="Oval 61"/>
              <p:cNvSpPr/>
              <p:nvPr/>
            </p:nvSpPr>
            <p:spPr>
              <a:xfrm>
                <a:off x="7867650" y="914400"/>
                <a:ext cx="2286000" cy="228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8096250" y="1143000"/>
                <a:ext cx="1828800" cy="1828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</p:grpSp>
        <p:cxnSp>
          <p:nvCxnSpPr>
            <p:cNvPr id="98" name="Straight Arrow Connector 97"/>
            <p:cNvCxnSpPr/>
            <p:nvPr/>
          </p:nvCxnSpPr>
          <p:spPr>
            <a:xfrm>
              <a:off x="4538229" y="5594562"/>
              <a:ext cx="2787482" cy="1588"/>
            </a:xfrm>
            <a:prstGeom prst="straightConnector1">
              <a:avLst/>
            </a:prstGeom>
            <a:ln w="9525">
              <a:solidFill>
                <a:schemeClr val="accent3">
                  <a:lumMod val="75000"/>
                </a:schemeClr>
              </a:solidFill>
              <a:headEnd type="oval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8" name="TextBox 67"/>
          <p:cNvSpPr txBox="1"/>
          <p:nvPr/>
        </p:nvSpPr>
        <p:spPr>
          <a:xfrm>
            <a:off x="1567544" y="2388107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Your text here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567544" y="286207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Your text here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567544" y="3336035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Your text here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991600" y="3173513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Your text here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8991600" y="2269867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Your text here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8991600" y="272169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Your text here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926954" y="4575563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Your text here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8926954" y="5002222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Your text here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8926954" y="542888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Your text here</a:t>
            </a:r>
          </a:p>
        </p:txBody>
      </p:sp>
      <p:grpSp>
        <p:nvGrpSpPr>
          <p:cNvPr id="22" name="Group 136"/>
          <p:cNvGrpSpPr/>
          <p:nvPr/>
        </p:nvGrpSpPr>
        <p:grpSpPr>
          <a:xfrm>
            <a:off x="7219303" y="2639535"/>
            <a:ext cx="1624471" cy="715895"/>
            <a:chOff x="5695302" y="2639534"/>
            <a:chExt cx="1624471" cy="715895"/>
          </a:xfrm>
        </p:grpSpPr>
        <p:grpSp>
          <p:nvGrpSpPr>
            <p:cNvPr id="23" name="Group 24"/>
            <p:cNvGrpSpPr/>
            <p:nvPr/>
          </p:nvGrpSpPr>
          <p:grpSpPr>
            <a:xfrm>
              <a:off x="5695302" y="2639534"/>
              <a:ext cx="166211" cy="166211"/>
              <a:chOff x="7867650" y="914400"/>
              <a:chExt cx="2286000" cy="2286000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7867650" y="914400"/>
                <a:ext cx="2286000" cy="228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8177918" y="1142999"/>
                <a:ext cx="1828803" cy="182880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</p:grpSp>
        <p:cxnSp>
          <p:nvCxnSpPr>
            <p:cNvPr id="116" name="Shape 115"/>
            <p:cNvCxnSpPr/>
            <p:nvPr/>
          </p:nvCxnSpPr>
          <p:spPr>
            <a:xfrm rot="16200000" flipH="1">
              <a:off x="6239749" y="2275406"/>
              <a:ext cx="623255" cy="1536792"/>
            </a:xfrm>
            <a:prstGeom prst="bentConnector2">
              <a:avLst/>
            </a:prstGeom>
            <a:ln w="9525">
              <a:solidFill>
                <a:srgbClr val="FFC000"/>
              </a:solidFill>
              <a:headEnd type="oval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137"/>
          <p:cNvGrpSpPr/>
          <p:nvPr/>
        </p:nvGrpSpPr>
        <p:grpSpPr>
          <a:xfrm>
            <a:off x="7546472" y="2459473"/>
            <a:ext cx="1449701" cy="426881"/>
            <a:chOff x="6022471" y="2459472"/>
            <a:chExt cx="1449701" cy="426881"/>
          </a:xfrm>
        </p:grpSpPr>
        <p:grpSp>
          <p:nvGrpSpPr>
            <p:cNvPr id="25" name="Group 27"/>
            <p:cNvGrpSpPr/>
            <p:nvPr/>
          </p:nvGrpSpPr>
          <p:grpSpPr>
            <a:xfrm>
              <a:off x="6022471" y="2459472"/>
              <a:ext cx="166211" cy="166211"/>
              <a:chOff x="7867650" y="914400"/>
              <a:chExt cx="2286000" cy="2286000"/>
            </a:xfrm>
          </p:grpSpPr>
          <p:sp>
            <p:nvSpPr>
              <p:cNvPr id="29" name="Oval 28"/>
              <p:cNvSpPr/>
              <p:nvPr/>
            </p:nvSpPr>
            <p:spPr>
              <a:xfrm>
                <a:off x="7867650" y="914400"/>
                <a:ext cx="2286000" cy="228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8096249" y="1224668"/>
                <a:ext cx="1828803" cy="1828803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</p:grpSp>
        <p:cxnSp>
          <p:nvCxnSpPr>
            <p:cNvPr id="120" name="Shape 119"/>
            <p:cNvCxnSpPr/>
            <p:nvPr/>
          </p:nvCxnSpPr>
          <p:spPr>
            <a:xfrm rot="16200000" flipH="1">
              <a:off x="6618102" y="2032283"/>
              <a:ext cx="346117" cy="1362023"/>
            </a:xfrm>
            <a:prstGeom prst="bentConnector2">
              <a:avLst/>
            </a:prstGeom>
            <a:ln w="9525">
              <a:solidFill>
                <a:srgbClr val="FFC000"/>
              </a:solidFill>
              <a:headEnd type="oval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8" name="Group 138"/>
          <p:cNvGrpSpPr/>
          <p:nvPr/>
        </p:nvGrpSpPr>
        <p:grpSpPr>
          <a:xfrm>
            <a:off x="7860743" y="2293262"/>
            <a:ext cx="1130856" cy="166211"/>
            <a:chOff x="6336743" y="2293261"/>
            <a:chExt cx="1130856" cy="166211"/>
          </a:xfrm>
        </p:grpSpPr>
        <p:grpSp>
          <p:nvGrpSpPr>
            <p:cNvPr id="31" name="Group 30"/>
            <p:cNvGrpSpPr/>
            <p:nvPr/>
          </p:nvGrpSpPr>
          <p:grpSpPr>
            <a:xfrm>
              <a:off x="6336743" y="2293261"/>
              <a:ext cx="166211" cy="166211"/>
              <a:chOff x="7867650" y="914400"/>
              <a:chExt cx="2286000" cy="2286000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7867650" y="914400"/>
                <a:ext cx="2286000" cy="228600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8096250" y="1143000"/>
                <a:ext cx="1828800" cy="1828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itchFamily="34" charset="0"/>
                </a:endParaRPr>
              </a:p>
            </p:txBody>
          </p:sp>
        </p:grpSp>
        <p:cxnSp>
          <p:nvCxnSpPr>
            <p:cNvPr id="122" name="Shape 121"/>
            <p:cNvCxnSpPr/>
            <p:nvPr/>
          </p:nvCxnSpPr>
          <p:spPr>
            <a:xfrm rot="16200000" flipH="1">
              <a:off x="6937883" y="1861756"/>
              <a:ext cx="11682" cy="1047751"/>
            </a:xfrm>
            <a:prstGeom prst="bentConnector2">
              <a:avLst/>
            </a:prstGeom>
            <a:ln w="9525">
              <a:solidFill>
                <a:srgbClr val="FFC000"/>
              </a:solidFill>
              <a:headEnd type="oval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42" name="Title 141"/>
          <p:cNvSpPr>
            <a:spLocks noGrp="1"/>
          </p:cNvSpPr>
          <p:nvPr>
            <p:ph type="title"/>
          </p:nvPr>
        </p:nvSpPr>
        <p:spPr>
          <a:xfrm>
            <a:off x="2133600" y="0"/>
            <a:ext cx="7924800" cy="838200"/>
          </a:xfrm>
        </p:spPr>
        <p:txBody>
          <a:bodyPr/>
          <a:lstStyle/>
          <a:p>
            <a:r>
              <a:rPr lang="en-US" dirty="0"/>
              <a:t>Y Chart</a:t>
            </a:r>
          </a:p>
        </p:txBody>
      </p:sp>
      <p:sp>
        <p:nvSpPr>
          <p:cNvPr id="88" name="Rectangle 87"/>
          <p:cNvSpPr/>
          <p:nvPr/>
        </p:nvSpPr>
        <p:spPr>
          <a:xfrm>
            <a:off x="1567545" y="1723803"/>
            <a:ext cx="2191593" cy="6162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w Cen MT Condensed Extra Bold" panose="020B0803020202020204" pitchFamily="34" charset="0"/>
              </a:rPr>
              <a:t>Your Text Here</a:t>
            </a:r>
          </a:p>
        </p:txBody>
      </p:sp>
      <p:sp>
        <p:nvSpPr>
          <p:cNvPr id="94" name="Rectangle 93"/>
          <p:cNvSpPr/>
          <p:nvPr/>
        </p:nvSpPr>
        <p:spPr>
          <a:xfrm>
            <a:off x="8583560" y="1557592"/>
            <a:ext cx="2191593" cy="6162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w Cen MT Condensed Extra Bold" panose="020B0803020202020204" pitchFamily="34" charset="0"/>
              </a:rPr>
              <a:t>Your Text Here</a:t>
            </a:r>
          </a:p>
        </p:txBody>
      </p:sp>
      <p:sp>
        <p:nvSpPr>
          <p:cNvPr id="95" name="Rectangle 94"/>
          <p:cNvSpPr/>
          <p:nvPr/>
        </p:nvSpPr>
        <p:spPr>
          <a:xfrm>
            <a:off x="8583561" y="3820546"/>
            <a:ext cx="2191593" cy="6162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Tw Cen MT Condensed Extra Bold" panose="020B0803020202020204" pitchFamily="34" charset="0"/>
              </a:rPr>
              <a:t>Your Text Here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  <p:bldP spid="70" grpId="0"/>
      <p:bldP spid="72" grpId="0"/>
      <p:bldP spid="73" grpId="0"/>
      <p:bldP spid="75" grpId="0"/>
      <p:bldP spid="78" grpId="0"/>
      <p:bldP spid="79" grpId="0"/>
      <p:bldP spid="80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4697789"/>
            <a:ext cx="12192000" cy="217199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25"/>
          <p:cNvGrpSpPr/>
          <p:nvPr/>
        </p:nvGrpSpPr>
        <p:grpSpPr>
          <a:xfrm>
            <a:off x="6969933" y="1713682"/>
            <a:ext cx="3483864" cy="3483864"/>
            <a:chOff x="5445933" y="1713682"/>
            <a:chExt cx="3483864" cy="3483864"/>
          </a:xfrm>
          <a:effectLst>
            <a:reflection blurRad="6350" stA="50000" endA="300" endPos="38500" dist="50800" dir="5400000" sy="-100000" algn="bl" rotWithShape="0"/>
          </a:effectLst>
        </p:grpSpPr>
        <p:sp>
          <p:nvSpPr>
            <p:cNvPr id="8" name="Teardrop 7"/>
            <p:cNvSpPr/>
            <p:nvPr/>
          </p:nvSpPr>
          <p:spPr>
            <a:xfrm rot="18900000" flipH="1">
              <a:off x="5445933" y="1713682"/>
              <a:ext cx="3483864" cy="3483864"/>
            </a:xfrm>
            <a:prstGeom prst="teardrop">
              <a:avLst/>
            </a:prstGeom>
            <a:gradFill flip="none" rotWithShape="1">
              <a:gsLst>
                <a:gs pos="0">
                  <a:schemeClr val="bg2">
                    <a:lumMod val="50000"/>
                    <a:shade val="30000"/>
                    <a:satMod val="115000"/>
                  </a:schemeClr>
                </a:gs>
                <a:gs pos="50000">
                  <a:schemeClr val="bg2">
                    <a:lumMod val="50000"/>
                    <a:shade val="67500"/>
                    <a:satMod val="115000"/>
                  </a:schemeClr>
                </a:gs>
                <a:gs pos="100000">
                  <a:schemeClr val="bg2">
                    <a:lumMod val="50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696200" y="3021389"/>
              <a:ext cx="10668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Your text here</a:t>
              </a:r>
            </a:p>
          </p:txBody>
        </p:sp>
      </p:grpSp>
      <p:grpSp>
        <p:nvGrpSpPr>
          <p:cNvPr id="7" name="Group 22"/>
          <p:cNvGrpSpPr/>
          <p:nvPr/>
        </p:nvGrpSpPr>
        <p:grpSpPr>
          <a:xfrm>
            <a:off x="1689612" y="1712586"/>
            <a:ext cx="3486054" cy="3486054"/>
            <a:chOff x="165612" y="1712586"/>
            <a:chExt cx="3486054" cy="3486054"/>
          </a:xfrm>
          <a:effectLst>
            <a:reflection blurRad="6350" stA="50000" endA="300" endPos="38500" dist="50800" dir="5400000" sy="-100000" algn="bl" rotWithShape="0"/>
          </a:effectLst>
        </p:grpSpPr>
        <p:sp>
          <p:nvSpPr>
            <p:cNvPr id="3" name="Teardrop 2"/>
            <p:cNvSpPr/>
            <p:nvPr/>
          </p:nvSpPr>
          <p:spPr>
            <a:xfrm rot="2700000">
              <a:off x="165612" y="1712586"/>
              <a:ext cx="3486054" cy="3486054"/>
            </a:xfrm>
            <a:prstGeom prst="teardrop">
              <a:avLst/>
            </a:prstGeom>
            <a:gradFill flip="none" rotWithShape="1">
              <a:gsLst>
                <a:gs pos="0">
                  <a:schemeClr val="bg2">
                    <a:lumMod val="50000"/>
                    <a:shade val="30000"/>
                    <a:satMod val="115000"/>
                  </a:schemeClr>
                </a:gs>
                <a:gs pos="50000">
                  <a:schemeClr val="bg2">
                    <a:lumMod val="50000"/>
                    <a:shade val="67500"/>
                    <a:satMod val="115000"/>
                  </a:schemeClr>
                </a:gs>
                <a:gs pos="100000">
                  <a:schemeClr val="bg2">
                    <a:lumMod val="50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81000" y="2819400"/>
              <a:ext cx="9144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Your text here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Butterfly diagram</a:t>
            </a:r>
          </a:p>
        </p:txBody>
      </p:sp>
      <p:grpSp>
        <p:nvGrpSpPr>
          <p:cNvPr id="20" name="Group 21"/>
          <p:cNvGrpSpPr/>
          <p:nvPr/>
        </p:nvGrpSpPr>
        <p:grpSpPr>
          <a:xfrm>
            <a:off x="2807070" y="2175453"/>
            <a:ext cx="2560320" cy="2560320"/>
            <a:chOff x="1283070" y="2175453"/>
            <a:chExt cx="2560320" cy="2560320"/>
          </a:xfrm>
        </p:grpSpPr>
        <p:sp>
          <p:nvSpPr>
            <p:cNvPr id="4" name="Teardrop 3"/>
            <p:cNvSpPr>
              <a:spLocks noChangeAspect="1"/>
            </p:cNvSpPr>
            <p:nvPr/>
          </p:nvSpPr>
          <p:spPr>
            <a:xfrm rot="2700000">
              <a:off x="1283070" y="2175453"/>
              <a:ext cx="2560320" cy="2560320"/>
            </a:xfrm>
            <a:prstGeom prst="teardrop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tx2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tx2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524000" y="2819400"/>
              <a:ext cx="9906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Your text here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043302" y="2687517"/>
            <a:ext cx="1747898" cy="1536192"/>
            <a:chOff x="2519302" y="2687517"/>
            <a:chExt cx="1747898" cy="1536192"/>
          </a:xfrm>
        </p:grpSpPr>
        <p:sp>
          <p:nvSpPr>
            <p:cNvPr id="5" name="Teardrop 4"/>
            <p:cNvSpPr>
              <a:spLocks noChangeAspect="1"/>
            </p:cNvSpPr>
            <p:nvPr/>
          </p:nvSpPr>
          <p:spPr>
            <a:xfrm rot="2700000">
              <a:off x="2519302" y="2687517"/>
              <a:ext cx="1536192" cy="1536192"/>
            </a:xfrm>
            <a:prstGeom prst="teardrop">
              <a:avLst/>
            </a:prstGeom>
            <a:gradFill flip="none" rotWithShape="1">
              <a:gsLst>
                <a:gs pos="0">
                  <a:schemeClr val="accent3">
                    <a:lumMod val="75000"/>
                    <a:shade val="30000"/>
                    <a:satMod val="115000"/>
                  </a:schemeClr>
                </a:gs>
                <a:gs pos="50000">
                  <a:schemeClr val="accent3">
                    <a:lumMod val="75000"/>
                    <a:shade val="67500"/>
                    <a:satMod val="115000"/>
                  </a:schemeClr>
                </a:gs>
                <a:gs pos="100000">
                  <a:schemeClr val="accent3">
                    <a:lumMod val="7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67000" y="3021389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Your text here</a:t>
              </a:r>
            </a:p>
          </p:txBody>
        </p:sp>
      </p:grpSp>
      <p:grpSp>
        <p:nvGrpSpPr>
          <p:cNvPr id="22" name="Group 24"/>
          <p:cNvGrpSpPr/>
          <p:nvPr/>
        </p:nvGrpSpPr>
        <p:grpSpPr>
          <a:xfrm>
            <a:off x="6778661" y="2175454"/>
            <a:ext cx="2560320" cy="2560320"/>
            <a:chOff x="5254661" y="2175454"/>
            <a:chExt cx="2560320" cy="2560320"/>
          </a:xfrm>
        </p:grpSpPr>
        <p:sp>
          <p:nvSpPr>
            <p:cNvPr id="9" name="Teardrop 8"/>
            <p:cNvSpPr>
              <a:spLocks noChangeAspect="1"/>
            </p:cNvSpPr>
            <p:nvPr/>
          </p:nvSpPr>
          <p:spPr>
            <a:xfrm rot="18900000" flipH="1">
              <a:off x="5254661" y="2175454"/>
              <a:ext cx="2560320" cy="2560320"/>
            </a:xfrm>
            <a:prstGeom prst="teardrop">
              <a:avLst/>
            </a:prstGeom>
            <a:gradFill flip="none" rotWithShape="1">
              <a:gsLst>
                <a:gs pos="0">
                  <a:schemeClr val="tx2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tx2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tx2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22774" y="2971800"/>
              <a:ext cx="84482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Your text here</a:t>
              </a:r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6400801" y="2687518"/>
            <a:ext cx="1701949" cy="1536192"/>
            <a:chOff x="4876800" y="2687518"/>
            <a:chExt cx="1701949" cy="1536192"/>
          </a:xfrm>
        </p:grpSpPr>
        <p:sp>
          <p:nvSpPr>
            <p:cNvPr id="10" name="Teardrop 9"/>
            <p:cNvSpPr>
              <a:spLocks noChangeAspect="1"/>
            </p:cNvSpPr>
            <p:nvPr/>
          </p:nvSpPr>
          <p:spPr>
            <a:xfrm rot="18900000" flipH="1">
              <a:off x="5042557" y="2687518"/>
              <a:ext cx="1536192" cy="1536192"/>
            </a:xfrm>
            <a:prstGeom prst="teardrop">
              <a:avLst/>
            </a:prstGeom>
            <a:gradFill flip="none" rotWithShape="1">
              <a:gsLst>
                <a:gs pos="0">
                  <a:schemeClr val="accent3">
                    <a:lumMod val="75000"/>
                    <a:shade val="30000"/>
                    <a:satMod val="115000"/>
                  </a:schemeClr>
                </a:gs>
                <a:gs pos="50000">
                  <a:schemeClr val="accent3">
                    <a:lumMod val="75000"/>
                    <a:shade val="67500"/>
                    <a:satMod val="115000"/>
                  </a:schemeClr>
                </a:gs>
                <a:gs pos="100000">
                  <a:schemeClr val="accent3">
                    <a:lumMod val="75000"/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876800" y="3021389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solidFill>
                    <a:schemeClr val="bg1"/>
                  </a:solidFill>
                </a:rPr>
                <a:t>Your text here</a:t>
              </a:r>
            </a:p>
          </p:txBody>
        </p:sp>
      </p:grpSp>
      <p:grpSp>
        <p:nvGrpSpPr>
          <p:cNvPr id="24" name="Group 19"/>
          <p:cNvGrpSpPr/>
          <p:nvPr/>
        </p:nvGrpSpPr>
        <p:grpSpPr>
          <a:xfrm>
            <a:off x="5314122" y="2792789"/>
            <a:ext cx="1600200" cy="1295400"/>
            <a:chOff x="3790122" y="2792789"/>
            <a:chExt cx="1600200" cy="1295400"/>
          </a:xfrm>
        </p:grpSpPr>
        <p:sp>
          <p:nvSpPr>
            <p:cNvPr id="11" name="Oval 10"/>
            <p:cNvSpPr/>
            <p:nvPr/>
          </p:nvSpPr>
          <p:spPr>
            <a:xfrm>
              <a:off x="3902766" y="2792789"/>
              <a:ext cx="1295400" cy="1295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790122" y="3034640"/>
              <a:ext cx="1600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Your text here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FCB669EB-5264-43B1-AEEA-F2A624E51092}"/>
              </a:ext>
            </a:extLst>
          </p:cNvPr>
          <p:cNvSpPr/>
          <p:nvPr/>
        </p:nvSpPr>
        <p:spPr>
          <a:xfrm>
            <a:off x="0" y="3612119"/>
            <a:ext cx="12192000" cy="325970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alpha val="4000"/>
                </a:schemeClr>
              </a:gs>
              <a:gs pos="46000">
                <a:schemeClr val="bg1">
                  <a:lumMod val="75000"/>
                  <a:alpha val="60000"/>
                </a:schemeClr>
              </a:gs>
              <a:gs pos="100000">
                <a:schemeClr val="bg1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>
            <a:normAutofit/>
          </a:bodyPr>
          <a:lstStyle/>
          <a:p>
            <a:r>
              <a:rPr lang="en-US" dirty="0"/>
              <a:t>SWOT analysis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848100" y="1447801"/>
            <a:ext cx="4495800" cy="4507168"/>
            <a:chOff x="2133600" y="1981200"/>
            <a:chExt cx="3810000" cy="3819634"/>
          </a:xfrm>
          <a:solidFill>
            <a:schemeClr val="accent3">
              <a:lumMod val="75000"/>
            </a:schemeClr>
          </a:solidFill>
          <a:effectLst>
            <a:outerShdw blurRad="304800" dist="38100" dir="5400000" sx="107000" sy="107000" algn="t" rotWithShape="0">
              <a:prstClr val="black">
                <a:alpha val="40000"/>
              </a:prstClr>
            </a:outerShdw>
          </a:effectLst>
          <a:scene3d>
            <a:camera prst="perspectiveRelaxed">
              <a:rot lat="18573601" lon="0" rev="0"/>
            </a:camera>
            <a:lightRig rig="threePt" dir="t"/>
          </a:scene3d>
        </p:grpSpPr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2133600" y="1981200"/>
              <a:ext cx="2247900" cy="1905000"/>
            </a:xfrm>
            <a:custGeom>
              <a:avLst/>
              <a:gdLst/>
              <a:ahLst/>
              <a:cxnLst>
                <a:cxn ang="0">
                  <a:pos x="1328" y="536"/>
                </a:cxn>
                <a:cxn ang="0">
                  <a:pos x="1240" y="478"/>
                </a:cxn>
                <a:cxn ang="0">
                  <a:pos x="1240" y="518"/>
                </a:cxn>
                <a:cxn ang="0">
                  <a:pos x="1200" y="518"/>
                </a:cxn>
                <a:cxn ang="0">
                  <a:pos x="1200" y="0"/>
                </a:cxn>
                <a:cxn ang="0">
                  <a:pos x="1200" y="0"/>
                </a:cxn>
                <a:cxn ang="0">
                  <a:pos x="1138" y="2"/>
                </a:cxn>
                <a:cxn ang="0">
                  <a:pos x="1078" y="6"/>
                </a:cxn>
                <a:cxn ang="0">
                  <a:pos x="1018" y="14"/>
                </a:cxn>
                <a:cxn ang="0">
                  <a:pos x="958" y="24"/>
                </a:cxn>
                <a:cxn ang="0">
                  <a:pos x="900" y="38"/>
                </a:cxn>
                <a:cxn ang="0">
                  <a:pos x="844" y="54"/>
                </a:cxn>
                <a:cxn ang="0">
                  <a:pos x="788" y="72"/>
                </a:cxn>
                <a:cxn ang="0">
                  <a:pos x="732" y="94"/>
                </a:cxn>
                <a:cxn ang="0">
                  <a:pos x="680" y="118"/>
                </a:cxn>
                <a:cxn ang="0">
                  <a:pos x="628" y="144"/>
                </a:cxn>
                <a:cxn ang="0">
                  <a:pos x="578" y="174"/>
                </a:cxn>
                <a:cxn ang="0">
                  <a:pos x="530" y="204"/>
                </a:cxn>
                <a:cxn ang="0">
                  <a:pos x="482" y="238"/>
                </a:cxn>
                <a:cxn ang="0">
                  <a:pos x="436" y="274"/>
                </a:cxn>
                <a:cxn ang="0">
                  <a:pos x="394" y="312"/>
                </a:cxn>
                <a:cxn ang="0">
                  <a:pos x="352" y="352"/>
                </a:cxn>
                <a:cxn ang="0">
                  <a:pos x="312" y="394"/>
                </a:cxn>
                <a:cxn ang="0">
                  <a:pos x="274" y="436"/>
                </a:cxn>
                <a:cxn ang="0">
                  <a:pos x="238" y="482"/>
                </a:cxn>
                <a:cxn ang="0">
                  <a:pos x="204" y="530"/>
                </a:cxn>
                <a:cxn ang="0">
                  <a:pos x="174" y="578"/>
                </a:cxn>
                <a:cxn ang="0">
                  <a:pos x="144" y="628"/>
                </a:cxn>
                <a:cxn ang="0">
                  <a:pos x="118" y="680"/>
                </a:cxn>
                <a:cxn ang="0">
                  <a:pos x="94" y="732"/>
                </a:cxn>
                <a:cxn ang="0">
                  <a:pos x="72" y="788"/>
                </a:cxn>
                <a:cxn ang="0">
                  <a:pos x="54" y="844"/>
                </a:cxn>
                <a:cxn ang="0">
                  <a:pos x="38" y="900"/>
                </a:cxn>
                <a:cxn ang="0">
                  <a:pos x="24" y="958"/>
                </a:cxn>
                <a:cxn ang="0">
                  <a:pos x="14" y="1018"/>
                </a:cxn>
                <a:cxn ang="0">
                  <a:pos x="6" y="1078"/>
                </a:cxn>
                <a:cxn ang="0">
                  <a:pos x="2" y="1138"/>
                </a:cxn>
                <a:cxn ang="0">
                  <a:pos x="0" y="1200"/>
                </a:cxn>
                <a:cxn ang="0">
                  <a:pos x="528" y="1200"/>
                </a:cxn>
                <a:cxn ang="0">
                  <a:pos x="528" y="1170"/>
                </a:cxn>
                <a:cxn ang="0">
                  <a:pos x="488" y="1170"/>
                </a:cxn>
                <a:cxn ang="0">
                  <a:pos x="602" y="992"/>
                </a:cxn>
                <a:cxn ang="0">
                  <a:pos x="714" y="1170"/>
                </a:cxn>
                <a:cxn ang="0">
                  <a:pos x="670" y="1170"/>
                </a:cxn>
                <a:cxn ang="0">
                  <a:pos x="670" y="1200"/>
                </a:cxn>
                <a:cxn ang="0">
                  <a:pos x="1200" y="1200"/>
                </a:cxn>
                <a:cxn ang="0">
                  <a:pos x="1200" y="660"/>
                </a:cxn>
                <a:cxn ang="0">
                  <a:pos x="1240" y="660"/>
                </a:cxn>
                <a:cxn ang="0">
                  <a:pos x="1240" y="704"/>
                </a:cxn>
                <a:cxn ang="0">
                  <a:pos x="1416" y="592"/>
                </a:cxn>
                <a:cxn ang="0">
                  <a:pos x="1328" y="536"/>
                </a:cxn>
              </a:cxnLst>
              <a:rect l="0" t="0" r="r" b="b"/>
              <a:pathLst>
                <a:path w="1416" h="1200">
                  <a:moveTo>
                    <a:pt x="1328" y="536"/>
                  </a:moveTo>
                  <a:lnTo>
                    <a:pt x="1240" y="478"/>
                  </a:lnTo>
                  <a:lnTo>
                    <a:pt x="1240" y="518"/>
                  </a:lnTo>
                  <a:lnTo>
                    <a:pt x="1200" y="518"/>
                  </a:lnTo>
                  <a:lnTo>
                    <a:pt x="1200" y="0"/>
                  </a:lnTo>
                  <a:lnTo>
                    <a:pt x="1200" y="0"/>
                  </a:lnTo>
                  <a:lnTo>
                    <a:pt x="1138" y="2"/>
                  </a:lnTo>
                  <a:lnTo>
                    <a:pt x="1078" y="6"/>
                  </a:lnTo>
                  <a:lnTo>
                    <a:pt x="1018" y="14"/>
                  </a:lnTo>
                  <a:lnTo>
                    <a:pt x="958" y="24"/>
                  </a:lnTo>
                  <a:lnTo>
                    <a:pt x="900" y="38"/>
                  </a:lnTo>
                  <a:lnTo>
                    <a:pt x="844" y="54"/>
                  </a:lnTo>
                  <a:lnTo>
                    <a:pt x="788" y="72"/>
                  </a:lnTo>
                  <a:lnTo>
                    <a:pt x="732" y="94"/>
                  </a:lnTo>
                  <a:lnTo>
                    <a:pt x="680" y="118"/>
                  </a:lnTo>
                  <a:lnTo>
                    <a:pt x="628" y="144"/>
                  </a:lnTo>
                  <a:lnTo>
                    <a:pt x="578" y="174"/>
                  </a:lnTo>
                  <a:lnTo>
                    <a:pt x="530" y="204"/>
                  </a:lnTo>
                  <a:lnTo>
                    <a:pt x="482" y="238"/>
                  </a:lnTo>
                  <a:lnTo>
                    <a:pt x="436" y="274"/>
                  </a:lnTo>
                  <a:lnTo>
                    <a:pt x="394" y="312"/>
                  </a:lnTo>
                  <a:lnTo>
                    <a:pt x="352" y="352"/>
                  </a:lnTo>
                  <a:lnTo>
                    <a:pt x="312" y="394"/>
                  </a:lnTo>
                  <a:lnTo>
                    <a:pt x="274" y="436"/>
                  </a:lnTo>
                  <a:lnTo>
                    <a:pt x="238" y="482"/>
                  </a:lnTo>
                  <a:lnTo>
                    <a:pt x="204" y="530"/>
                  </a:lnTo>
                  <a:lnTo>
                    <a:pt x="174" y="578"/>
                  </a:lnTo>
                  <a:lnTo>
                    <a:pt x="144" y="628"/>
                  </a:lnTo>
                  <a:lnTo>
                    <a:pt x="118" y="680"/>
                  </a:lnTo>
                  <a:lnTo>
                    <a:pt x="94" y="732"/>
                  </a:lnTo>
                  <a:lnTo>
                    <a:pt x="72" y="788"/>
                  </a:lnTo>
                  <a:lnTo>
                    <a:pt x="54" y="844"/>
                  </a:lnTo>
                  <a:lnTo>
                    <a:pt x="38" y="900"/>
                  </a:lnTo>
                  <a:lnTo>
                    <a:pt x="24" y="958"/>
                  </a:lnTo>
                  <a:lnTo>
                    <a:pt x="14" y="1018"/>
                  </a:lnTo>
                  <a:lnTo>
                    <a:pt x="6" y="1078"/>
                  </a:lnTo>
                  <a:lnTo>
                    <a:pt x="2" y="1138"/>
                  </a:lnTo>
                  <a:lnTo>
                    <a:pt x="0" y="1200"/>
                  </a:lnTo>
                  <a:lnTo>
                    <a:pt x="528" y="1200"/>
                  </a:lnTo>
                  <a:lnTo>
                    <a:pt x="528" y="1170"/>
                  </a:lnTo>
                  <a:lnTo>
                    <a:pt x="488" y="1170"/>
                  </a:lnTo>
                  <a:lnTo>
                    <a:pt x="602" y="992"/>
                  </a:lnTo>
                  <a:lnTo>
                    <a:pt x="714" y="1170"/>
                  </a:lnTo>
                  <a:lnTo>
                    <a:pt x="670" y="1170"/>
                  </a:lnTo>
                  <a:lnTo>
                    <a:pt x="670" y="1200"/>
                  </a:lnTo>
                  <a:lnTo>
                    <a:pt x="1200" y="1200"/>
                  </a:lnTo>
                  <a:lnTo>
                    <a:pt x="1200" y="660"/>
                  </a:lnTo>
                  <a:lnTo>
                    <a:pt x="1240" y="660"/>
                  </a:lnTo>
                  <a:lnTo>
                    <a:pt x="1240" y="704"/>
                  </a:lnTo>
                  <a:lnTo>
                    <a:pt x="1416" y="592"/>
                  </a:lnTo>
                  <a:lnTo>
                    <a:pt x="1328" y="536"/>
                  </a:lnTo>
                  <a:close/>
                </a:path>
              </a:pathLst>
            </a:custGeom>
            <a:grpFill/>
            <a:ln w="8">
              <a:solidFill>
                <a:schemeClr val="accent3">
                  <a:lumMod val="50000"/>
                </a:schemeClr>
              </a:solidFill>
              <a:prstDash val="solid"/>
              <a:round/>
              <a:headEnd/>
              <a:tailEnd/>
            </a:ln>
            <a:sp3d extrusionH="381000">
              <a:bevelT w="114300" prst="hardEdge"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4038600" y="1981200"/>
              <a:ext cx="1905000" cy="2232025"/>
            </a:xfrm>
            <a:custGeom>
              <a:avLst/>
              <a:gdLst/>
              <a:ahLst/>
              <a:cxnLst>
                <a:cxn ang="0">
                  <a:pos x="668" y="1200"/>
                </a:cxn>
                <a:cxn ang="0">
                  <a:pos x="1200" y="1200"/>
                </a:cxn>
                <a:cxn ang="0">
                  <a:pos x="1200" y="1200"/>
                </a:cxn>
                <a:cxn ang="0">
                  <a:pos x="1198" y="1138"/>
                </a:cxn>
                <a:cxn ang="0">
                  <a:pos x="1194" y="1078"/>
                </a:cxn>
                <a:cxn ang="0">
                  <a:pos x="1186" y="1018"/>
                </a:cxn>
                <a:cxn ang="0">
                  <a:pos x="1176" y="958"/>
                </a:cxn>
                <a:cxn ang="0">
                  <a:pos x="1162" y="900"/>
                </a:cxn>
                <a:cxn ang="0">
                  <a:pos x="1146" y="844"/>
                </a:cxn>
                <a:cxn ang="0">
                  <a:pos x="1128" y="788"/>
                </a:cxn>
                <a:cxn ang="0">
                  <a:pos x="1106" y="732"/>
                </a:cxn>
                <a:cxn ang="0">
                  <a:pos x="1082" y="680"/>
                </a:cxn>
                <a:cxn ang="0">
                  <a:pos x="1056" y="628"/>
                </a:cxn>
                <a:cxn ang="0">
                  <a:pos x="1026" y="578"/>
                </a:cxn>
                <a:cxn ang="0">
                  <a:pos x="996" y="530"/>
                </a:cxn>
                <a:cxn ang="0">
                  <a:pos x="962" y="482"/>
                </a:cxn>
                <a:cxn ang="0">
                  <a:pos x="926" y="436"/>
                </a:cxn>
                <a:cxn ang="0">
                  <a:pos x="888" y="394"/>
                </a:cxn>
                <a:cxn ang="0">
                  <a:pos x="848" y="352"/>
                </a:cxn>
                <a:cxn ang="0">
                  <a:pos x="806" y="312"/>
                </a:cxn>
                <a:cxn ang="0">
                  <a:pos x="764" y="274"/>
                </a:cxn>
                <a:cxn ang="0">
                  <a:pos x="718" y="238"/>
                </a:cxn>
                <a:cxn ang="0">
                  <a:pos x="670" y="204"/>
                </a:cxn>
                <a:cxn ang="0">
                  <a:pos x="622" y="174"/>
                </a:cxn>
                <a:cxn ang="0">
                  <a:pos x="572" y="144"/>
                </a:cxn>
                <a:cxn ang="0">
                  <a:pos x="520" y="118"/>
                </a:cxn>
                <a:cxn ang="0">
                  <a:pos x="468" y="94"/>
                </a:cxn>
                <a:cxn ang="0">
                  <a:pos x="412" y="72"/>
                </a:cxn>
                <a:cxn ang="0">
                  <a:pos x="356" y="54"/>
                </a:cxn>
                <a:cxn ang="0">
                  <a:pos x="300" y="38"/>
                </a:cxn>
                <a:cxn ang="0">
                  <a:pos x="242" y="24"/>
                </a:cxn>
                <a:cxn ang="0">
                  <a:pos x="182" y="14"/>
                </a:cxn>
                <a:cxn ang="0">
                  <a:pos x="122" y="6"/>
                </a:cxn>
                <a:cxn ang="0">
                  <a:pos x="62" y="2"/>
                </a:cxn>
                <a:cxn ang="0">
                  <a:pos x="0" y="0"/>
                </a:cxn>
                <a:cxn ang="0">
                  <a:pos x="0" y="518"/>
                </a:cxn>
                <a:cxn ang="0">
                  <a:pos x="40" y="518"/>
                </a:cxn>
                <a:cxn ang="0">
                  <a:pos x="40" y="478"/>
                </a:cxn>
                <a:cxn ang="0">
                  <a:pos x="128" y="536"/>
                </a:cxn>
                <a:cxn ang="0">
                  <a:pos x="216" y="592"/>
                </a:cxn>
                <a:cxn ang="0">
                  <a:pos x="40" y="704"/>
                </a:cxn>
                <a:cxn ang="0">
                  <a:pos x="40" y="660"/>
                </a:cxn>
                <a:cxn ang="0">
                  <a:pos x="0" y="660"/>
                </a:cxn>
                <a:cxn ang="0">
                  <a:pos x="0" y="1200"/>
                </a:cxn>
                <a:cxn ang="0">
                  <a:pos x="526" y="1200"/>
                </a:cxn>
                <a:cxn ang="0">
                  <a:pos x="526" y="1228"/>
                </a:cxn>
                <a:cxn ang="0">
                  <a:pos x="486" y="1228"/>
                </a:cxn>
                <a:cxn ang="0">
                  <a:pos x="600" y="1406"/>
                </a:cxn>
                <a:cxn ang="0">
                  <a:pos x="712" y="1228"/>
                </a:cxn>
                <a:cxn ang="0">
                  <a:pos x="668" y="1228"/>
                </a:cxn>
                <a:cxn ang="0">
                  <a:pos x="668" y="1200"/>
                </a:cxn>
              </a:cxnLst>
              <a:rect l="0" t="0" r="r" b="b"/>
              <a:pathLst>
                <a:path w="1200" h="1406">
                  <a:moveTo>
                    <a:pt x="668" y="1200"/>
                  </a:moveTo>
                  <a:lnTo>
                    <a:pt x="1200" y="1200"/>
                  </a:lnTo>
                  <a:lnTo>
                    <a:pt x="1200" y="1200"/>
                  </a:lnTo>
                  <a:lnTo>
                    <a:pt x="1198" y="1138"/>
                  </a:lnTo>
                  <a:lnTo>
                    <a:pt x="1194" y="1078"/>
                  </a:lnTo>
                  <a:lnTo>
                    <a:pt x="1186" y="1018"/>
                  </a:lnTo>
                  <a:lnTo>
                    <a:pt x="1176" y="958"/>
                  </a:lnTo>
                  <a:lnTo>
                    <a:pt x="1162" y="900"/>
                  </a:lnTo>
                  <a:lnTo>
                    <a:pt x="1146" y="844"/>
                  </a:lnTo>
                  <a:lnTo>
                    <a:pt x="1128" y="788"/>
                  </a:lnTo>
                  <a:lnTo>
                    <a:pt x="1106" y="732"/>
                  </a:lnTo>
                  <a:lnTo>
                    <a:pt x="1082" y="680"/>
                  </a:lnTo>
                  <a:lnTo>
                    <a:pt x="1056" y="628"/>
                  </a:lnTo>
                  <a:lnTo>
                    <a:pt x="1026" y="578"/>
                  </a:lnTo>
                  <a:lnTo>
                    <a:pt x="996" y="530"/>
                  </a:lnTo>
                  <a:lnTo>
                    <a:pt x="962" y="482"/>
                  </a:lnTo>
                  <a:lnTo>
                    <a:pt x="926" y="436"/>
                  </a:lnTo>
                  <a:lnTo>
                    <a:pt x="888" y="394"/>
                  </a:lnTo>
                  <a:lnTo>
                    <a:pt x="848" y="352"/>
                  </a:lnTo>
                  <a:lnTo>
                    <a:pt x="806" y="312"/>
                  </a:lnTo>
                  <a:lnTo>
                    <a:pt x="764" y="274"/>
                  </a:lnTo>
                  <a:lnTo>
                    <a:pt x="718" y="238"/>
                  </a:lnTo>
                  <a:lnTo>
                    <a:pt x="670" y="204"/>
                  </a:lnTo>
                  <a:lnTo>
                    <a:pt x="622" y="174"/>
                  </a:lnTo>
                  <a:lnTo>
                    <a:pt x="572" y="144"/>
                  </a:lnTo>
                  <a:lnTo>
                    <a:pt x="520" y="118"/>
                  </a:lnTo>
                  <a:lnTo>
                    <a:pt x="468" y="94"/>
                  </a:lnTo>
                  <a:lnTo>
                    <a:pt x="412" y="72"/>
                  </a:lnTo>
                  <a:lnTo>
                    <a:pt x="356" y="54"/>
                  </a:lnTo>
                  <a:lnTo>
                    <a:pt x="300" y="38"/>
                  </a:lnTo>
                  <a:lnTo>
                    <a:pt x="242" y="24"/>
                  </a:lnTo>
                  <a:lnTo>
                    <a:pt x="182" y="14"/>
                  </a:lnTo>
                  <a:lnTo>
                    <a:pt x="122" y="6"/>
                  </a:lnTo>
                  <a:lnTo>
                    <a:pt x="62" y="2"/>
                  </a:lnTo>
                  <a:lnTo>
                    <a:pt x="0" y="0"/>
                  </a:lnTo>
                  <a:lnTo>
                    <a:pt x="0" y="518"/>
                  </a:lnTo>
                  <a:lnTo>
                    <a:pt x="40" y="518"/>
                  </a:lnTo>
                  <a:lnTo>
                    <a:pt x="40" y="478"/>
                  </a:lnTo>
                  <a:lnTo>
                    <a:pt x="128" y="536"/>
                  </a:lnTo>
                  <a:lnTo>
                    <a:pt x="216" y="592"/>
                  </a:lnTo>
                  <a:lnTo>
                    <a:pt x="40" y="704"/>
                  </a:lnTo>
                  <a:lnTo>
                    <a:pt x="40" y="660"/>
                  </a:lnTo>
                  <a:lnTo>
                    <a:pt x="0" y="660"/>
                  </a:lnTo>
                  <a:lnTo>
                    <a:pt x="0" y="1200"/>
                  </a:lnTo>
                  <a:lnTo>
                    <a:pt x="526" y="1200"/>
                  </a:lnTo>
                  <a:lnTo>
                    <a:pt x="526" y="1228"/>
                  </a:lnTo>
                  <a:lnTo>
                    <a:pt x="486" y="1228"/>
                  </a:lnTo>
                  <a:lnTo>
                    <a:pt x="600" y="1406"/>
                  </a:lnTo>
                  <a:lnTo>
                    <a:pt x="712" y="1228"/>
                  </a:lnTo>
                  <a:lnTo>
                    <a:pt x="668" y="1228"/>
                  </a:lnTo>
                  <a:lnTo>
                    <a:pt x="668" y="120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8">
              <a:solidFill>
                <a:schemeClr val="accent1">
                  <a:lumMod val="50000"/>
                </a:schemeClr>
              </a:solidFill>
              <a:prstDash val="solid"/>
              <a:round/>
              <a:headEnd/>
              <a:tailEnd/>
            </a:ln>
            <a:sp3d extrusionH="381000">
              <a:bevelT w="114300" prst="hardEdge"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3704898" y="3886200"/>
              <a:ext cx="2238375" cy="1905000"/>
            </a:xfrm>
            <a:custGeom>
              <a:avLst/>
              <a:gdLst/>
              <a:ahLst/>
              <a:cxnLst>
                <a:cxn ang="0">
                  <a:pos x="878" y="0"/>
                </a:cxn>
                <a:cxn ang="0">
                  <a:pos x="878" y="28"/>
                </a:cxn>
                <a:cxn ang="0">
                  <a:pos x="922" y="28"/>
                </a:cxn>
                <a:cxn ang="0">
                  <a:pos x="810" y="206"/>
                </a:cxn>
                <a:cxn ang="0">
                  <a:pos x="696" y="28"/>
                </a:cxn>
                <a:cxn ang="0">
                  <a:pos x="736" y="28"/>
                </a:cxn>
                <a:cxn ang="0">
                  <a:pos x="736" y="0"/>
                </a:cxn>
                <a:cxn ang="0">
                  <a:pos x="210" y="0"/>
                </a:cxn>
                <a:cxn ang="0">
                  <a:pos x="210" y="528"/>
                </a:cxn>
                <a:cxn ang="0">
                  <a:pos x="178" y="528"/>
                </a:cxn>
                <a:cxn ang="0">
                  <a:pos x="178" y="488"/>
                </a:cxn>
                <a:cxn ang="0">
                  <a:pos x="0" y="600"/>
                </a:cxn>
                <a:cxn ang="0">
                  <a:pos x="178" y="714"/>
                </a:cxn>
                <a:cxn ang="0">
                  <a:pos x="178" y="670"/>
                </a:cxn>
                <a:cxn ang="0">
                  <a:pos x="210" y="670"/>
                </a:cxn>
                <a:cxn ang="0">
                  <a:pos x="210" y="1200"/>
                </a:cxn>
                <a:cxn ang="0">
                  <a:pos x="210" y="1200"/>
                </a:cxn>
                <a:cxn ang="0">
                  <a:pos x="272" y="1198"/>
                </a:cxn>
                <a:cxn ang="0">
                  <a:pos x="332" y="1194"/>
                </a:cxn>
                <a:cxn ang="0">
                  <a:pos x="392" y="1186"/>
                </a:cxn>
                <a:cxn ang="0">
                  <a:pos x="452" y="1176"/>
                </a:cxn>
                <a:cxn ang="0">
                  <a:pos x="510" y="1162"/>
                </a:cxn>
                <a:cxn ang="0">
                  <a:pos x="566" y="1146"/>
                </a:cxn>
                <a:cxn ang="0">
                  <a:pos x="622" y="1128"/>
                </a:cxn>
                <a:cxn ang="0">
                  <a:pos x="678" y="1106"/>
                </a:cxn>
                <a:cxn ang="0">
                  <a:pos x="730" y="1082"/>
                </a:cxn>
                <a:cxn ang="0">
                  <a:pos x="782" y="1056"/>
                </a:cxn>
                <a:cxn ang="0">
                  <a:pos x="832" y="1026"/>
                </a:cxn>
                <a:cxn ang="0">
                  <a:pos x="880" y="996"/>
                </a:cxn>
                <a:cxn ang="0">
                  <a:pos x="928" y="962"/>
                </a:cxn>
                <a:cxn ang="0">
                  <a:pos x="974" y="926"/>
                </a:cxn>
                <a:cxn ang="0">
                  <a:pos x="1016" y="888"/>
                </a:cxn>
                <a:cxn ang="0">
                  <a:pos x="1058" y="848"/>
                </a:cxn>
                <a:cxn ang="0">
                  <a:pos x="1098" y="806"/>
                </a:cxn>
                <a:cxn ang="0">
                  <a:pos x="1136" y="764"/>
                </a:cxn>
                <a:cxn ang="0">
                  <a:pos x="1172" y="718"/>
                </a:cxn>
                <a:cxn ang="0">
                  <a:pos x="1206" y="670"/>
                </a:cxn>
                <a:cxn ang="0">
                  <a:pos x="1236" y="622"/>
                </a:cxn>
                <a:cxn ang="0">
                  <a:pos x="1266" y="572"/>
                </a:cxn>
                <a:cxn ang="0">
                  <a:pos x="1292" y="520"/>
                </a:cxn>
                <a:cxn ang="0">
                  <a:pos x="1316" y="468"/>
                </a:cxn>
                <a:cxn ang="0">
                  <a:pos x="1338" y="412"/>
                </a:cxn>
                <a:cxn ang="0">
                  <a:pos x="1356" y="356"/>
                </a:cxn>
                <a:cxn ang="0">
                  <a:pos x="1372" y="300"/>
                </a:cxn>
                <a:cxn ang="0">
                  <a:pos x="1386" y="242"/>
                </a:cxn>
                <a:cxn ang="0">
                  <a:pos x="1396" y="182"/>
                </a:cxn>
                <a:cxn ang="0">
                  <a:pos x="1404" y="122"/>
                </a:cxn>
                <a:cxn ang="0">
                  <a:pos x="1408" y="62"/>
                </a:cxn>
                <a:cxn ang="0">
                  <a:pos x="1410" y="0"/>
                </a:cxn>
                <a:cxn ang="0">
                  <a:pos x="878" y="0"/>
                </a:cxn>
              </a:cxnLst>
              <a:rect l="0" t="0" r="r" b="b"/>
              <a:pathLst>
                <a:path w="1410" h="1200">
                  <a:moveTo>
                    <a:pt x="878" y="0"/>
                  </a:moveTo>
                  <a:lnTo>
                    <a:pt x="878" y="28"/>
                  </a:lnTo>
                  <a:lnTo>
                    <a:pt x="922" y="28"/>
                  </a:lnTo>
                  <a:lnTo>
                    <a:pt x="810" y="206"/>
                  </a:lnTo>
                  <a:lnTo>
                    <a:pt x="696" y="28"/>
                  </a:lnTo>
                  <a:lnTo>
                    <a:pt x="736" y="28"/>
                  </a:lnTo>
                  <a:lnTo>
                    <a:pt x="736" y="0"/>
                  </a:lnTo>
                  <a:lnTo>
                    <a:pt x="210" y="0"/>
                  </a:lnTo>
                  <a:lnTo>
                    <a:pt x="210" y="528"/>
                  </a:lnTo>
                  <a:lnTo>
                    <a:pt x="178" y="528"/>
                  </a:lnTo>
                  <a:lnTo>
                    <a:pt x="178" y="488"/>
                  </a:lnTo>
                  <a:lnTo>
                    <a:pt x="0" y="600"/>
                  </a:lnTo>
                  <a:lnTo>
                    <a:pt x="178" y="714"/>
                  </a:lnTo>
                  <a:lnTo>
                    <a:pt x="178" y="670"/>
                  </a:lnTo>
                  <a:lnTo>
                    <a:pt x="210" y="670"/>
                  </a:lnTo>
                  <a:lnTo>
                    <a:pt x="210" y="1200"/>
                  </a:lnTo>
                  <a:lnTo>
                    <a:pt x="210" y="1200"/>
                  </a:lnTo>
                  <a:lnTo>
                    <a:pt x="272" y="1198"/>
                  </a:lnTo>
                  <a:lnTo>
                    <a:pt x="332" y="1194"/>
                  </a:lnTo>
                  <a:lnTo>
                    <a:pt x="392" y="1186"/>
                  </a:lnTo>
                  <a:lnTo>
                    <a:pt x="452" y="1176"/>
                  </a:lnTo>
                  <a:lnTo>
                    <a:pt x="510" y="1162"/>
                  </a:lnTo>
                  <a:lnTo>
                    <a:pt x="566" y="1146"/>
                  </a:lnTo>
                  <a:lnTo>
                    <a:pt x="622" y="1128"/>
                  </a:lnTo>
                  <a:lnTo>
                    <a:pt x="678" y="1106"/>
                  </a:lnTo>
                  <a:lnTo>
                    <a:pt x="730" y="1082"/>
                  </a:lnTo>
                  <a:lnTo>
                    <a:pt x="782" y="1056"/>
                  </a:lnTo>
                  <a:lnTo>
                    <a:pt x="832" y="1026"/>
                  </a:lnTo>
                  <a:lnTo>
                    <a:pt x="880" y="996"/>
                  </a:lnTo>
                  <a:lnTo>
                    <a:pt x="928" y="962"/>
                  </a:lnTo>
                  <a:lnTo>
                    <a:pt x="974" y="926"/>
                  </a:lnTo>
                  <a:lnTo>
                    <a:pt x="1016" y="888"/>
                  </a:lnTo>
                  <a:lnTo>
                    <a:pt x="1058" y="848"/>
                  </a:lnTo>
                  <a:lnTo>
                    <a:pt x="1098" y="806"/>
                  </a:lnTo>
                  <a:lnTo>
                    <a:pt x="1136" y="764"/>
                  </a:lnTo>
                  <a:lnTo>
                    <a:pt x="1172" y="718"/>
                  </a:lnTo>
                  <a:lnTo>
                    <a:pt x="1206" y="670"/>
                  </a:lnTo>
                  <a:lnTo>
                    <a:pt x="1236" y="622"/>
                  </a:lnTo>
                  <a:lnTo>
                    <a:pt x="1266" y="572"/>
                  </a:lnTo>
                  <a:lnTo>
                    <a:pt x="1292" y="520"/>
                  </a:lnTo>
                  <a:lnTo>
                    <a:pt x="1316" y="468"/>
                  </a:lnTo>
                  <a:lnTo>
                    <a:pt x="1338" y="412"/>
                  </a:lnTo>
                  <a:lnTo>
                    <a:pt x="1356" y="356"/>
                  </a:lnTo>
                  <a:lnTo>
                    <a:pt x="1372" y="300"/>
                  </a:lnTo>
                  <a:lnTo>
                    <a:pt x="1386" y="242"/>
                  </a:lnTo>
                  <a:lnTo>
                    <a:pt x="1396" y="182"/>
                  </a:lnTo>
                  <a:lnTo>
                    <a:pt x="1404" y="122"/>
                  </a:lnTo>
                  <a:lnTo>
                    <a:pt x="1408" y="62"/>
                  </a:lnTo>
                  <a:lnTo>
                    <a:pt x="1410" y="0"/>
                  </a:lnTo>
                  <a:lnTo>
                    <a:pt x="878" y="0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 w="8">
              <a:solidFill>
                <a:schemeClr val="bg2">
                  <a:lumMod val="10000"/>
                </a:schemeClr>
              </a:solidFill>
              <a:prstDash val="solid"/>
              <a:round/>
              <a:headEnd/>
              <a:tailEnd/>
            </a:ln>
            <a:sp3d extrusionH="381000">
              <a:bevelT w="114300" prst="hardEdge"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itchFamily="34" charset="0"/>
              </a:endParaRPr>
            </a:p>
          </p:txBody>
        </p:sp>
        <p:sp>
          <p:nvSpPr>
            <p:cNvPr id="7" name="Freeform 8"/>
            <p:cNvSpPr>
              <a:spLocks/>
            </p:cNvSpPr>
            <p:nvPr/>
          </p:nvSpPr>
          <p:spPr bwMode="auto">
            <a:xfrm>
              <a:off x="2133600" y="3565634"/>
              <a:ext cx="1905000" cy="2235200"/>
            </a:xfrm>
            <a:custGeom>
              <a:avLst/>
              <a:gdLst/>
              <a:ahLst/>
              <a:cxnLst>
                <a:cxn ang="0">
                  <a:pos x="1200" y="736"/>
                </a:cxn>
                <a:cxn ang="0">
                  <a:pos x="1200" y="208"/>
                </a:cxn>
                <a:cxn ang="0">
                  <a:pos x="670" y="208"/>
                </a:cxn>
                <a:cxn ang="0">
                  <a:pos x="670" y="178"/>
                </a:cxn>
                <a:cxn ang="0">
                  <a:pos x="714" y="178"/>
                </a:cxn>
                <a:cxn ang="0">
                  <a:pos x="602" y="0"/>
                </a:cxn>
                <a:cxn ang="0">
                  <a:pos x="488" y="178"/>
                </a:cxn>
                <a:cxn ang="0">
                  <a:pos x="528" y="178"/>
                </a:cxn>
                <a:cxn ang="0">
                  <a:pos x="528" y="208"/>
                </a:cxn>
                <a:cxn ang="0">
                  <a:pos x="0" y="208"/>
                </a:cxn>
                <a:cxn ang="0">
                  <a:pos x="0" y="208"/>
                </a:cxn>
                <a:cxn ang="0">
                  <a:pos x="2" y="270"/>
                </a:cxn>
                <a:cxn ang="0">
                  <a:pos x="6" y="330"/>
                </a:cxn>
                <a:cxn ang="0">
                  <a:pos x="14" y="390"/>
                </a:cxn>
                <a:cxn ang="0">
                  <a:pos x="24" y="450"/>
                </a:cxn>
                <a:cxn ang="0">
                  <a:pos x="38" y="508"/>
                </a:cxn>
                <a:cxn ang="0">
                  <a:pos x="54" y="564"/>
                </a:cxn>
                <a:cxn ang="0">
                  <a:pos x="72" y="620"/>
                </a:cxn>
                <a:cxn ang="0">
                  <a:pos x="94" y="676"/>
                </a:cxn>
                <a:cxn ang="0">
                  <a:pos x="118" y="728"/>
                </a:cxn>
                <a:cxn ang="0">
                  <a:pos x="144" y="780"/>
                </a:cxn>
                <a:cxn ang="0">
                  <a:pos x="174" y="830"/>
                </a:cxn>
                <a:cxn ang="0">
                  <a:pos x="204" y="878"/>
                </a:cxn>
                <a:cxn ang="0">
                  <a:pos x="238" y="926"/>
                </a:cxn>
                <a:cxn ang="0">
                  <a:pos x="274" y="972"/>
                </a:cxn>
                <a:cxn ang="0">
                  <a:pos x="312" y="1014"/>
                </a:cxn>
                <a:cxn ang="0">
                  <a:pos x="352" y="1056"/>
                </a:cxn>
                <a:cxn ang="0">
                  <a:pos x="394" y="1096"/>
                </a:cxn>
                <a:cxn ang="0">
                  <a:pos x="436" y="1134"/>
                </a:cxn>
                <a:cxn ang="0">
                  <a:pos x="482" y="1170"/>
                </a:cxn>
                <a:cxn ang="0">
                  <a:pos x="530" y="1204"/>
                </a:cxn>
                <a:cxn ang="0">
                  <a:pos x="578" y="1234"/>
                </a:cxn>
                <a:cxn ang="0">
                  <a:pos x="628" y="1264"/>
                </a:cxn>
                <a:cxn ang="0">
                  <a:pos x="680" y="1290"/>
                </a:cxn>
                <a:cxn ang="0">
                  <a:pos x="732" y="1314"/>
                </a:cxn>
                <a:cxn ang="0">
                  <a:pos x="788" y="1336"/>
                </a:cxn>
                <a:cxn ang="0">
                  <a:pos x="844" y="1354"/>
                </a:cxn>
                <a:cxn ang="0">
                  <a:pos x="900" y="1370"/>
                </a:cxn>
                <a:cxn ang="0">
                  <a:pos x="958" y="1384"/>
                </a:cxn>
                <a:cxn ang="0">
                  <a:pos x="1018" y="1394"/>
                </a:cxn>
                <a:cxn ang="0">
                  <a:pos x="1078" y="1402"/>
                </a:cxn>
                <a:cxn ang="0">
                  <a:pos x="1138" y="1406"/>
                </a:cxn>
                <a:cxn ang="0">
                  <a:pos x="1200" y="1408"/>
                </a:cxn>
                <a:cxn ang="0">
                  <a:pos x="1200" y="878"/>
                </a:cxn>
                <a:cxn ang="0">
                  <a:pos x="1168" y="878"/>
                </a:cxn>
                <a:cxn ang="0">
                  <a:pos x="1168" y="922"/>
                </a:cxn>
                <a:cxn ang="0">
                  <a:pos x="990" y="808"/>
                </a:cxn>
                <a:cxn ang="0">
                  <a:pos x="1168" y="696"/>
                </a:cxn>
                <a:cxn ang="0">
                  <a:pos x="1168" y="736"/>
                </a:cxn>
                <a:cxn ang="0">
                  <a:pos x="1200" y="736"/>
                </a:cxn>
              </a:cxnLst>
              <a:rect l="0" t="0" r="r" b="b"/>
              <a:pathLst>
                <a:path w="1200" h="1408">
                  <a:moveTo>
                    <a:pt x="1200" y="736"/>
                  </a:moveTo>
                  <a:lnTo>
                    <a:pt x="1200" y="208"/>
                  </a:lnTo>
                  <a:lnTo>
                    <a:pt x="670" y="208"/>
                  </a:lnTo>
                  <a:lnTo>
                    <a:pt x="670" y="178"/>
                  </a:lnTo>
                  <a:lnTo>
                    <a:pt x="714" y="178"/>
                  </a:lnTo>
                  <a:lnTo>
                    <a:pt x="602" y="0"/>
                  </a:lnTo>
                  <a:lnTo>
                    <a:pt x="488" y="178"/>
                  </a:lnTo>
                  <a:lnTo>
                    <a:pt x="528" y="178"/>
                  </a:lnTo>
                  <a:lnTo>
                    <a:pt x="528" y="208"/>
                  </a:lnTo>
                  <a:lnTo>
                    <a:pt x="0" y="208"/>
                  </a:lnTo>
                  <a:lnTo>
                    <a:pt x="0" y="208"/>
                  </a:lnTo>
                  <a:lnTo>
                    <a:pt x="2" y="270"/>
                  </a:lnTo>
                  <a:lnTo>
                    <a:pt x="6" y="330"/>
                  </a:lnTo>
                  <a:lnTo>
                    <a:pt x="14" y="390"/>
                  </a:lnTo>
                  <a:lnTo>
                    <a:pt x="24" y="450"/>
                  </a:lnTo>
                  <a:lnTo>
                    <a:pt x="38" y="508"/>
                  </a:lnTo>
                  <a:lnTo>
                    <a:pt x="54" y="564"/>
                  </a:lnTo>
                  <a:lnTo>
                    <a:pt x="72" y="620"/>
                  </a:lnTo>
                  <a:lnTo>
                    <a:pt x="94" y="676"/>
                  </a:lnTo>
                  <a:lnTo>
                    <a:pt x="118" y="728"/>
                  </a:lnTo>
                  <a:lnTo>
                    <a:pt x="144" y="780"/>
                  </a:lnTo>
                  <a:lnTo>
                    <a:pt x="174" y="830"/>
                  </a:lnTo>
                  <a:lnTo>
                    <a:pt x="204" y="878"/>
                  </a:lnTo>
                  <a:lnTo>
                    <a:pt x="238" y="926"/>
                  </a:lnTo>
                  <a:lnTo>
                    <a:pt x="274" y="972"/>
                  </a:lnTo>
                  <a:lnTo>
                    <a:pt x="312" y="1014"/>
                  </a:lnTo>
                  <a:lnTo>
                    <a:pt x="352" y="1056"/>
                  </a:lnTo>
                  <a:lnTo>
                    <a:pt x="394" y="1096"/>
                  </a:lnTo>
                  <a:lnTo>
                    <a:pt x="436" y="1134"/>
                  </a:lnTo>
                  <a:lnTo>
                    <a:pt x="482" y="1170"/>
                  </a:lnTo>
                  <a:lnTo>
                    <a:pt x="530" y="1204"/>
                  </a:lnTo>
                  <a:lnTo>
                    <a:pt x="578" y="1234"/>
                  </a:lnTo>
                  <a:lnTo>
                    <a:pt x="628" y="1264"/>
                  </a:lnTo>
                  <a:lnTo>
                    <a:pt x="680" y="1290"/>
                  </a:lnTo>
                  <a:lnTo>
                    <a:pt x="732" y="1314"/>
                  </a:lnTo>
                  <a:lnTo>
                    <a:pt x="788" y="1336"/>
                  </a:lnTo>
                  <a:lnTo>
                    <a:pt x="844" y="1354"/>
                  </a:lnTo>
                  <a:lnTo>
                    <a:pt x="900" y="1370"/>
                  </a:lnTo>
                  <a:lnTo>
                    <a:pt x="958" y="1384"/>
                  </a:lnTo>
                  <a:lnTo>
                    <a:pt x="1018" y="1394"/>
                  </a:lnTo>
                  <a:lnTo>
                    <a:pt x="1078" y="1402"/>
                  </a:lnTo>
                  <a:lnTo>
                    <a:pt x="1138" y="1406"/>
                  </a:lnTo>
                  <a:lnTo>
                    <a:pt x="1200" y="1408"/>
                  </a:lnTo>
                  <a:lnTo>
                    <a:pt x="1200" y="878"/>
                  </a:lnTo>
                  <a:lnTo>
                    <a:pt x="1168" y="878"/>
                  </a:lnTo>
                  <a:lnTo>
                    <a:pt x="1168" y="922"/>
                  </a:lnTo>
                  <a:lnTo>
                    <a:pt x="990" y="808"/>
                  </a:lnTo>
                  <a:lnTo>
                    <a:pt x="1168" y="696"/>
                  </a:lnTo>
                  <a:lnTo>
                    <a:pt x="1168" y="736"/>
                  </a:lnTo>
                  <a:lnTo>
                    <a:pt x="1200" y="73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8">
              <a:solidFill>
                <a:schemeClr val="accent2">
                  <a:lumMod val="50000"/>
                </a:schemeClr>
              </a:solidFill>
              <a:prstDash val="solid"/>
              <a:round/>
              <a:headEnd/>
              <a:tailEnd/>
            </a:ln>
            <a:sp3d extrusionH="381000">
              <a:bevelT w="114300" prst="hardEdge"/>
              <a:extrusionClr>
                <a:schemeClr val="bg1">
                  <a:lumMod val="75000"/>
                </a:schemeClr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Calibri" pitchFamily="34" charset="0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4938082" y="2392739"/>
            <a:ext cx="55496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Tw Cen MT Condensed Extra Bold" panose="020B0803020202020204" pitchFamily="34" charset="0"/>
              </a:rPr>
              <a:t>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13951" y="2440953"/>
            <a:ext cx="82586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Tw Cen MT Condensed Extra Bold" panose="020B0803020202020204" pitchFamily="34" charset="0"/>
              </a:rPr>
              <a:t>W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769985" y="3956752"/>
            <a:ext cx="65915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Tw Cen MT Condensed Extra Bold" panose="020B0803020202020204" pitchFamily="34" charset="0"/>
              </a:rPr>
              <a:t>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43304" y="3941104"/>
            <a:ext cx="51969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latin typeface="Tw Cen MT Condensed Extra Bold" panose="020B0803020202020204" pitchFamily="34" charset="0"/>
              </a:rPr>
              <a:t>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887742" y="2280314"/>
            <a:ext cx="27040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 can replace this text with yours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43515" y="4510750"/>
            <a:ext cx="2857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You can replace this text with yours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12350" y="4510750"/>
            <a:ext cx="29415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alibri" pitchFamily="34" charset="0"/>
              </a:rPr>
              <a:t>You can replace this text with yours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47622" y="2280314"/>
            <a:ext cx="2652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latin typeface="Calibri" pitchFamily="34" charset="0"/>
              </a:rPr>
              <a:t>You can replace this text with yours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536870" y="1447801"/>
            <a:ext cx="5118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Your conclusion here about the analysis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" val="ff2bc79a42d4e1134194e983bf134319e6f264"/>
</p:tagLst>
</file>

<file path=ppt/theme/theme1.xml><?xml version="1.0" encoding="utf-8"?>
<a:theme xmlns:a="http://schemas.openxmlformats.org/drawingml/2006/main" name="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1316</TotalTime>
  <Words>3060</Words>
  <Application>Microsoft Office PowerPoint</Application>
  <PresentationFormat>Widescreen</PresentationFormat>
  <Paragraphs>904</Paragraphs>
  <Slides>87</Slides>
  <Notes>83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4" baseType="lpstr">
      <vt:lpstr>Arial</vt:lpstr>
      <vt:lpstr>Arial Black</vt:lpstr>
      <vt:lpstr>Calibri</vt:lpstr>
      <vt:lpstr>Franklin Gothic Medium Cond</vt:lpstr>
      <vt:lpstr>Impact</vt:lpstr>
      <vt:lpstr>Tw Cen MT Condensed Extra Bold</vt:lpstr>
      <vt:lpstr>blank</vt:lpstr>
      <vt:lpstr>Frameworks &amp; Models</vt:lpstr>
      <vt:lpstr>2 X 2 Matrix</vt:lpstr>
      <vt:lpstr>2 X 2 Matrix</vt:lpstr>
      <vt:lpstr>2 X 2 Matrix</vt:lpstr>
      <vt:lpstr>BCG Matrix </vt:lpstr>
      <vt:lpstr>BCG Matrix </vt:lpstr>
      <vt:lpstr>Evaluating Market</vt:lpstr>
      <vt:lpstr>3 x 3 Matrix</vt:lpstr>
      <vt:lpstr>SWOT analysis</vt:lpstr>
      <vt:lpstr>SWOT analysis</vt:lpstr>
      <vt:lpstr>SWOT Analysis</vt:lpstr>
      <vt:lpstr>SWOT Analysis</vt:lpstr>
      <vt:lpstr>SWOT Analysis</vt:lpstr>
      <vt:lpstr>Aiming at the opportunities</vt:lpstr>
      <vt:lpstr>SWOT Analysis</vt:lpstr>
      <vt:lpstr>Strengths</vt:lpstr>
      <vt:lpstr>Weakness</vt:lpstr>
      <vt:lpstr>Opportunities</vt:lpstr>
      <vt:lpstr>Threats</vt:lpstr>
      <vt:lpstr>SWOT Analysis - Strength</vt:lpstr>
      <vt:lpstr>SWOT Analysis - Weakness</vt:lpstr>
      <vt:lpstr>SWOT Analysis - Opportunities</vt:lpstr>
      <vt:lpstr>SWOT Analysis - Threats</vt:lpstr>
      <vt:lpstr>Venn Diagram with 2 Parts</vt:lpstr>
      <vt:lpstr>Venn Diagram with 2 Parts</vt:lpstr>
      <vt:lpstr>Venn Diagram with 2 Parts</vt:lpstr>
      <vt:lpstr>Venn Diagram with 2 Parts</vt:lpstr>
      <vt:lpstr>Venn Diagram with 3 Parts</vt:lpstr>
      <vt:lpstr>Venn Diagram with 3 Parts</vt:lpstr>
      <vt:lpstr>Venn Diagram with 3 Parts</vt:lpstr>
      <vt:lpstr>Venn Diagram with 3 Parts</vt:lpstr>
      <vt:lpstr>Venn Diagram with 3 Parts</vt:lpstr>
      <vt:lpstr>Venn Diagram with 4 Parts</vt:lpstr>
      <vt:lpstr>Venn Diagram with 4 Parts</vt:lpstr>
      <vt:lpstr>Venn Diagram with 4 Parts</vt:lpstr>
      <vt:lpstr>Venn Diagram with 5 Parts</vt:lpstr>
      <vt:lpstr>Balanced Scorecard</vt:lpstr>
      <vt:lpstr>Balanced Scorecard* with Tables</vt:lpstr>
      <vt:lpstr>Balanced Scorecard: 1</vt:lpstr>
      <vt:lpstr>Balanced Scorecard: 2</vt:lpstr>
      <vt:lpstr>Balanced Scorecard: 3</vt:lpstr>
      <vt:lpstr>Balanced Scorecard : 4</vt:lpstr>
      <vt:lpstr>Balanced Scorecard overview</vt:lpstr>
      <vt:lpstr>Balanced Scorecard </vt:lpstr>
      <vt:lpstr>Balanced Scorecard</vt:lpstr>
      <vt:lpstr>Balanced Scorecard with Icons</vt:lpstr>
      <vt:lpstr>Balanced Scorecard Variation</vt:lpstr>
      <vt:lpstr>PEST Analysis</vt:lpstr>
      <vt:lpstr>Pest Analysis</vt:lpstr>
      <vt:lpstr>PEST Analysis</vt:lpstr>
      <vt:lpstr>PEST Analysis</vt:lpstr>
      <vt:lpstr>PEST Analysis</vt:lpstr>
      <vt:lpstr>PESTEL Analysis</vt:lpstr>
      <vt:lpstr>PESTEL Analysis</vt:lpstr>
      <vt:lpstr>PESTEL Analysis</vt:lpstr>
      <vt:lpstr>5 Forces Model</vt:lpstr>
      <vt:lpstr>5 Forces Model</vt:lpstr>
      <vt:lpstr>5 Forces Model</vt:lpstr>
      <vt:lpstr>5 Forces Model</vt:lpstr>
      <vt:lpstr>Product Life Cycle</vt:lpstr>
      <vt:lpstr>Product Life Cycle</vt:lpstr>
      <vt:lpstr>Normal curves with different dispersions</vt:lpstr>
      <vt:lpstr>Product Transformation</vt:lpstr>
      <vt:lpstr>V diagram</vt:lpstr>
      <vt:lpstr>V Diagram</vt:lpstr>
      <vt:lpstr>V Diagram</vt:lpstr>
      <vt:lpstr>V Diagram</vt:lpstr>
      <vt:lpstr>V Diagram</vt:lpstr>
      <vt:lpstr>PowerPoint Presentation</vt:lpstr>
      <vt:lpstr>PowerPoint Presentation</vt:lpstr>
      <vt:lpstr>PowerPoint Presentation</vt:lpstr>
      <vt:lpstr>4 pillar diagram</vt:lpstr>
      <vt:lpstr>4 factors to the top</vt:lpstr>
      <vt:lpstr>5 factors to the top</vt:lpstr>
      <vt:lpstr>PowerPoint Presentation</vt:lpstr>
      <vt:lpstr>Mobius Strip</vt:lpstr>
      <vt:lpstr>Value Chain</vt:lpstr>
      <vt:lpstr>Marketing Activity based on Buying Process</vt:lpstr>
      <vt:lpstr>Supply chain Management </vt:lpstr>
      <vt:lpstr>Propeller diagram : 3 blades</vt:lpstr>
      <vt:lpstr>Propeller diagram : 4 blades</vt:lpstr>
      <vt:lpstr>Propeller diagram : 5 blades</vt:lpstr>
      <vt:lpstr>Marketing Comparison Graph</vt:lpstr>
      <vt:lpstr>Performance pentagon</vt:lpstr>
      <vt:lpstr>Volcano diagram</vt:lpstr>
      <vt:lpstr>Y Chart</vt:lpstr>
      <vt:lpstr>Butterfly diagram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concepts bundle -49500 &gt;&gt; Specific business concepts like growth, profits, evaluating decisions, &gt;&gt; spirals</dc:title>
  <dc:creator>Arte R</dc:creator>
  <cp:lastModifiedBy>Arte Ramgopal</cp:lastModifiedBy>
  <cp:revision>348</cp:revision>
  <dcterms:created xsi:type="dcterms:W3CDTF">2011-08-25T05:53:55Z</dcterms:created>
  <dcterms:modified xsi:type="dcterms:W3CDTF">2021-03-15T09:08:36Z</dcterms:modified>
</cp:coreProperties>
</file>